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20"/>
  </p:notesMasterIdLst>
  <p:sldIdLst>
    <p:sldId id="256" r:id="rId5"/>
    <p:sldId id="257" r:id="rId6"/>
    <p:sldId id="266" r:id="rId7"/>
    <p:sldId id="267" r:id="rId8"/>
    <p:sldId id="260" r:id="rId9"/>
    <p:sldId id="268" r:id="rId10"/>
    <p:sldId id="261" r:id="rId11"/>
    <p:sldId id="262" r:id="rId12"/>
    <p:sldId id="263" r:id="rId13"/>
    <p:sldId id="264" r:id="rId14"/>
    <p:sldId id="265" r:id="rId15"/>
    <p:sldId id="269" r:id="rId16"/>
    <p:sldId id="270" r:id="rId17"/>
    <p:sldId id="271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19E"/>
    <a:srgbClr val="2DA9E1"/>
    <a:srgbClr val="1C3665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D40AC-B722-4DCA-9165-E08215B4811E}" v="37" dt="2026-05-07T16:24:02.06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Tsai" userId="4257d198-d3b9-46f2-8f99-8a8b2af6df5c" providerId="ADAL" clId="{E04E689F-DAB3-4208-BB2D-B00C65FEF439}"/>
    <pc:docChg chg="undo redo custSel addSld delSld modSld sldOrd">
      <pc:chgData name="Kevin Tsai" userId="4257d198-d3b9-46f2-8f99-8a8b2af6df5c" providerId="ADAL" clId="{E04E689F-DAB3-4208-BB2D-B00C65FEF439}" dt="2026-05-07T16:47:11.752" v="1404" actId="14100"/>
      <pc:docMkLst>
        <pc:docMk/>
      </pc:docMkLst>
      <pc:sldChg chg="modSp mod">
        <pc:chgData name="Kevin Tsai" userId="4257d198-d3b9-46f2-8f99-8a8b2af6df5c" providerId="ADAL" clId="{E04E689F-DAB3-4208-BB2D-B00C65FEF439}" dt="2026-05-07T16:47:11.752" v="1404" actId="14100"/>
        <pc:sldMkLst>
          <pc:docMk/>
          <pc:sldMk cId="4025150931" sldId="256"/>
        </pc:sldMkLst>
        <pc:spChg chg="mod">
          <ac:chgData name="Kevin Tsai" userId="4257d198-d3b9-46f2-8f99-8a8b2af6df5c" providerId="ADAL" clId="{E04E689F-DAB3-4208-BB2D-B00C65FEF439}" dt="2026-05-07T16:47:11.752" v="1404" actId="14100"/>
          <ac:spMkLst>
            <pc:docMk/>
            <pc:sldMk cId="4025150931" sldId="256"/>
            <ac:spMk id="2" creationId="{65B3176E-FAD1-2B4C-96D5-F706C44483D8}"/>
          </ac:spMkLst>
        </pc:spChg>
        <pc:spChg chg="mod">
          <ac:chgData name="Kevin Tsai" userId="4257d198-d3b9-46f2-8f99-8a8b2af6df5c" providerId="ADAL" clId="{E04E689F-DAB3-4208-BB2D-B00C65FEF439}" dt="2026-05-07T16:46:48.333" v="1399" actId="20577"/>
          <ac:spMkLst>
            <pc:docMk/>
            <pc:sldMk cId="4025150931" sldId="256"/>
            <ac:spMk id="3" creationId="{DC656D43-7FAB-834B-AA9F-965D52A8E525}"/>
          </ac:spMkLst>
        </pc:spChg>
      </pc:sldChg>
      <pc:sldChg chg="addSp delSp modSp mod">
        <pc:chgData name="Kevin Tsai" userId="4257d198-d3b9-46f2-8f99-8a8b2af6df5c" providerId="ADAL" clId="{E04E689F-DAB3-4208-BB2D-B00C65FEF439}" dt="2026-05-07T15:55:11.131" v="750" actId="1076"/>
        <pc:sldMkLst>
          <pc:docMk/>
          <pc:sldMk cId="3740507963" sldId="257"/>
        </pc:sldMkLst>
        <pc:spChg chg="add mod">
          <ac:chgData name="Kevin Tsai" userId="4257d198-d3b9-46f2-8f99-8a8b2af6df5c" providerId="ADAL" clId="{E04E689F-DAB3-4208-BB2D-B00C65FEF439}" dt="2026-05-07T15:32:56.383" v="255" actId="14100"/>
          <ac:spMkLst>
            <pc:docMk/>
            <pc:sldMk cId="3740507963" sldId="257"/>
            <ac:spMk id="4" creationId="{1259EE83-1252-9E85-0AF1-C1DBEB4B2550}"/>
          </ac:spMkLst>
        </pc:spChg>
        <pc:spChg chg="add mod">
          <ac:chgData name="Kevin Tsai" userId="4257d198-d3b9-46f2-8f99-8a8b2af6df5c" providerId="ADAL" clId="{E04E689F-DAB3-4208-BB2D-B00C65FEF439}" dt="2026-05-07T15:55:11.131" v="750" actId="1076"/>
          <ac:spMkLst>
            <pc:docMk/>
            <pc:sldMk cId="3740507963" sldId="257"/>
            <ac:spMk id="5" creationId="{DD014306-8CCD-3617-C053-A07F1809E2B1}"/>
          </ac:spMkLst>
        </pc:spChg>
        <pc:spChg chg="mod">
          <ac:chgData name="Kevin Tsai" userId="4257d198-d3b9-46f2-8f99-8a8b2af6df5c" providerId="ADAL" clId="{E04E689F-DAB3-4208-BB2D-B00C65FEF439}" dt="2026-05-05T22:10:36.509" v="125"/>
          <ac:spMkLst>
            <pc:docMk/>
            <pc:sldMk cId="3740507963" sldId="257"/>
            <ac:spMk id="8" creationId="{FDC374E5-4FA6-773D-44D7-98349458E3BB}"/>
          </ac:spMkLst>
        </pc:spChg>
        <pc:grpChg chg="add mod">
          <ac:chgData name="Kevin Tsai" userId="4257d198-d3b9-46f2-8f99-8a8b2af6df5c" providerId="ADAL" clId="{E04E689F-DAB3-4208-BB2D-B00C65FEF439}" dt="2026-05-05T22:10:36.509" v="125"/>
          <ac:grpSpMkLst>
            <pc:docMk/>
            <pc:sldMk cId="3740507963" sldId="257"/>
            <ac:grpSpMk id="6" creationId="{7C8E4AC8-5548-9FF6-73B3-D147D37BDD1C}"/>
          </ac:grpSpMkLst>
        </pc:grpChg>
        <pc:picChg chg="mod">
          <ac:chgData name="Kevin Tsai" userId="4257d198-d3b9-46f2-8f99-8a8b2af6df5c" providerId="ADAL" clId="{E04E689F-DAB3-4208-BB2D-B00C65FEF439}" dt="2026-05-05T22:10:36.509" v="125"/>
          <ac:picMkLst>
            <pc:docMk/>
            <pc:sldMk cId="3740507963" sldId="257"/>
            <ac:picMk id="7" creationId="{A02AAA56-054D-9804-3EFF-1022F5E4E7B9}"/>
          </ac:picMkLst>
        </pc:picChg>
      </pc:sldChg>
      <pc:sldChg chg="addSp delSp modSp new del mod">
        <pc:chgData name="Kevin Tsai" userId="4257d198-d3b9-46f2-8f99-8a8b2af6df5c" providerId="ADAL" clId="{E04E689F-DAB3-4208-BB2D-B00C65FEF439}" dt="2026-05-07T15:34:29.444" v="292" actId="47"/>
        <pc:sldMkLst>
          <pc:docMk/>
          <pc:sldMk cId="2815861716" sldId="259"/>
        </pc:sldMkLst>
      </pc:sldChg>
      <pc:sldChg chg="addSp delSp modSp new mod">
        <pc:chgData name="Kevin Tsai" userId="4257d198-d3b9-46f2-8f99-8a8b2af6df5c" providerId="ADAL" clId="{E04E689F-DAB3-4208-BB2D-B00C65FEF439}" dt="2026-05-07T16:08:42.430" v="834" actId="1037"/>
        <pc:sldMkLst>
          <pc:docMk/>
          <pc:sldMk cId="4214274888" sldId="260"/>
        </pc:sldMkLst>
        <pc:spChg chg="add mod">
          <ac:chgData name="Kevin Tsai" userId="4257d198-d3b9-46f2-8f99-8a8b2af6df5c" providerId="ADAL" clId="{E04E689F-DAB3-4208-BB2D-B00C65FEF439}" dt="2026-05-07T15:49:31.434" v="623" actId="20577"/>
          <ac:spMkLst>
            <pc:docMk/>
            <pc:sldMk cId="4214274888" sldId="260"/>
            <ac:spMk id="4" creationId="{E3865A91-1CED-4BC7-AAD9-4619710CF66C}"/>
          </ac:spMkLst>
        </pc:spChg>
        <pc:spChg chg="add mod">
          <ac:chgData name="Kevin Tsai" userId="4257d198-d3b9-46f2-8f99-8a8b2af6df5c" providerId="ADAL" clId="{E04E689F-DAB3-4208-BB2D-B00C65FEF439}" dt="2026-05-07T16:08:42.430" v="834" actId="1037"/>
          <ac:spMkLst>
            <pc:docMk/>
            <pc:sldMk cId="4214274888" sldId="260"/>
            <ac:spMk id="5" creationId="{8F08FBC2-4A0E-7446-0D19-73334A0E502A}"/>
          </ac:spMkLst>
        </pc:spChg>
        <pc:picChg chg="add mod">
          <ac:chgData name="Kevin Tsai" userId="4257d198-d3b9-46f2-8f99-8a8b2af6df5c" providerId="ADAL" clId="{E04E689F-DAB3-4208-BB2D-B00C65FEF439}" dt="2026-05-07T15:48:54.602" v="580" actId="1035"/>
          <ac:picMkLst>
            <pc:docMk/>
            <pc:sldMk cId="4214274888" sldId="260"/>
            <ac:picMk id="6" creationId="{4960AB92-503E-08A9-339B-28E8D391F129}"/>
          </ac:picMkLst>
        </pc:picChg>
        <pc:picChg chg="add mod">
          <ac:chgData name="Kevin Tsai" userId="4257d198-d3b9-46f2-8f99-8a8b2af6df5c" providerId="ADAL" clId="{E04E689F-DAB3-4208-BB2D-B00C65FEF439}" dt="2026-05-07T15:48:54.602" v="580" actId="1035"/>
          <ac:picMkLst>
            <pc:docMk/>
            <pc:sldMk cId="4214274888" sldId="260"/>
            <ac:picMk id="7" creationId="{415129A3-9A29-1560-1386-50B9C077B934}"/>
          </ac:picMkLst>
        </pc:picChg>
        <pc:picChg chg="add mod">
          <ac:chgData name="Kevin Tsai" userId="4257d198-d3b9-46f2-8f99-8a8b2af6df5c" providerId="ADAL" clId="{E04E689F-DAB3-4208-BB2D-B00C65FEF439}" dt="2026-05-07T15:48:54.602" v="580" actId="1035"/>
          <ac:picMkLst>
            <pc:docMk/>
            <pc:sldMk cId="4214274888" sldId="260"/>
            <ac:picMk id="8" creationId="{162C698D-AE0E-3EFE-9DF6-D0EC59DB2B88}"/>
          </ac:picMkLst>
        </pc:picChg>
      </pc:sldChg>
      <pc:sldChg chg="addSp delSp modSp new mod">
        <pc:chgData name="Kevin Tsai" userId="4257d198-d3b9-46f2-8f99-8a8b2af6df5c" providerId="ADAL" clId="{E04E689F-DAB3-4208-BB2D-B00C65FEF439}" dt="2026-05-07T15:54:15.028" v="738" actId="20577"/>
        <pc:sldMkLst>
          <pc:docMk/>
          <pc:sldMk cId="1331492693" sldId="261"/>
        </pc:sldMkLst>
        <pc:spChg chg="mod">
          <ac:chgData name="Kevin Tsai" userId="4257d198-d3b9-46f2-8f99-8a8b2af6df5c" providerId="ADAL" clId="{E04E689F-DAB3-4208-BB2D-B00C65FEF439}" dt="2026-05-07T15:51:39.678" v="719" actId="20577"/>
          <ac:spMkLst>
            <pc:docMk/>
            <pc:sldMk cId="1331492693" sldId="261"/>
            <ac:spMk id="2" creationId="{A5291BA8-EA7F-5538-D0E8-BCE5A4C7B220}"/>
          </ac:spMkLst>
        </pc:spChg>
        <pc:spChg chg="add mod">
          <ac:chgData name="Kevin Tsai" userId="4257d198-d3b9-46f2-8f99-8a8b2af6df5c" providerId="ADAL" clId="{E04E689F-DAB3-4208-BB2D-B00C65FEF439}" dt="2026-05-07T15:54:15.028" v="738" actId="20577"/>
          <ac:spMkLst>
            <pc:docMk/>
            <pc:sldMk cId="1331492693" sldId="261"/>
            <ac:spMk id="4" creationId="{C1B99802-9BBC-2310-A837-38B1D88FEC4F}"/>
          </ac:spMkLst>
        </pc:spChg>
      </pc:sldChg>
      <pc:sldChg chg="addSp delSp modSp new mod">
        <pc:chgData name="Kevin Tsai" userId="4257d198-d3b9-46f2-8f99-8a8b2af6df5c" providerId="ADAL" clId="{E04E689F-DAB3-4208-BB2D-B00C65FEF439}" dt="2026-05-07T16:10:03.995" v="837" actId="1076"/>
        <pc:sldMkLst>
          <pc:docMk/>
          <pc:sldMk cId="1652730141" sldId="262"/>
        </pc:sldMkLst>
        <pc:spChg chg="del mod">
          <ac:chgData name="Kevin Tsai" userId="4257d198-d3b9-46f2-8f99-8a8b2af6df5c" providerId="ADAL" clId="{E04E689F-DAB3-4208-BB2D-B00C65FEF439}" dt="2026-05-07T16:00:44.320" v="795"/>
          <ac:spMkLst>
            <pc:docMk/>
            <pc:sldMk cId="1652730141" sldId="262"/>
            <ac:spMk id="2" creationId="{76C62D79-236D-3CBD-E8C3-6EE0E0193FAA}"/>
          </ac:spMkLst>
        </pc:spChg>
        <pc:spChg chg="add mod">
          <ac:chgData name="Kevin Tsai" userId="4257d198-d3b9-46f2-8f99-8a8b2af6df5c" providerId="ADAL" clId="{E04E689F-DAB3-4208-BB2D-B00C65FEF439}" dt="2026-05-07T16:00:44.320" v="795"/>
          <ac:spMkLst>
            <pc:docMk/>
            <pc:sldMk cId="1652730141" sldId="262"/>
            <ac:spMk id="3" creationId="{42F1F77A-3D88-6A88-7928-BE3FEB80CE36}"/>
          </ac:spMkLst>
        </pc:spChg>
        <pc:spChg chg="add mod">
          <ac:chgData name="Kevin Tsai" userId="4257d198-d3b9-46f2-8f99-8a8b2af6df5c" providerId="ADAL" clId="{E04E689F-DAB3-4208-BB2D-B00C65FEF439}" dt="2026-05-07T16:10:02.589" v="836" actId="404"/>
          <ac:spMkLst>
            <pc:docMk/>
            <pc:sldMk cId="1652730141" sldId="262"/>
            <ac:spMk id="4" creationId="{C9A6C7CC-8F4B-9B83-C0BE-0102EA368892}"/>
          </ac:spMkLst>
        </pc:spChg>
        <pc:picChg chg="add mod">
          <ac:chgData name="Kevin Tsai" userId="4257d198-d3b9-46f2-8f99-8a8b2af6df5c" providerId="ADAL" clId="{E04E689F-DAB3-4208-BB2D-B00C65FEF439}" dt="2026-05-07T16:10:03.995" v="837" actId="1076"/>
          <ac:picMkLst>
            <pc:docMk/>
            <pc:sldMk cId="1652730141" sldId="262"/>
            <ac:picMk id="5" creationId="{452BFAB0-7156-EB83-7BFB-9037A28A0487}"/>
          </ac:picMkLst>
        </pc:picChg>
      </pc:sldChg>
      <pc:sldChg chg="addSp delSp modSp new mod">
        <pc:chgData name="Kevin Tsai" userId="4257d198-d3b9-46f2-8f99-8a8b2af6df5c" providerId="ADAL" clId="{E04E689F-DAB3-4208-BB2D-B00C65FEF439}" dt="2026-05-07T16:16:23.628" v="914" actId="1035"/>
        <pc:sldMkLst>
          <pc:docMk/>
          <pc:sldMk cId="1363221742" sldId="263"/>
        </pc:sldMkLst>
        <pc:spChg chg="del">
          <ac:chgData name="Kevin Tsai" userId="4257d198-d3b9-46f2-8f99-8a8b2af6df5c" providerId="ADAL" clId="{E04E689F-DAB3-4208-BB2D-B00C65FEF439}" dt="2026-05-07T16:00:48.472" v="796"/>
          <ac:spMkLst>
            <pc:docMk/>
            <pc:sldMk cId="1363221742" sldId="263"/>
            <ac:spMk id="2" creationId="{7BAC4999-7429-C559-7E2A-0E163DF5BF93}"/>
          </ac:spMkLst>
        </pc:spChg>
        <pc:spChg chg="add mod">
          <ac:chgData name="Kevin Tsai" userId="4257d198-d3b9-46f2-8f99-8a8b2af6df5c" providerId="ADAL" clId="{E04E689F-DAB3-4208-BB2D-B00C65FEF439}" dt="2026-05-07T16:05:50.320" v="807" actId="14100"/>
          <ac:spMkLst>
            <pc:docMk/>
            <pc:sldMk cId="1363221742" sldId="263"/>
            <ac:spMk id="3" creationId="{ECD5588F-8A7D-A4B9-02BE-B4C6B38BE491}"/>
          </ac:spMkLst>
        </pc:spChg>
        <pc:spChg chg="add mod">
          <ac:chgData name="Kevin Tsai" userId="4257d198-d3b9-46f2-8f99-8a8b2af6df5c" providerId="ADAL" clId="{E04E689F-DAB3-4208-BB2D-B00C65FEF439}" dt="2026-05-07T16:16:01.617" v="902" actId="20577"/>
          <ac:spMkLst>
            <pc:docMk/>
            <pc:sldMk cId="1363221742" sldId="263"/>
            <ac:spMk id="4" creationId="{EDE2EB7E-FC32-77C0-777E-0BFCBD263DE3}"/>
          </ac:spMkLst>
        </pc:spChg>
        <pc:picChg chg="add mod">
          <ac:chgData name="Kevin Tsai" userId="4257d198-d3b9-46f2-8f99-8a8b2af6df5c" providerId="ADAL" clId="{E04E689F-DAB3-4208-BB2D-B00C65FEF439}" dt="2026-05-07T16:16:23.628" v="914" actId="1035"/>
          <ac:picMkLst>
            <pc:docMk/>
            <pc:sldMk cId="1363221742" sldId="263"/>
            <ac:picMk id="5" creationId="{EF9DFC09-ADEF-C770-4731-B8B6E2AB30E2}"/>
          </ac:picMkLst>
        </pc:picChg>
        <pc:picChg chg="add mod">
          <ac:chgData name="Kevin Tsai" userId="4257d198-d3b9-46f2-8f99-8a8b2af6df5c" providerId="ADAL" clId="{E04E689F-DAB3-4208-BB2D-B00C65FEF439}" dt="2026-05-07T16:16:23.628" v="914" actId="1035"/>
          <ac:picMkLst>
            <pc:docMk/>
            <pc:sldMk cId="1363221742" sldId="263"/>
            <ac:picMk id="6" creationId="{88404A4E-A64D-8559-FF51-43675685AF84}"/>
          </ac:picMkLst>
        </pc:picChg>
      </pc:sldChg>
      <pc:sldChg chg="addSp delSp modSp new mod ord">
        <pc:chgData name="Kevin Tsai" userId="4257d198-d3b9-46f2-8f99-8a8b2af6df5c" providerId="ADAL" clId="{E04E689F-DAB3-4208-BB2D-B00C65FEF439}" dt="2026-05-07T16:16:37.660" v="921" actId="1036"/>
        <pc:sldMkLst>
          <pc:docMk/>
          <pc:sldMk cId="391611811" sldId="264"/>
        </pc:sldMkLst>
        <pc:spChg chg="del">
          <ac:chgData name="Kevin Tsai" userId="4257d198-d3b9-46f2-8f99-8a8b2af6df5c" providerId="ADAL" clId="{E04E689F-DAB3-4208-BB2D-B00C65FEF439}" dt="2026-05-07T16:00:50.665" v="797"/>
          <ac:spMkLst>
            <pc:docMk/>
            <pc:sldMk cId="391611811" sldId="264"/>
            <ac:spMk id="2" creationId="{B8335B73-AE53-7817-1592-C134D497C1CC}"/>
          </ac:spMkLst>
        </pc:spChg>
        <pc:spChg chg="add mod">
          <ac:chgData name="Kevin Tsai" userId="4257d198-d3b9-46f2-8f99-8a8b2af6df5c" providerId="ADAL" clId="{E04E689F-DAB3-4208-BB2D-B00C65FEF439}" dt="2026-05-07T16:10:31.920" v="853" actId="14100"/>
          <ac:spMkLst>
            <pc:docMk/>
            <pc:sldMk cId="391611811" sldId="264"/>
            <ac:spMk id="3" creationId="{F3E38C82-3C55-CE04-0937-9A952006F745}"/>
          </ac:spMkLst>
        </pc:spChg>
        <pc:spChg chg="add mod">
          <ac:chgData name="Kevin Tsai" userId="4257d198-d3b9-46f2-8f99-8a8b2af6df5c" providerId="ADAL" clId="{E04E689F-DAB3-4208-BB2D-B00C65FEF439}" dt="2026-05-07T16:10:36.624" v="854" actId="255"/>
          <ac:spMkLst>
            <pc:docMk/>
            <pc:sldMk cId="391611811" sldId="264"/>
            <ac:spMk id="4" creationId="{3CB06CA4-1720-F329-6A45-2C33F8DBAE6D}"/>
          </ac:spMkLst>
        </pc:spChg>
        <pc:spChg chg="mod">
          <ac:chgData name="Kevin Tsai" userId="4257d198-d3b9-46f2-8f99-8a8b2af6df5c" providerId="ADAL" clId="{E04E689F-DAB3-4208-BB2D-B00C65FEF439}" dt="2026-05-05T22:19:43.805" v="146"/>
          <ac:spMkLst>
            <pc:docMk/>
            <pc:sldMk cId="391611811" sldId="264"/>
            <ac:spMk id="7" creationId="{1DAE2292-8564-AF3C-2810-28C53B27334F}"/>
          </ac:spMkLst>
        </pc:spChg>
        <pc:spChg chg="mod">
          <ac:chgData name="Kevin Tsai" userId="4257d198-d3b9-46f2-8f99-8a8b2af6df5c" providerId="ADAL" clId="{E04E689F-DAB3-4208-BB2D-B00C65FEF439}" dt="2026-05-05T22:19:43.805" v="146"/>
          <ac:spMkLst>
            <pc:docMk/>
            <pc:sldMk cId="391611811" sldId="264"/>
            <ac:spMk id="10" creationId="{DFAA53CC-0516-80DE-EC79-244BB1B5B196}"/>
          </ac:spMkLst>
        </pc:spChg>
        <pc:grpChg chg="add mod">
          <ac:chgData name="Kevin Tsai" userId="4257d198-d3b9-46f2-8f99-8a8b2af6df5c" providerId="ADAL" clId="{E04E689F-DAB3-4208-BB2D-B00C65FEF439}" dt="2026-05-07T16:16:37.660" v="921" actId="1036"/>
          <ac:grpSpMkLst>
            <pc:docMk/>
            <pc:sldMk cId="391611811" sldId="264"/>
            <ac:grpSpMk id="5" creationId="{B4E95BBA-7389-6A88-5FED-3B023D9EE5C6}"/>
          </ac:grpSpMkLst>
        </pc:grpChg>
        <pc:grpChg chg="add mod">
          <ac:chgData name="Kevin Tsai" userId="4257d198-d3b9-46f2-8f99-8a8b2af6df5c" providerId="ADAL" clId="{E04E689F-DAB3-4208-BB2D-B00C65FEF439}" dt="2026-05-07T16:16:37.660" v="921" actId="1036"/>
          <ac:grpSpMkLst>
            <pc:docMk/>
            <pc:sldMk cId="391611811" sldId="264"/>
            <ac:grpSpMk id="8" creationId="{116A53AB-2B90-E7CF-7BB3-C459F25D87B0}"/>
          </ac:grpSpMkLst>
        </pc:grpChg>
        <pc:picChg chg="mod">
          <ac:chgData name="Kevin Tsai" userId="4257d198-d3b9-46f2-8f99-8a8b2af6df5c" providerId="ADAL" clId="{E04E689F-DAB3-4208-BB2D-B00C65FEF439}" dt="2026-05-05T22:19:43.805" v="146"/>
          <ac:picMkLst>
            <pc:docMk/>
            <pc:sldMk cId="391611811" sldId="264"/>
            <ac:picMk id="6" creationId="{8CFD1DE6-0B19-EFB4-E8B8-415A151C0218}"/>
          </ac:picMkLst>
        </pc:picChg>
        <pc:picChg chg="mod">
          <ac:chgData name="Kevin Tsai" userId="4257d198-d3b9-46f2-8f99-8a8b2af6df5c" providerId="ADAL" clId="{E04E689F-DAB3-4208-BB2D-B00C65FEF439}" dt="2026-05-05T22:19:43.805" v="146"/>
          <ac:picMkLst>
            <pc:docMk/>
            <pc:sldMk cId="391611811" sldId="264"/>
            <ac:picMk id="9" creationId="{3611F4F5-16AF-39D5-D17D-D834200EF817}"/>
          </ac:picMkLst>
        </pc:picChg>
      </pc:sldChg>
      <pc:sldChg chg="addSp delSp modSp new add del mod ord">
        <pc:chgData name="Kevin Tsai" userId="4257d198-d3b9-46f2-8f99-8a8b2af6df5c" providerId="ADAL" clId="{E04E689F-DAB3-4208-BB2D-B00C65FEF439}" dt="2026-05-07T16:17:01.552" v="934" actId="6549"/>
        <pc:sldMkLst>
          <pc:docMk/>
          <pc:sldMk cId="2866147948" sldId="265"/>
        </pc:sldMkLst>
        <pc:spChg chg="del">
          <ac:chgData name="Kevin Tsai" userId="4257d198-d3b9-46f2-8f99-8a8b2af6df5c" providerId="ADAL" clId="{E04E689F-DAB3-4208-BB2D-B00C65FEF439}" dt="2026-05-07T16:00:54.486" v="798"/>
          <ac:spMkLst>
            <pc:docMk/>
            <pc:sldMk cId="2866147948" sldId="265"/>
            <ac:spMk id="2" creationId="{EEE2F3F2-47B2-8D4C-7D2B-71EE946977FC}"/>
          </ac:spMkLst>
        </pc:spChg>
        <pc:spChg chg="add mod">
          <ac:chgData name="Kevin Tsai" userId="4257d198-d3b9-46f2-8f99-8a8b2af6df5c" providerId="ADAL" clId="{E04E689F-DAB3-4208-BB2D-B00C65FEF439}" dt="2026-05-07T16:16:54.721" v="929" actId="14100"/>
          <ac:spMkLst>
            <pc:docMk/>
            <pc:sldMk cId="2866147948" sldId="265"/>
            <ac:spMk id="3" creationId="{26137EB0-1B6C-0A3F-EC67-1B7FAAA84413}"/>
          </ac:spMkLst>
        </pc:spChg>
        <pc:spChg chg="add mod">
          <ac:chgData name="Kevin Tsai" userId="4257d198-d3b9-46f2-8f99-8a8b2af6df5c" providerId="ADAL" clId="{E04E689F-DAB3-4208-BB2D-B00C65FEF439}" dt="2026-05-07T16:17:01.552" v="934" actId="6549"/>
          <ac:spMkLst>
            <pc:docMk/>
            <pc:sldMk cId="2866147948" sldId="265"/>
            <ac:spMk id="7" creationId="{C8753AF0-C22C-4D1F-6320-C034C353F636}"/>
          </ac:spMkLst>
        </pc:spChg>
        <pc:picChg chg="add mod">
          <ac:chgData name="Kevin Tsai" userId="4257d198-d3b9-46f2-8f99-8a8b2af6df5c" providerId="ADAL" clId="{E04E689F-DAB3-4208-BB2D-B00C65FEF439}" dt="2026-05-05T22:20:52.478" v="153"/>
          <ac:picMkLst>
            <pc:docMk/>
            <pc:sldMk cId="2866147948" sldId="265"/>
            <ac:picMk id="8" creationId="{6D0EA98D-D014-36EB-AA3E-AF2DD00BA151}"/>
          </ac:picMkLst>
        </pc:picChg>
        <pc:picChg chg="add mod">
          <ac:chgData name="Kevin Tsai" userId="4257d198-d3b9-46f2-8f99-8a8b2af6df5c" providerId="ADAL" clId="{E04E689F-DAB3-4208-BB2D-B00C65FEF439}" dt="2026-05-05T22:20:52.478" v="153"/>
          <ac:picMkLst>
            <pc:docMk/>
            <pc:sldMk cId="2866147948" sldId="265"/>
            <ac:picMk id="9" creationId="{CB0FAA99-4A6E-CDE2-F509-2CAA21821E6A}"/>
          </ac:picMkLst>
        </pc:picChg>
      </pc:sldChg>
      <pc:sldChg chg="addSp modSp new mod">
        <pc:chgData name="Kevin Tsai" userId="4257d198-d3b9-46f2-8f99-8a8b2af6df5c" providerId="ADAL" clId="{E04E689F-DAB3-4208-BB2D-B00C65FEF439}" dt="2026-05-07T16:28:01.173" v="1374" actId="404"/>
        <pc:sldMkLst>
          <pc:docMk/>
          <pc:sldMk cId="328821668" sldId="266"/>
        </pc:sldMkLst>
        <pc:spChg chg="mod">
          <ac:chgData name="Kevin Tsai" userId="4257d198-d3b9-46f2-8f99-8a8b2af6df5c" providerId="ADAL" clId="{E04E689F-DAB3-4208-BB2D-B00C65FEF439}" dt="2026-05-07T15:31:50.362" v="245" actId="14100"/>
          <ac:spMkLst>
            <pc:docMk/>
            <pc:sldMk cId="328821668" sldId="266"/>
            <ac:spMk id="2" creationId="{1D0ECCE0-29D2-0A64-614B-63E3F7B6490A}"/>
          </ac:spMkLst>
        </pc:spChg>
        <pc:spChg chg="mod">
          <ac:chgData name="Kevin Tsai" userId="4257d198-d3b9-46f2-8f99-8a8b2af6df5c" providerId="ADAL" clId="{E04E689F-DAB3-4208-BB2D-B00C65FEF439}" dt="2026-05-07T15:55:16.981" v="752" actId="1076"/>
          <ac:spMkLst>
            <pc:docMk/>
            <pc:sldMk cId="328821668" sldId="266"/>
            <ac:spMk id="3" creationId="{C15AE0A5-7A37-A4D3-48A8-B2824E33B319}"/>
          </ac:spMkLst>
        </pc:spChg>
        <pc:spChg chg="add mod">
          <ac:chgData name="Kevin Tsai" userId="4257d198-d3b9-46f2-8f99-8a8b2af6df5c" providerId="ADAL" clId="{E04E689F-DAB3-4208-BB2D-B00C65FEF439}" dt="2026-05-07T16:25:43.928" v="1341" actId="1076"/>
          <ac:spMkLst>
            <pc:docMk/>
            <pc:sldMk cId="328821668" sldId="266"/>
            <ac:spMk id="5" creationId="{318A15BE-0C91-927D-0D39-CCBBFE210D59}"/>
          </ac:spMkLst>
        </pc:spChg>
        <pc:spChg chg="add mod">
          <ac:chgData name="Kevin Tsai" userId="4257d198-d3b9-46f2-8f99-8a8b2af6df5c" providerId="ADAL" clId="{E04E689F-DAB3-4208-BB2D-B00C65FEF439}" dt="2026-05-07T15:33:45.951" v="291" actId="1076"/>
          <ac:spMkLst>
            <pc:docMk/>
            <pc:sldMk cId="328821668" sldId="266"/>
            <ac:spMk id="6" creationId="{E0C151C9-42BC-1785-A97B-9BDBB4673077}"/>
          </ac:spMkLst>
        </pc:spChg>
        <pc:spChg chg="add mod">
          <ac:chgData name="Kevin Tsai" userId="4257d198-d3b9-46f2-8f99-8a8b2af6df5c" providerId="ADAL" clId="{E04E689F-DAB3-4208-BB2D-B00C65FEF439}" dt="2026-05-07T16:28:01.173" v="1374" actId="404"/>
          <ac:spMkLst>
            <pc:docMk/>
            <pc:sldMk cId="328821668" sldId="266"/>
            <ac:spMk id="9" creationId="{8FB8C51F-7960-97F4-750C-085551C7E9CC}"/>
          </ac:spMkLst>
        </pc:spChg>
        <pc:graphicFrameChg chg="add mod modGraphic">
          <ac:chgData name="Kevin Tsai" userId="4257d198-d3b9-46f2-8f99-8a8b2af6df5c" providerId="ADAL" clId="{E04E689F-DAB3-4208-BB2D-B00C65FEF439}" dt="2026-05-07T15:33:33.152" v="289" actId="1036"/>
          <ac:graphicFrameMkLst>
            <pc:docMk/>
            <pc:sldMk cId="328821668" sldId="266"/>
            <ac:graphicFrameMk id="4" creationId="{D71A671C-1F1C-2660-77D8-BE1C25B7206A}"/>
          </ac:graphicFrameMkLst>
        </pc:graphicFrameChg>
        <pc:picChg chg="add mod">
          <ac:chgData name="Kevin Tsai" userId="4257d198-d3b9-46f2-8f99-8a8b2af6df5c" providerId="ADAL" clId="{E04E689F-DAB3-4208-BB2D-B00C65FEF439}" dt="2026-05-07T15:33:45.951" v="291" actId="1076"/>
          <ac:picMkLst>
            <pc:docMk/>
            <pc:sldMk cId="328821668" sldId="266"/>
            <ac:picMk id="7" creationId="{A7412092-0616-286E-3F28-E6C61505508D}"/>
          </ac:picMkLst>
        </pc:picChg>
      </pc:sldChg>
      <pc:sldChg chg="addSp delSp modSp new mod">
        <pc:chgData name="Kevin Tsai" userId="4257d198-d3b9-46f2-8f99-8a8b2af6df5c" providerId="ADAL" clId="{E04E689F-DAB3-4208-BB2D-B00C65FEF439}" dt="2026-05-07T16:27:49.832" v="1370" actId="1076"/>
        <pc:sldMkLst>
          <pc:docMk/>
          <pc:sldMk cId="3616812154" sldId="267"/>
        </pc:sldMkLst>
        <pc:spChg chg="mod">
          <ac:chgData name="Kevin Tsai" userId="4257d198-d3b9-46f2-8f99-8a8b2af6df5c" providerId="ADAL" clId="{E04E689F-DAB3-4208-BB2D-B00C65FEF439}" dt="2026-05-07T15:49:20.241" v="594" actId="20577"/>
          <ac:spMkLst>
            <pc:docMk/>
            <pc:sldMk cId="3616812154" sldId="267"/>
            <ac:spMk id="2" creationId="{B111FD2B-4B0F-AA53-20D3-FAF32991900C}"/>
          </ac:spMkLst>
        </pc:spChg>
        <pc:spChg chg="mod">
          <ac:chgData name="Kevin Tsai" userId="4257d198-d3b9-46f2-8f99-8a8b2af6df5c" providerId="ADAL" clId="{E04E689F-DAB3-4208-BB2D-B00C65FEF439}" dt="2026-05-07T16:25:09.952" v="1329" actId="20577"/>
          <ac:spMkLst>
            <pc:docMk/>
            <pc:sldMk cId="3616812154" sldId="267"/>
            <ac:spMk id="3" creationId="{5416E9AF-6626-697F-7241-5D4594489DCB}"/>
          </ac:spMkLst>
        </pc:spChg>
        <pc:spChg chg="add del mod">
          <ac:chgData name="Kevin Tsai" userId="4257d198-d3b9-46f2-8f99-8a8b2af6df5c" providerId="ADAL" clId="{E04E689F-DAB3-4208-BB2D-B00C65FEF439}" dt="2026-05-07T16:27:38.018" v="1367" actId="1076"/>
          <ac:spMkLst>
            <pc:docMk/>
            <pc:sldMk cId="3616812154" sldId="267"/>
            <ac:spMk id="8" creationId="{731EF035-0F70-6222-DC05-103CAFF6D141}"/>
          </ac:spMkLst>
        </pc:spChg>
        <pc:spChg chg="add mod">
          <ac:chgData name="Kevin Tsai" userId="4257d198-d3b9-46f2-8f99-8a8b2af6df5c" providerId="ADAL" clId="{E04E689F-DAB3-4208-BB2D-B00C65FEF439}" dt="2026-05-07T16:27:49.832" v="1370" actId="1076"/>
          <ac:spMkLst>
            <pc:docMk/>
            <pc:sldMk cId="3616812154" sldId="267"/>
            <ac:spMk id="10" creationId="{D2B578E6-D169-377E-5AFB-CC1F977ECAD1}"/>
          </ac:spMkLst>
        </pc:spChg>
        <pc:picChg chg="add mod">
          <ac:chgData name="Kevin Tsai" userId="4257d198-d3b9-46f2-8f99-8a8b2af6df5c" providerId="ADAL" clId="{E04E689F-DAB3-4208-BB2D-B00C65FEF439}" dt="2026-05-07T15:36:41.019" v="310"/>
          <ac:picMkLst>
            <pc:docMk/>
            <pc:sldMk cId="3616812154" sldId="267"/>
            <ac:picMk id="4" creationId="{6C0A5C85-6B57-45F9-4666-9C980820EC3A}"/>
          </ac:picMkLst>
        </pc:picChg>
        <pc:picChg chg="add mod">
          <ac:chgData name="Kevin Tsai" userId="4257d198-d3b9-46f2-8f99-8a8b2af6df5c" providerId="ADAL" clId="{E04E689F-DAB3-4208-BB2D-B00C65FEF439}" dt="2026-05-07T16:26:18.424" v="1354" actId="1076"/>
          <ac:picMkLst>
            <pc:docMk/>
            <pc:sldMk cId="3616812154" sldId="267"/>
            <ac:picMk id="5" creationId="{B02490AF-03E1-DA49-E422-70855800AE06}"/>
          </ac:picMkLst>
        </pc:picChg>
        <pc:picChg chg="add mod">
          <ac:chgData name="Kevin Tsai" userId="4257d198-d3b9-46f2-8f99-8a8b2af6df5c" providerId="ADAL" clId="{E04E689F-DAB3-4208-BB2D-B00C65FEF439}" dt="2026-05-07T16:27:49.832" v="1370" actId="1076"/>
          <ac:picMkLst>
            <pc:docMk/>
            <pc:sldMk cId="3616812154" sldId="267"/>
            <ac:picMk id="6" creationId="{AC8A81FA-13B4-7E74-4A8F-E535C995B746}"/>
          </ac:picMkLst>
        </pc:picChg>
      </pc:sldChg>
      <pc:sldChg chg="addSp delSp modSp add del mod">
        <pc:chgData name="Kevin Tsai" userId="4257d198-d3b9-46f2-8f99-8a8b2af6df5c" providerId="ADAL" clId="{E04E689F-DAB3-4208-BB2D-B00C65FEF439}" dt="2026-05-07T15:48:40.554" v="557" actId="47"/>
        <pc:sldMkLst>
          <pc:docMk/>
          <pc:sldMk cId="2969320030" sldId="268"/>
        </pc:sldMkLst>
        <pc:spChg chg="mod">
          <ac:chgData name="Kevin Tsai" userId="4257d198-d3b9-46f2-8f99-8a8b2af6df5c" providerId="ADAL" clId="{E04E689F-DAB3-4208-BB2D-B00C65FEF439}" dt="2026-05-07T15:48:07.742" v="556" actId="20577"/>
          <ac:spMkLst>
            <pc:docMk/>
            <pc:sldMk cId="2969320030" sldId="268"/>
            <ac:spMk id="3" creationId="{9F42DC60-29BA-93BC-251F-6581EA82FAF1}"/>
          </ac:spMkLst>
        </pc:spChg>
        <pc:picChg chg="add mod">
          <ac:chgData name="Kevin Tsai" userId="4257d198-d3b9-46f2-8f99-8a8b2af6df5c" providerId="ADAL" clId="{E04E689F-DAB3-4208-BB2D-B00C65FEF439}" dt="2026-05-07T15:47:46.133" v="491" actId="1076"/>
          <ac:picMkLst>
            <pc:docMk/>
            <pc:sldMk cId="2969320030" sldId="268"/>
            <ac:picMk id="4" creationId="{89AE4368-8518-0007-C06E-F39F4B7B7DD3}"/>
          </ac:picMkLst>
        </pc:picChg>
        <pc:picChg chg="del">
          <ac:chgData name="Kevin Tsai" userId="4257d198-d3b9-46f2-8f99-8a8b2af6df5c" providerId="ADAL" clId="{E04E689F-DAB3-4208-BB2D-B00C65FEF439}" dt="2026-05-07T15:41:16.229" v="459" actId="478"/>
          <ac:picMkLst>
            <pc:docMk/>
            <pc:sldMk cId="2969320030" sldId="268"/>
            <ac:picMk id="5" creationId="{42B3FEED-48D5-987E-E234-0477FB42657B}"/>
          </ac:picMkLst>
        </pc:picChg>
        <pc:picChg chg="del">
          <ac:chgData name="Kevin Tsai" userId="4257d198-d3b9-46f2-8f99-8a8b2af6df5c" providerId="ADAL" clId="{E04E689F-DAB3-4208-BB2D-B00C65FEF439}" dt="2026-05-07T15:41:17.102" v="460" actId="478"/>
          <ac:picMkLst>
            <pc:docMk/>
            <pc:sldMk cId="2969320030" sldId="268"/>
            <ac:picMk id="6" creationId="{7DD93DF0-6EEE-D5A3-3581-3AFEE81904CB}"/>
          </ac:picMkLst>
        </pc:picChg>
        <pc:picChg chg="add del mod">
          <ac:chgData name="Kevin Tsai" userId="4257d198-d3b9-46f2-8f99-8a8b2af6df5c" providerId="ADAL" clId="{E04E689F-DAB3-4208-BB2D-B00C65FEF439}" dt="2026-05-07T15:46:03.651" v="468" actId="478"/>
          <ac:picMkLst>
            <pc:docMk/>
            <pc:sldMk cId="2969320030" sldId="268"/>
            <ac:picMk id="7" creationId="{FE6F84A5-0656-9B69-BB0A-D8422E0D4478}"/>
          </ac:picMkLst>
        </pc:picChg>
        <pc:picChg chg="add del mod">
          <ac:chgData name="Kevin Tsai" userId="4257d198-d3b9-46f2-8f99-8a8b2af6df5c" providerId="ADAL" clId="{E04E689F-DAB3-4208-BB2D-B00C65FEF439}" dt="2026-05-07T15:47:09.072" v="484" actId="478"/>
          <ac:picMkLst>
            <pc:docMk/>
            <pc:sldMk cId="2969320030" sldId="268"/>
            <ac:picMk id="8" creationId="{1D2F7CF2-9705-78DE-D6CE-44519300AE63}"/>
          </ac:picMkLst>
        </pc:picChg>
        <pc:picChg chg="add mod">
          <ac:chgData name="Kevin Tsai" userId="4257d198-d3b9-46f2-8f99-8a8b2af6df5c" providerId="ADAL" clId="{E04E689F-DAB3-4208-BB2D-B00C65FEF439}" dt="2026-05-07T15:47:41.049" v="490" actId="1076"/>
          <ac:picMkLst>
            <pc:docMk/>
            <pc:sldMk cId="2969320030" sldId="268"/>
            <ac:picMk id="9" creationId="{584E2C7C-32FB-663E-0DA0-A859C0DC0212}"/>
          </ac:picMkLst>
        </pc:picChg>
      </pc:sldChg>
      <pc:sldChg chg="addSp modSp new mod">
        <pc:chgData name="Kevin Tsai" userId="4257d198-d3b9-46f2-8f99-8a8b2af6df5c" providerId="ADAL" clId="{E04E689F-DAB3-4208-BB2D-B00C65FEF439}" dt="2026-05-07T15:56:33.325" v="783" actId="1076"/>
        <pc:sldMkLst>
          <pc:docMk/>
          <pc:sldMk cId="3272348298" sldId="268"/>
        </pc:sldMkLst>
        <pc:spChg chg="mod">
          <ac:chgData name="Kevin Tsai" userId="4257d198-d3b9-46f2-8f99-8a8b2af6df5c" providerId="ADAL" clId="{E04E689F-DAB3-4208-BB2D-B00C65FEF439}" dt="2026-05-07T15:54:54.482" v="740"/>
          <ac:spMkLst>
            <pc:docMk/>
            <pc:sldMk cId="3272348298" sldId="268"/>
            <ac:spMk id="2" creationId="{6E3EE63B-8E66-23BB-1D97-CF5FF91CCABB}"/>
          </ac:spMkLst>
        </pc:spChg>
        <pc:spChg chg="mod">
          <ac:chgData name="Kevin Tsai" userId="4257d198-d3b9-46f2-8f99-8a8b2af6df5c" providerId="ADAL" clId="{E04E689F-DAB3-4208-BB2D-B00C65FEF439}" dt="2026-05-07T15:56:33.325" v="783" actId="1076"/>
          <ac:spMkLst>
            <pc:docMk/>
            <pc:sldMk cId="3272348298" sldId="268"/>
            <ac:spMk id="3" creationId="{3C4BC6B1-BDF4-BEA8-20FA-129243254701}"/>
          </ac:spMkLst>
        </pc:spChg>
        <pc:spChg chg="add mod">
          <ac:chgData name="Kevin Tsai" userId="4257d198-d3b9-46f2-8f99-8a8b2af6df5c" providerId="ADAL" clId="{E04E689F-DAB3-4208-BB2D-B00C65FEF439}" dt="2026-05-07T15:56:12.755" v="766"/>
          <ac:spMkLst>
            <pc:docMk/>
            <pc:sldMk cId="3272348298" sldId="268"/>
            <ac:spMk id="4" creationId="{BA4F04E5-55A0-BA96-956B-28E02E803AF5}"/>
          </ac:spMkLst>
        </pc:spChg>
        <pc:picChg chg="add mod">
          <ac:chgData name="Kevin Tsai" userId="4257d198-d3b9-46f2-8f99-8a8b2af6df5c" providerId="ADAL" clId="{E04E689F-DAB3-4208-BB2D-B00C65FEF439}" dt="2026-05-07T15:56:29.446" v="781" actId="1035"/>
          <ac:picMkLst>
            <pc:docMk/>
            <pc:sldMk cId="3272348298" sldId="268"/>
            <ac:picMk id="5" creationId="{49917891-B849-7B92-FD8E-D3242B272778}"/>
          </ac:picMkLst>
        </pc:picChg>
        <pc:picChg chg="add mod">
          <ac:chgData name="Kevin Tsai" userId="4257d198-d3b9-46f2-8f99-8a8b2af6df5c" providerId="ADAL" clId="{E04E689F-DAB3-4208-BB2D-B00C65FEF439}" dt="2026-05-07T15:56:29.446" v="781" actId="1035"/>
          <ac:picMkLst>
            <pc:docMk/>
            <pc:sldMk cId="3272348298" sldId="268"/>
            <ac:picMk id="6" creationId="{BCB28A1D-001C-180D-AD13-4FE78EA5B505}"/>
          </ac:picMkLst>
        </pc:picChg>
        <pc:picChg chg="add mod">
          <ac:chgData name="Kevin Tsai" userId="4257d198-d3b9-46f2-8f99-8a8b2af6df5c" providerId="ADAL" clId="{E04E689F-DAB3-4208-BB2D-B00C65FEF439}" dt="2026-05-07T15:56:29.446" v="781" actId="1035"/>
          <ac:picMkLst>
            <pc:docMk/>
            <pc:sldMk cId="3272348298" sldId="268"/>
            <ac:picMk id="7" creationId="{DE6AA797-F6A5-1143-CB8C-CCE6526647BD}"/>
          </ac:picMkLst>
        </pc:picChg>
      </pc:sldChg>
      <pc:sldChg chg="add del">
        <pc:chgData name="Kevin Tsai" userId="4257d198-d3b9-46f2-8f99-8a8b2af6df5c" providerId="ADAL" clId="{E04E689F-DAB3-4208-BB2D-B00C65FEF439}" dt="2026-05-07T15:41:19.388" v="462"/>
        <pc:sldMkLst>
          <pc:docMk/>
          <pc:sldMk cId="636227933" sldId="269"/>
        </pc:sldMkLst>
      </pc:sldChg>
      <pc:sldChg chg="addSp delSp modSp new mod">
        <pc:chgData name="Kevin Tsai" userId="4257d198-d3b9-46f2-8f99-8a8b2af6df5c" providerId="ADAL" clId="{E04E689F-DAB3-4208-BB2D-B00C65FEF439}" dt="2026-05-07T16:18:41.701" v="953"/>
        <pc:sldMkLst>
          <pc:docMk/>
          <pc:sldMk cId="1883425578" sldId="269"/>
        </pc:sldMkLst>
        <pc:spChg chg="del">
          <ac:chgData name="Kevin Tsai" userId="4257d198-d3b9-46f2-8f99-8a8b2af6df5c" providerId="ADAL" clId="{E04E689F-DAB3-4208-BB2D-B00C65FEF439}" dt="2026-05-07T16:17:27.991" v="936"/>
          <ac:spMkLst>
            <pc:docMk/>
            <pc:sldMk cId="1883425578" sldId="269"/>
            <ac:spMk id="2" creationId="{4C2A2697-B6CC-6B5C-B84C-368C9248B209}"/>
          </ac:spMkLst>
        </pc:spChg>
        <pc:spChg chg="mod">
          <ac:chgData name="Kevin Tsai" userId="4257d198-d3b9-46f2-8f99-8a8b2af6df5c" providerId="ADAL" clId="{E04E689F-DAB3-4208-BB2D-B00C65FEF439}" dt="2026-05-07T16:18:17.219" v="952" actId="404"/>
          <ac:spMkLst>
            <pc:docMk/>
            <pc:sldMk cId="1883425578" sldId="269"/>
            <ac:spMk id="3" creationId="{632F4857-2C96-4CBF-640C-9A0266629D30}"/>
          </ac:spMkLst>
        </pc:spChg>
        <pc:spChg chg="add mod">
          <ac:chgData name="Kevin Tsai" userId="4257d198-d3b9-46f2-8f99-8a8b2af6df5c" providerId="ADAL" clId="{E04E689F-DAB3-4208-BB2D-B00C65FEF439}" dt="2026-05-07T16:17:30.362" v="937" actId="14100"/>
          <ac:spMkLst>
            <pc:docMk/>
            <pc:sldMk cId="1883425578" sldId="269"/>
            <ac:spMk id="4" creationId="{D91F23BC-7A57-6B9A-6898-D8CE680691D5}"/>
          </ac:spMkLst>
        </pc:spChg>
        <pc:picChg chg="add mod">
          <ac:chgData name="Kevin Tsai" userId="4257d198-d3b9-46f2-8f99-8a8b2af6df5c" providerId="ADAL" clId="{E04E689F-DAB3-4208-BB2D-B00C65FEF439}" dt="2026-05-07T16:17:50.214" v="945"/>
          <ac:picMkLst>
            <pc:docMk/>
            <pc:sldMk cId="1883425578" sldId="269"/>
            <ac:picMk id="5" creationId="{A6B2C494-4612-FE95-74D9-FF061A3AE728}"/>
          </ac:picMkLst>
        </pc:picChg>
        <pc:picChg chg="add mod">
          <ac:chgData name="Kevin Tsai" userId="4257d198-d3b9-46f2-8f99-8a8b2af6df5c" providerId="ADAL" clId="{E04E689F-DAB3-4208-BB2D-B00C65FEF439}" dt="2026-05-07T16:17:50.214" v="945"/>
          <ac:picMkLst>
            <pc:docMk/>
            <pc:sldMk cId="1883425578" sldId="269"/>
            <ac:picMk id="6" creationId="{A3B6DA0F-7435-4F13-CAF2-C1DD9D088047}"/>
          </ac:picMkLst>
        </pc:picChg>
        <pc:picChg chg="add mod">
          <ac:chgData name="Kevin Tsai" userId="4257d198-d3b9-46f2-8f99-8a8b2af6df5c" providerId="ADAL" clId="{E04E689F-DAB3-4208-BB2D-B00C65FEF439}" dt="2026-05-07T16:18:41.701" v="953"/>
          <ac:picMkLst>
            <pc:docMk/>
            <pc:sldMk cId="1883425578" sldId="269"/>
            <ac:picMk id="7" creationId="{C54319FC-AE0B-8ABE-7353-5F7236C8258F}"/>
          </ac:picMkLst>
        </pc:picChg>
        <pc:picChg chg="add mod">
          <ac:chgData name="Kevin Tsai" userId="4257d198-d3b9-46f2-8f99-8a8b2af6df5c" providerId="ADAL" clId="{E04E689F-DAB3-4208-BB2D-B00C65FEF439}" dt="2026-05-07T16:18:41.701" v="953"/>
          <ac:picMkLst>
            <pc:docMk/>
            <pc:sldMk cId="1883425578" sldId="269"/>
            <ac:picMk id="8" creationId="{9CF2CAD7-3A9D-5C78-77E2-294CD60C8976}"/>
          </ac:picMkLst>
        </pc:picChg>
      </pc:sldChg>
      <pc:sldChg chg="modSp new mod">
        <pc:chgData name="Kevin Tsai" userId="4257d198-d3b9-46f2-8f99-8a8b2af6df5c" providerId="ADAL" clId="{E04E689F-DAB3-4208-BB2D-B00C65FEF439}" dt="2026-05-07T16:21:28.846" v="1132" actId="20577"/>
        <pc:sldMkLst>
          <pc:docMk/>
          <pc:sldMk cId="3342168907" sldId="270"/>
        </pc:sldMkLst>
        <pc:spChg chg="mod">
          <ac:chgData name="Kevin Tsai" userId="4257d198-d3b9-46f2-8f99-8a8b2af6df5c" providerId="ADAL" clId="{E04E689F-DAB3-4208-BB2D-B00C65FEF439}" dt="2026-05-07T16:21:28.846" v="1132" actId="20577"/>
          <ac:spMkLst>
            <pc:docMk/>
            <pc:sldMk cId="3342168907" sldId="270"/>
            <ac:spMk id="2" creationId="{4A566E89-09A5-FECD-E2CE-000CE62753C0}"/>
          </ac:spMkLst>
        </pc:spChg>
        <pc:spChg chg="mod">
          <ac:chgData name="Kevin Tsai" userId="4257d198-d3b9-46f2-8f99-8a8b2af6df5c" providerId="ADAL" clId="{E04E689F-DAB3-4208-BB2D-B00C65FEF439}" dt="2026-05-07T16:21:16.369" v="1122" actId="20577"/>
          <ac:spMkLst>
            <pc:docMk/>
            <pc:sldMk cId="3342168907" sldId="270"/>
            <ac:spMk id="3" creationId="{493CECC6-1524-D0C6-25FE-70B6082E357A}"/>
          </ac:spMkLst>
        </pc:spChg>
      </pc:sldChg>
      <pc:sldChg chg="modSp add mod">
        <pc:chgData name="Kevin Tsai" userId="4257d198-d3b9-46f2-8f99-8a8b2af6df5c" providerId="ADAL" clId="{E04E689F-DAB3-4208-BB2D-B00C65FEF439}" dt="2026-05-07T16:24:16.864" v="1316" actId="15"/>
        <pc:sldMkLst>
          <pc:docMk/>
          <pc:sldMk cId="684105851" sldId="271"/>
        </pc:sldMkLst>
        <pc:spChg chg="mod">
          <ac:chgData name="Kevin Tsai" userId="4257d198-d3b9-46f2-8f99-8a8b2af6df5c" providerId="ADAL" clId="{E04E689F-DAB3-4208-BB2D-B00C65FEF439}" dt="2026-05-07T16:22:02.955" v="1167" actId="20577"/>
          <ac:spMkLst>
            <pc:docMk/>
            <pc:sldMk cId="684105851" sldId="271"/>
            <ac:spMk id="2" creationId="{2C8E29F8-48C3-ED03-7B7E-67D8DF56B2E5}"/>
          </ac:spMkLst>
        </pc:spChg>
        <pc:spChg chg="mod">
          <ac:chgData name="Kevin Tsai" userId="4257d198-d3b9-46f2-8f99-8a8b2af6df5c" providerId="ADAL" clId="{E04E689F-DAB3-4208-BB2D-B00C65FEF439}" dt="2026-05-07T16:24:16.864" v="1316" actId="15"/>
          <ac:spMkLst>
            <pc:docMk/>
            <pc:sldMk cId="684105851" sldId="271"/>
            <ac:spMk id="3" creationId="{E7261ACF-73AE-F7C4-7D30-6AE86CD2FE31}"/>
          </ac:spMkLst>
        </pc:spChg>
      </pc:sldChg>
      <pc:sldChg chg="new del">
        <pc:chgData name="Kevin Tsai" userId="4257d198-d3b9-46f2-8f99-8a8b2af6df5c" providerId="ADAL" clId="{E04E689F-DAB3-4208-BB2D-B00C65FEF439}" dt="2026-05-07T16:24:55.566" v="1318" actId="47"/>
        <pc:sldMkLst>
          <pc:docMk/>
          <pc:sldMk cId="319292680" sldId="272"/>
        </pc:sldMkLst>
      </pc:sldChg>
      <pc:sldChg chg="addSp delSp modSp add del">
        <pc:chgData name="Kevin Tsai" userId="4257d198-d3b9-46f2-8f99-8a8b2af6df5c" providerId="ADAL" clId="{E04E689F-DAB3-4208-BB2D-B00C65FEF439}" dt="2026-05-07T15:31:16.691" v="193" actId="47"/>
        <pc:sldMkLst>
          <pc:docMk/>
          <pc:sldMk cId="1833577348" sldId="528"/>
        </pc:sldMkLst>
        <pc:spChg chg="mod">
          <ac:chgData name="Kevin Tsai" userId="4257d198-d3b9-46f2-8f99-8a8b2af6df5c" providerId="ADAL" clId="{E04E689F-DAB3-4208-BB2D-B00C65FEF439}" dt="2026-05-07T15:31:03.764" v="191" actId="338"/>
          <ac:spMkLst>
            <pc:docMk/>
            <pc:sldMk cId="1833577348" sldId="528"/>
            <ac:spMk id="2" creationId="{7D2BD054-85D6-8641-F882-510BA316D83F}"/>
          </ac:spMkLst>
        </pc:spChg>
        <pc:spChg chg="mod">
          <ac:chgData name="Kevin Tsai" userId="4257d198-d3b9-46f2-8f99-8a8b2af6df5c" providerId="ADAL" clId="{E04E689F-DAB3-4208-BB2D-B00C65FEF439}" dt="2026-05-07T15:31:03.764" v="191" actId="338"/>
          <ac:spMkLst>
            <pc:docMk/>
            <pc:sldMk cId="1833577348" sldId="528"/>
            <ac:spMk id="11" creationId="{729425CE-B995-F864-187C-18E7339C6607}"/>
          </ac:spMkLst>
        </pc:spChg>
        <pc:spChg chg="mod">
          <ac:chgData name="Kevin Tsai" userId="4257d198-d3b9-46f2-8f99-8a8b2af6df5c" providerId="ADAL" clId="{E04E689F-DAB3-4208-BB2D-B00C65FEF439}" dt="2026-05-07T15:31:03.764" v="191" actId="338"/>
          <ac:spMkLst>
            <pc:docMk/>
            <pc:sldMk cId="1833577348" sldId="528"/>
            <ac:spMk id="12" creationId="{FACA5E43-E50A-8778-DB21-20847268D87F}"/>
          </ac:spMkLst>
        </pc:spChg>
        <pc:spChg chg="mod">
          <ac:chgData name="Kevin Tsai" userId="4257d198-d3b9-46f2-8f99-8a8b2af6df5c" providerId="ADAL" clId="{E04E689F-DAB3-4208-BB2D-B00C65FEF439}" dt="2026-05-07T15:31:03.764" v="191" actId="338"/>
          <ac:spMkLst>
            <pc:docMk/>
            <pc:sldMk cId="1833577348" sldId="528"/>
            <ac:spMk id="19" creationId="{E7F89805-6FB2-840F-575D-FEB1B677E20B}"/>
          </ac:spMkLst>
        </pc:spChg>
        <pc:spChg chg="mod">
          <ac:chgData name="Kevin Tsai" userId="4257d198-d3b9-46f2-8f99-8a8b2af6df5c" providerId="ADAL" clId="{E04E689F-DAB3-4208-BB2D-B00C65FEF439}" dt="2026-05-07T15:31:03.764" v="191" actId="338"/>
          <ac:spMkLst>
            <pc:docMk/>
            <pc:sldMk cId="1833577348" sldId="528"/>
            <ac:spMk id="22" creationId="{BE7F39C4-87EA-4C76-445C-54CAFD06C8A1}"/>
          </ac:spMkLst>
        </pc:spChg>
        <pc:spChg chg="mod">
          <ac:chgData name="Kevin Tsai" userId="4257d198-d3b9-46f2-8f99-8a8b2af6df5c" providerId="ADAL" clId="{E04E689F-DAB3-4208-BB2D-B00C65FEF439}" dt="2026-05-07T15:31:03.764" v="191" actId="338"/>
          <ac:spMkLst>
            <pc:docMk/>
            <pc:sldMk cId="1833577348" sldId="528"/>
            <ac:spMk id="24" creationId="{0E9DF42D-8BBA-F970-2CB4-A7087DA29BB5}"/>
          </ac:spMkLst>
        </pc:spChg>
        <pc:spChg chg="mod">
          <ac:chgData name="Kevin Tsai" userId="4257d198-d3b9-46f2-8f99-8a8b2af6df5c" providerId="ADAL" clId="{E04E689F-DAB3-4208-BB2D-B00C65FEF439}" dt="2026-05-07T15:31:03.764" v="191" actId="338"/>
          <ac:spMkLst>
            <pc:docMk/>
            <pc:sldMk cId="1833577348" sldId="528"/>
            <ac:spMk id="30" creationId="{B9CB7266-0484-179A-3EC0-33D102E051EF}"/>
          </ac:spMkLst>
        </pc:spChg>
        <pc:spChg chg="mod">
          <ac:chgData name="Kevin Tsai" userId="4257d198-d3b9-46f2-8f99-8a8b2af6df5c" providerId="ADAL" clId="{E04E689F-DAB3-4208-BB2D-B00C65FEF439}" dt="2026-05-07T15:31:03.764" v="191" actId="338"/>
          <ac:spMkLst>
            <pc:docMk/>
            <pc:sldMk cId="1833577348" sldId="528"/>
            <ac:spMk id="31" creationId="{37897305-B3BA-F43B-6BEC-0012D0AEFAC5}"/>
          </ac:spMkLst>
        </pc:spChg>
        <pc:spChg chg="mod">
          <ac:chgData name="Kevin Tsai" userId="4257d198-d3b9-46f2-8f99-8a8b2af6df5c" providerId="ADAL" clId="{E04E689F-DAB3-4208-BB2D-B00C65FEF439}" dt="2026-05-07T15:31:03.764" v="191" actId="338"/>
          <ac:spMkLst>
            <pc:docMk/>
            <pc:sldMk cId="1833577348" sldId="528"/>
            <ac:spMk id="32" creationId="{3D920A79-7870-8A3C-1FDC-8958B7787B78}"/>
          </ac:spMkLst>
        </pc:spChg>
        <pc:spChg chg="mod">
          <ac:chgData name="Kevin Tsai" userId="4257d198-d3b9-46f2-8f99-8a8b2af6df5c" providerId="ADAL" clId="{E04E689F-DAB3-4208-BB2D-B00C65FEF439}" dt="2026-05-07T15:31:03.764" v="191" actId="338"/>
          <ac:spMkLst>
            <pc:docMk/>
            <pc:sldMk cId="1833577348" sldId="528"/>
            <ac:spMk id="36" creationId="{EC9EBFE9-C0AC-8CDA-3246-B2FC9B3EEBB0}"/>
          </ac:spMkLst>
        </pc:spChg>
        <pc:picChg chg="add">
          <ac:chgData name="Kevin Tsai" userId="4257d198-d3b9-46f2-8f99-8a8b2af6df5c" providerId="ADAL" clId="{E04E689F-DAB3-4208-BB2D-B00C65FEF439}" dt="2026-05-07T15:31:05.767" v="192" actId="338"/>
          <ac:picMkLst>
            <pc:docMk/>
            <pc:sldMk cId="1833577348" sldId="528"/>
            <ac:picMk id="4" creationId="{36E1D3FF-3CBD-6375-73DB-4F8150C052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764"/>
            <a:ext cx="10174777" cy="5379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6EC07-D962-6647-8E4E-0283A02CE19B}"/>
              </a:ext>
            </a:extLst>
          </p:cNvPr>
          <p:cNvSpPr/>
          <p:nvPr userDrawn="1"/>
        </p:nvSpPr>
        <p:spPr>
          <a:xfrm>
            <a:off x="0" y="0"/>
            <a:ext cx="12192000" cy="54797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2217074"/>
            <a:ext cx="9354855" cy="2292350"/>
          </a:xfr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F11E7C5D-AAED-604F-85A8-6DB539F1F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10926E-0A3C-C1B9-33F0-0FCC7333A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279" y="5913998"/>
            <a:ext cx="584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1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188344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B3176E-FAD1-2B4C-96D5-F706C4448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1954" y="2217074"/>
            <a:ext cx="10670045" cy="2292350"/>
          </a:xfrm>
        </p:spPr>
        <p:txBody>
          <a:bodyPr/>
          <a:lstStyle/>
          <a:p>
            <a:r>
              <a:rPr lang="en-US" dirty="0"/>
              <a:t>Temperature Effects of </a:t>
            </a:r>
            <a:br>
              <a:rPr lang="en-US" dirty="0"/>
            </a:br>
            <a:r>
              <a:rPr lang="en-US" dirty="0"/>
              <a:t>Rhodium Self-Powered Neutron Detectors in a Gamma Field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56D43-7FAB-834B-AA9F-965D52A8E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b="0" dirty="0"/>
              <a:t>May 13, 2026</a:t>
            </a:r>
          </a:p>
          <a:p>
            <a:r>
              <a:rPr lang="en-US" sz="1400" b="0" dirty="0"/>
              <a:t>INL/CON-26-92424</a:t>
            </a:r>
          </a:p>
          <a:p>
            <a:pPr>
              <a:spcBef>
                <a:spcPts val="2000"/>
              </a:spcBef>
            </a:pPr>
            <a:r>
              <a:rPr lang="en-US" dirty="0"/>
              <a:t>Kevin Tsai</a:t>
            </a:r>
          </a:p>
          <a:p>
            <a:pPr>
              <a:spcBef>
                <a:spcPts val="500"/>
              </a:spcBef>
            </a:pPr>
            <a:r>
              <a:rPr lang="en-US" b="0" dirty="0"/>
              <a:t>Nuclear Engineer</a:t>
            </a:r>
          </a:p>
        </p:txBody>
      </p:sp>
    </p:spTree>
    <p:extLst>
      <p:ext uri="{BB962C8B-B14F-4D97-AF65-F5344CB8AC3E}">
        <p14:creationId xmlns:p14="http://schemas.microsoft.com/office/powerpoint/2010/main" val="402515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B06CA4-1720-F329-6A45-2C33F8DBA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280160"/>
            <a:ext cx="10415587" cy="4351338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Displacement peak maxima is dependent on insulation material.</a:t>
            </a:r>
          </a:p>
          <a:p>
            <a:pPr lvl="1">
              <a:defRPr/>
            </a:pPr>
            <a:r>
              <a:rPr lang="en-US" sz="2000" dirty="0"/>
              <a:t>The cause of different polarities remain unknown</a:t>
            </a:r>
          </a:p>
          <a:p>
            <a:pPr lvl="1">
              <a:defRPr/>
            </a:pPr>
            <a:r>
              <a:rPr lang="en-US" sz="2000" dirty="0"/>
              <a:t>Past theories assumes a shift in “space charge” with changing temperature</a:t>
            </a:r>
          </a:p>
          <a:p>
            <a:pPr lvl="2">
              <a:defRPr/>
            </a:pPr>
            <a:r>
              <a:rPr lang="en-US" sz="2000" dirty="0"/>
              <a:t>trapped/release electron</a:t>
            </a:r>
          </a:p>
          <a:p>
            <a:pPr lvl="2">
              <a:defRPr/>
            </a:pPr>
            <a:r>
              <a:rPr lang="en-US" sz="2000" dirty="0"/>
              <a:t>Multiple peaks is better described by thermoluminescence dosimetry type behavior</a:t>
            </a:r>
          </a:p>
          <a:p>
            <a:pPr lvl="1">
              <a:defRPr/>
            </a:pPr>
            <a:endParaRPr lang="en-US" sz="14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E95BBA-7389-6A88-5FED-3B023D9EE5C6}"/>
              </a:ext>
            </a:extLst>
          </p:cNvPr>
          <p:cNvGrpSpPr>
            <a:grpSpLocks noChangeAspect="1"/>
          </p:cNvGrpSpPr>
          <p:nvPr/>
        </p:nvGrpSpPr>
        <p:grpSpPr>
          <a:xfrm>
            <a:off x="1205058" y="3252807"/>
            <a:ext cx="4496245" cy="2920670"/>
            <a:chOff x="1016238" y="3034258"/>
            <a:chExt cx="4890809" cy="31769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FD1DE6-0B19-EFB4-E8B8-415A151C0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 bwMode="auto">
            <a:xfrm>
              <a:off x="1016238" y="3086971"/>
              <a:ext cx="4890809" cy="3124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E2292-8564-AF3C-2810-28C53B27334F}"/>
                </a:ext>
              </a:extLst>
            </p:cNvPr>
            <p:cNvSpPr txBox="1"/>
            <p:nvPr/>
          </p:nvSpPr>
          <p:spPr>
            <a:xfrm>
              <a:off x="2042176" y="3034258"/>
              <a:ext cx="2838932" cy="3879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bIns="0" rtlCol="0" anchor="b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n-US"/>
                <a:t>Rh-SPND with Al2O3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16A53AB-2B90-E7CF-7BB3-C459F25D87B0}"/>
              </a:ext>
            </a:extLst>
          </p:cNvPr>
          <p:cNvGrpSpPr>
            <a:grpSpLocks noChangeAspect="1"/>
          </p:cNvGrpSpPr>
          <p:nvPr/>
        </p:nvGrpSpPr>
        <p:grpSpPr>
          <a:xfrm>
            <a:off x="6644474" y="3250966"/>
            <a:ext cx="4497402" cy="2922511"/>
            <a:chOff x="6584784" y="3032421"/>
            <a:chExt cx="4892067" cy="31789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11F4F5-16AF-39D5-D17D-D834200EF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6584784" y="3086335"/>
              <a:ext cx="4892067" cy="3125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AA53CC-0516-80DE-EC79-244BB1B5B196}"/>
                </a:ext>
              </a:extLst>
            </p:cNvPr>
            <p:cNvSpPr txBox="1"/>
            <p:nvPr/>
          </p:nvSpPr>
          <p:spPr>
            <a:xfrm>
              <a:off x="7395858" y="3032421"/>
              <a:ext cx="3269916" cy="3879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bIns="0" rtlCol="0" anchor="b">
              <a:spAutoFit/>
            </a:bodyPr>
            <a:lstStyle/>
            <a:p>
              <a:pPr algn="ctr"/>
              <a:r>
                <a:rPr lang="en-US"/>
                <a:t>SPND Dummy with MgO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F3E38C82-3C55-CE04-0937-9A952006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558800"/>
            <a:ext cx="10415587" cy="615619"/>
          </a:xfrm>
        </p:spPr>
        <p:txBody>
          <a:bodyPr/>
          <a:lstStyle/>
          <a:p>
            <a:r>
              <a:rPr lang="en-US" dirty="0"/>
              <a:t>NSUF RTE—ATR Gamma Facility Test</a:t>
            </a:r>
          </a:p>
        </p:txBody>
      </p:sp>
    </p:spTree>
    <p:extLst>
      <p:ext uri="{BB962C8B-B14F-4D97-AF65-F5344CB8AC3E}">
        <p14:creationId xmlns:p14="http://schemas.microsoft.com/office/powerpoint/2010/main" val="39161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753AF0-C22C-4D1F-6320-C034C353F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280160"/>
            <a:ext cx="10415587" cy="4351338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Temperature changes near 500°C for the MgO Rh-SPND</a:t>
            </a:r>
          </a:p>
          <a:p>
            <a:pPr lvl="1">
              <a:defRPr/>
            </a:pPr>
            <a:r>
              <a:rPr lang="en-US" sz="2000" dirty="0"/>
              <a:t>Temperature for peaks are still consistent regardless of starting and ending temperature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Chart, line chart&#10;&#10;AI-generated content may be incorrect.">
            <a:extLst>
              <a:ext uri="{FF2B5EF4-FFF2-40B4-BE49-F238E27FC236}">
                <a16:creationId xmlns:a16="http://schemas.microsoft.com/office/drawing/2014/main" id="{6D0EA98D-D014-36EB-AA3E-AF2DD00BA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9" y="2684841"/>
            <a:ext cx="5252853" cy="31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FAA99-4A6E-CDE2-F509-2CAA21821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84841"/>
            <a:ext cx="5152684" cy="31156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6137EB0-1B6C-0A3F-EC67-1B7FAAA8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558800"/>
            <a:ext cx="10415587" cy="593951"/>
          </a:xfrm>
        </p:spPr>
        <p:txBody>
          <a:bodyPr/>
          <a:lstStyle/>
          <a:p>
            <a:r>
              <a:rPr lang="en-US" dirty="0"/>
              <a:t>NSUF RTE—ATR Gamma Facility Test</a:t>
            </a:r>
          </a:p>
        </p:txBody>
      </p:sp>
    </p:spTree>
    <p:extLst>
      <p:ext uri="{BB962C8B-B14F-4D97-AF65-F5344CB8AC3E}">
        <p14:creationId xmlns:p14="http://schemas.microsoft.com/office/powerpoint/2010/main" val="286614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F4857-2C96-4CBF-640C-9A0266629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80160"/>
            <a:ext cx="10415649" cy="4351338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Heating rates to 600°C with from ambient and from 400°C for MgO Rh-SPND</a:t>
            </a:r>
          </a:p>
          <a:p>
            <a:pPr lvl="1">
              <a:defRPr/>
            </a:pPr>
            <a:r>
              <a:rPr lang="en-US" sz="2000" dirty="0"/>
              <a:t>Temperature for peaks are still consistent regardless of starting and ending temperature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1F23BC-7A57-6B9A-6898-D8CE6806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558801"/>
            <a:ext cx="10415587" cy="598284"/>
          </a:xfrm>
        </p:spPr>
        <p:txBody>
          <a:bodyPr/>
          <a:lstStyle/>
          <a:p>
            <a:r>
              <a:rPr lang="en-US" dirty="0"/>
              <a:t>NSUF RTE—ATR Gamma Facility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2C494-4612-FE95-74D9-FF061A3AE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718662" y="2684841"/>
            <a:ext cx="5154286" cy="31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B6DA0F-7435-4F13-CAF2-C1DD9D0880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6096000" y="2685325"/>
            <a:ext cx="5152684" cy="311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42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6E89-09A5-FECD-E2CE-000CE627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3"/>
            <a:ext cx="10415648" cy="55081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ECC6-1524-D0C6-25FE-70B6082E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80160"/>
            <a:ext cx="10415649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In general, the behavior observed during the gamma irradiation is representative of reactor experiments.</a:t>
            </a:r>
          </a:p>
          <a:p>
            <a:pPr lvl="1">
              <a:defRPr/>
            </a:pPr>
            <a:r>
              <a:rPr lang="en-US" dirty="0"/>
              <a:t>The individual displacement currents are material dependent. The preliminary estimated energy levels for each trapped peaks are approximately (based on temperature peak approximation):</a:t>
            </a:r>
          </a:p>
          <a:p>
            <a:pPr lvl="2">
              <a:defRPr/>
            </a:pPr>
            <a:r>
              <a:rPr lang="en-US" dirty="0"/>
              <a:t>MgO: 1.7eV</a:t>
            </a:r>
          </a:p>
          <a:p>
            <a:pPr lvl="2">
              <a:defRPr/>
            </a:pPr>
            <a:r>
              <a:rPr lang="en-US" dirty="0"/>
              <a:t>Al2O3: 1.1, 1.6, and 1.9eV</a:t>
            </a:r>
          </a:p>
          <a:p>
            <a:pPr lvl="1">
              <a:defRPr/>
            </a:pPr>
            <a:r>
              <a:rPr lang="en-US" dirty="0"/>
              <a:t>Geometry can be a factor in magnitude, but will need further study</a:t>
            </a:r>
          </a:p>
          <a:p>
            <a:pPr lvl="1">
              <a:defRPr/>
            </a:pPr>
            <a:r>
              <a:rPr lang="en-US" dirty="0"/>
              <a:t>Higher fidelity modeling is underway to better analyze the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6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1C1D2-E8EA-4189-3E28-507C1A31A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29F8-48C3-ED03-7B7E-67D8DF56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3"/>
            <a:ext cx="10415648" cy="550812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61ACF-73AE-F7C4-7D30-6AE86CD2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80160"/>
            <a:ext cx="10415649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Thank you NSUF for the opportunity to perform this work</a:t>
            </a:r>
          </a:p>
          <a:p>
            <a:pPr>
              <a:defRPr/>
            </a:pPr>
            <a:r>
              <a:rPr lang="en-US" dirty="0"/>
              <a:t>Experiment Team: </a:t>
            </a:r>
          </a:p>
          <a:p>
            <a:pPr lvl="1">
              <a:defRPr/>
            </a:pPr>
            <a:r>
              <a:rPr lang="en-US" dirty="0"/>
              <a:t>Austin Fleming, Devin Imholte, Geran Call, and Matthew Arrowood</a:t>
            </a:r>
          </a:p>
          <a:p>
            <a:pPr>
              <a:defRPr/>
            </a:pPr>
            <a:r>
              <a:rPr lang="en-US" dirty="0"/>
              <a:t>ATR Gamma Facility and Radiation Measurement Lab Personnel: </a:t>
            </a:r>
          </a:p>
          <a:p>
            <a:pPr lvl="1">
              <a:defRPr/>
            </a:pPr>
            <a:r>
              <a:rPr lang="en-US" dirty="0"/>
              <a:t>Matthew Horkley, Kyle Ray, Joe Shaw, Michael Reichenberger, Dani Ottaway, and Kelly McCary for their coordination and escort into the facility.</a:t>
            </a:r>
          </a:p>
        </p:txBody>
      </p:sp>
    </p:spTree>
    <p:extLst>
      <p:ext uri="{BB962C8B-B14F-4D97-AF65-F5344CB8AC3E}">
        <p14:creationId xmlns:p14="http://schemas.microsoft.com/office/powerpoint/2010/main" val="68410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6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59EE83-1252-9E85-0AF1-C1DBEB4B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558801"/>
            <a:ext cx="10415587" cy="499262"/>
          </a:xfrm>
        </p:spPr>
        <p:txBody>
          <a:bodyPr/>
          <a:lstStyle/>
          <a:p>
            <a:r>
              <a:rPr lang="en-US" dirty="0"/>
              <a:t>Research Scope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014306-8CCD-3617-C053-A07F1809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280160"/>
            <a:ext cx="10415587" cy="4927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Objectives: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Test self-powered neutron detectors (SPND) operating in high-temperature environments</a:t>
            </a:r>
            <a:r>
              <a:rPr lang="en-US" dirty="0"/>
              <a:t> with </a:t>
            </a:r>
            <a:r>
              <a:rPr lang="en-US" dirty="0">
                <a:latin typeface="Arial" pitchFamily="34" charset="0"/>
                <a:cs typeface="Arial" pitchFamily="34" charset="0"/>
              </a:rPr>
              <a:t>demonstration through heated gamma irradiations</a:t>
            </a:r>
          </a:p>
          <a:p>
            <a:pPr marL="0" indent="0">
              <a:buNone/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SPND Overview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1.5–2mm OD mineral insulated metal sheathed cable design</a:t>
            </a:r>
          </a:p>
          <a:p>
            <a:pPr marL="460375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Robust design compatible with high-temperature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“Self-powered” – passively generate electric current proportional to radiation field strength based on emitter choice.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8E4AC8-5548-9FF6-73B3-D147D37BDD1C}"/>
              </a:ext>
            </a:extLst>
          </p:cNvPr>
          <p:cNvGrpSpPr>
            <a:grpSpLocks noChangeAspect="1"/>
          </p:cNvGrpSpPr>
          <p:nvPr/>
        </p:nvGrpSpPr>
        <p:grpSpPr>
          <a:xfrm>
            <a:off x="2853890" y="4720523"/>
            <a:ext cx="7593130" cy="1604076"/>
            <a:chOff x="2030930" y="4499008"/>
            <a:chExt cx="9654140" cy="2039472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02AAA56-054D-9804-3EFF-1022F5E4E7B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 bwMode="auto">
            <a:xfrm>
              <a:off x="2030930" y="4499008"/>
              <a:ext cx="9654140" cy="160902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C374E5-4FA6-773D-44D7-98349458E3BB}"/>
                </a:ext>
              </a:extLst>
            </p:cNvPr>
            <p:cNvSpPr txBox="1"/>
            <p:nvPr/>
          </p:nvSpPr>
          <p:spPr>
            <a:xfrm>
              <a:off x="3951557" y="6108032"/>
              <a:ext cx="4282473" cy="430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Conceptual SPND design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50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CCE0-29D2-0A64-614B-63E3F7B6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575717"/>
          </a:xfrm>
        </p:spPr>
        <p:txBody>
          <a:bodyPr/>
          <a:lstStyle/>
          <a:p>
            <a:r>
              <a:rPr lang="en-US" dirty="0"/>
              <a:t>Background—Self-Powered Neutron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AE0A5-7A37-A4D3-48A8-B2824E33B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80160"/>
            <a:ext cx="10415649" cy="4956920"/>
          </a:xfrm>
        </p:spPr>
        <p:txBody>
          <a:bodyPr/>
          <a:lstStyle/>
          <a:p>
            <a:r>
              <a:rPr lang="en-US" sz="2000" dirty="0"/>
              <a:t>Two primary types of operation based on dominant emitter-neutron interaction</a:t>
            </a:r>
          </a:p>
          <a:p>
            <a:pPr lvl="1"/>
            <a:r>
              <a:rPr lang="en-US" sz="2000" dirty="0"/>
              <a:t>Slow-response based on (n, β</a:t>
            </a:r>
            <a:r>
              <a:rPr lang="en-US" sz="2000" baseline="30000" dirty="0"/>
              <a:t>−</a:t>
            </a:r>
            <a:r>
              <a:rPr lang="en-US" sz="2000" dirty="0"/>
              <a:t>)—Rh, V, Ag</a:t>
            </a:r>
          </a:p>
          <a:p>
            <a:pPr lvl="1"/>
            <a:r>
              <a:rPr lang="en-US" sz="2000" dirty="0"/>
              <a:t>Prompt-response based on (n, γ, </a:t>
            </a:r>
            <a:r>
              <a:rPr lang="en-US" sz="2000" dirty="0" err="1"/>
              <a:t>e</a:t>
            </a:r>
            <a:r>
              <a:rPr lang="en-US" sz="2000" baseline="-25000" dirty="0" err="1"/>
              <a:t>ce</a:t>
            </a:r>
            <a:r>
              <a:rPr lang="en-US" sz="2000" dirty="0"/>
              <a:t>) and (n, γ, </a:t>
            </a:r>
            <a:r>
              <a:rPr lang="en-US" sz="2000" dirty="0" err="1"/>
              <a:t>e</a:t>
            </a:r>
            <a:r>
              <a:rPr lang="en-US" sz="2000" baseline="-25000" dirty="0" err="1"/>
              <a:t>pe</a:t>
            </a:r>
            <a:r>
              <a:rPr lang="en-US" sz="2000" dirty="0"/>
              <a:t>)—Co, Hf, Pt(γ)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1A671C-1F1C-2660-77D8-BE1C25B72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80664"/>
              </p:ext>
            </p:extLst>
          </p:nvPr>
        </p:nvGraphicFramePr>
        <p:xfrm>
          <a:off x="838201" y="2512888"/>
          <a:ext cx="5920833" cy="33371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7143">
                  <a:extLst>
                    <a:ext uri="{9D8B030D-6E8A-4147-A177-3AD203B41FA5}">
                      <a16:colId xmlns:a16="http://schemas.microsoft.com/office/drawing/2014/main" val="886660051"/>
                    </a:ext>
                  </a:extLst>
                </a:gridCol>
                <a:gridCol w="2020032">
                  <a:extLst>
                    <a:ext uri="{9D8B030D-6E8A-4147-A177-3AD203B41FA5}">
                      <a16:colId xmlns:a16="http://schemas.microsoft.com/office/drawing/2014/main" val="403777232"/>
                    </a:ext>
                  </a:extLst>
                </a:gridCol>
                <a:gridCol w="1753658">
                  <a:extLst>
                    <a:ext uri="{9D8B030D-6E8A-4147-A177-3AD203B41FA5}">
                      <a16:colId xmlns:a16="http://schemas.microsoft.com/office/drawing/2014/main" val="3298416810"/>
                    </a:ext>
                  </a:extLst>
                </a:gridCol>
              </a:tblGrid>
              <a:tr h="48245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Interaction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# of Interactions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Time-response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84391366"/>
                  </a:ext>
                </a:extLst>
              </a:tr>
              <a:tr h="29291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(n, β</a:t>
                      </a:r>
                      <a:r>
                        <a:rPr lang="en-US" sz="2000" baseline="30000" dirty="0">
                          <a:effectLst/>
                        </a:rPr>
                        <a:t>−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Single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Delayed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5801459"/>
                  </a:ext>
                </a:extLst>
              </a:tr>
              <a:tr h="48245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(n, </a:t>
                      </a:r>
                      <a:r>
                        <a:rPr lang="en-US" sz="2000" dirty="0" err="1">
                          <a:effectLst/>
                        </a:rPr>
                        <a:t>e</a:t>
                      </a:r>
                      <a:r>
                        <a:rPr lang="en-US" sz="2000" baseline="-25000" dirty="0" err="1">
                          <a:effectLst/>
                        </a:rPr>
                        <a:t>ic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Single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Delayed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37800775"/>
                  </a:ext>
                </a:extLst>
              </a:tr>
              <a:tr h="29291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(γ, </a:t>
                      </a:r>
                      <a:r>
                        <a:rPr lang="en-US" sz="2000" dirty="0" err="1">
                          <a:effectLst/>
                        </a:rPr>
                        <a:t>e</a:t>
                      </a:r>
                      <a:r>
                        <a:rPr lang="en-US" sz="2000" baseline="-25000" dirty="0" err="1">
                          <a:effectLst/>
                        </a:rPr>
                        <a:t>ce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Single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Prompt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30352747"/>
                  </a:ext>
                </a:extLst>
              </a:tr>
              <a:tr h="29291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(γ, </a:t>
                      </a:r>
                      <a:r>
                        <a:rPr lang="en-US" sz="2000" dirty="0" err="1">
                          <a:effectLst/>
                        </a:rPr>
                        <a:t>e</a:t>
                      </a:r>
                      <a:r>
                        <a:rPr lang="en-US" sz="2000" baseline="-25000" dirty="0" err="1">
                          <a:effectLst/>
                        </a:rPr>
                        <a:t>pe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Single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Prompt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99347814"/>
                  </a:ext>
                </a:extLst>
              </a:tr>
              <a:tr h="48245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(n, γ), (γ, </a:t>
                      </a:r>
                      <a:r>
                        <a:rPr lang="en-US" sz="2000" dirty="0" err="1">
                          <a:effectLst/>
                        </a:rPr>
                        <a:t>e</a:t>
                      </a:r>
                      <a:r>
                        <a:rPr lang="en-US" sz="2000" baseline="-25000" dirty="0" err="1">
                          <a:effectLst/>
                        </a:rPr>
                        <a:t>ce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Two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Prompt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45335581"/>
                  </a:ext>
                </a:extLst>
              </a:tr>
              <a:tr h="48245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(n, γ), (γ, </a:t>
                      </a:r>
                      <a:r>
                        <a:rPr lang="en-US" sz="2000" dirty="0" err="1">
                          <a:effectLst/>
                        </a:rPr>
                        <a:t>e</a:t>
                      </a:r>
                      <a:r>
                        <a:rPr lang="en-US" sz="2000" baseline="-25000" dirty="0" err="1">
                          <a:effectLst/>
                        </a:rPr>
                        <a:t>pe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Two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Prompt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779822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8A15BE-0C91-927D-0D39-CCBBFE210D59}"/>
              </a:ext>
            </a:extLst>
          </p:cNvPr>
          <p:cNvSpPr txBox="1"/>
          <p:nvPr/>
        </p:nvSpPr>
        <p:spPr>
          <a:xfrm>
            <a:off x="779360" y="5853353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Interaction in an SPND that results in an ejected electron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151C9-42BC-1785-A97B-9BDBB4673077}"/>
              </a:ext>
            </a:extLst>
          </p:cNvPr>
          <p:cNvSpPr txBox="1"/>
          <p:nvPr/>
        </p:nvSpPr>
        <p:spPr>
          <a:xfrm>
            <a:off x="8184034" y="5847979"/>
            <a:ext cx="3328555" cy="360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Cross-sectional view of an SPND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412092-0616-286E-3F28-E6C615055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040" y="2234617"/>
            <a:ext cx="3820158" cy="3662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B8C51F-7960-97F4-750C-085551C7E9CC}"/>
              </a:ext>
            </a:extLst>
          </p:cNvPr>
          <p:cNvSpPr txBox="1"/>
          <p:nvPr/>
        </p:nvSpPr>
        <p:spPr>
          <a:xfrm>
            <a:off x="838201" y="6132160"/>
            <a:ext cx="6095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H. D. Warren, "Calculational Model for Self-Powered Neutron Detector," Nuclear Science and Engineering, vol. 48, no. 3, pp. 331-342, 2017, </a:t>
            </a:r>
            <a:r>
              <a:rPr lang="en-US" sz="800" dirty="0" err="1"/>
              <a:t>doi</a:t>
            </a:r>
            <a:r>
              <a:rPr lang="en-US" sz="800" dirty="0"/>
              <a:t>: 10.13182/nse72-a22491.</a:t>
            </a:r>
          </a:p>
        </p:txBody>
      </p:sp>
    </p:spTree>
    <p:extLst>
      <p:ext uri="{BB962C8B-B14F-4D97-AF65-F5344CB8AC3E}">
        <p14:creationId xmlns:p14="http://schemas.microsoft.com/office/powerpoint/2010/main" val="32882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FD2B-4B0F-AA53-20D3-FAF32991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Background—Historical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6E9AF-6626-697F-7241-5D459448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80160"/>
            <a:ext cx="10415649" cy="4351338"/>
          </a:xfrm>
        </p:spPr>
        <p:txBody>
          <a:bodyPr/>
          <a:lstStyle/>
          <a:p>
            <a:r>
              <a:rPr lang="en-US" sz="2000" dirty="0"/>
              <a:t>Historical tests performed 1976 and 1980 identified “irregularities”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490AF-03E1-DA49-E422-70855800AE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5528" y="1567399"/>
            <a:ext cx="3435149" cy="4727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8A81FA-13B4-7E74-4A8F-E535C995B7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8174" y="1855565"/>
            <a:ext cx="4956643" cy="3829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1EF035-0F70-6222-DC05-103CAFF6D141}"/>
              </a:ext>
            </a:extLst>
          </p:cNvPr>
          <p:cNvSpPr txBox="1"/>
          <p:nvPr/>
        </p:nvSpPr>
        <p:spPr>
          <a:xfrm>
            <a:off x="794142" y="6330680"/>
            <a:ext cx="465325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800" dirty="0"/>
              <a:t>J. </a:t>
            </a:r>
            <a:r>
              <a:rPr lang="en-US" sz="800" dirty="0" err="1"/>
              <a:t>Ziebermayr</a:t>
            </a:r>
            <a:r>
              <a:rPr lang="en-US" sz="800" dirty="0"/>
              <a:t> and H. Böck, "High Temperature </a:t>
            </a:r>
            <a:r>
              <a:rPr lang="en-US" sz="800" dirty="0" err="1"/>
              <a:t>Incore</a:t>
            </a:r>
            <a:r>
              <a:rPr lang="en-US" sz="800" dirty="0"/>
              <a:t> Tests of </a:t>
            </a:r>
            <a:r>
              <a:rPr lang="en-US" sz="800" dirty="0" err="1"/>
              <a:t>Selfpowered</a:t>
            </a:r>
            <a:r>
              <a:rPr lang="en-US" sz="800" dirty="0"/>
              <a:t> Neutron Detectors," in "4. European conference of TRIGA users," Vienna, Austria, INIS-AT--09N0002, 28-39 Sept 1976. [Online]. Available: https://inis.iaea.org/records/1mgfw-nac38.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B578E6-D169-377E-5AFB-CC1F977ECAD1}"/>
              </a:ext>
            </a:extLst>
          </p:cNvPr>
          <p:cNvSpPr txBox="1"/>
          <p:nvPr/>
        </p:nvSpPr>
        <p:spPr>
          <a:xfrm>
            <a:off x="6280209" y="5793166"/>
            <a:ext cx="475293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800" dirty="0"/>
              <a:t>M. G. </a:t>
            </a:r>
            <a:r>
              <a:rPr lang="en-US" sz="800" dirty="0" err="1"/>
              <a:t>Mitel'man</a:t>
            </a:r>
            <a:r>
              <a:rPr lang="en-US" sz="800" dirty="0"/>
              <a:t>, A. A. Kononovich, V. M. Osipov, and N. D. </a:t>
            </a:r>
            <a:r>
              <a:rPr lang="en-US" sz="800" dirty="0" err="1"/>
              <a:t>Rozenblyum</a:t>
            </a:r>
            <a:r>
              <a:rPr lang="en-US" sz="800" dirty="0"/>
              <a:t>, "Effect of temperature on characteristic of self-powered detectors," </a:t>
            </a:r>
            <a:r>
              <a:rPr lang="en-US" sz="800" i="1" dirty="0"/>
              <a:t>Soviet Atomic Energy, </a:t>
            </a:r>
            <a:r>
              <a:rPr lang="pt-BR" sz="800" dirty="0"/>
              <a:t>vol. 48, no. 4, pp. 263-266, 1980/04/01 1980, doi: 10.1007/BF01146664.</a:t>
            </a:r>
          </a:p>
        </p:txBody>
      </p:sp>
    </p:spTree>
    <p:extLst>
      <p:ext uri="{BB962C8B-B14F-4D97-AF65-F5344CB8AC3E}">
        <p14:creationId xmlns:p14="http://schemas.microsoft.com/office/powerpoint/2010/main" val="361681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865A91-1CED-4BC7-AAD9-4619710C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558800"/>
            <a:ext cx="10415587" cy="1008063"/>
          </a:xfrm>
        </p:spPr>
        <p:txBody>
          <a:bodyPr/>
          <a:lstStyle/>
          <a:p>
            <a:r>
              <a:rPr lang="en-US" dirty="0"/>
              <a:t>Background—Recent Experiments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08FBC2-4A0E-7446-0D19-73334A0E5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30" y="1280160"/>
            <a:ext cx="10415587" cy="4893258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High-temperature testing of Rh-SPNDs were performed in multiple reactors in past years.</a:t>
            </a:r>
          </a:p>
          <a:p>
            <a:pPr>
              <a:defRPr/>
            </a:pPr>
            <a:r>
              <a:rPr lang="en-US" sz="1800" dirty="0"/>
              <a:t>Temperature effects first observed at NRAD (starting at 350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800" dirty="0"/>
              <a:t>C)</a:t>
            </a:r>
          </a:p>
          <a:p>
            <a:pPr>
              <a:defRPr/>
            </a:pPr>
            <a:r>
              <a:rPr lang="en-US" sz="1800" dirty="0"/>
              <a:t>Demonstrated capability to still track power at MITR (above 550°C)</a:t>
            </a:r>
          </a:p>
          <a:p>
            <a:r>
              <a:rPr lang="en-US" sz="1800" dirty="0"/>
              <a:t>First test with two different types of SPNDs at OSURR (up to 750°C)</a:t>
            </a:r>
          </a:p>
          <a:p>
            <a:pPr lvl="1"/>
            <a:r>
              <a:rPr lang="en-US" sz="1800" b="1" dirty="0"/>
              <a:t>Gamma-induced electrons are most affected by temperature</a:t>
            </a:r>
          </a:p>
        </p:txBody>
      </p:sp>
      <p:pic>
        <p:nvPicPr>
          <p:cNvPr id="6" name="Picture 5" descr="Diagram, histogram&#10;&#10;AI-generated content may be incorrect.">
            <a:extLst>
              <a:ext uri="{FF2B5EF4-FFF2-40B4-BE49-F238E27FC236}">
                <a16:creationId xmlns:a16="http://schemas.microsoft.com/office/drawing/2014/main" id="{4960AB92-503E-08A9-339B-28E8D391F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380" y="1977447"/>
            <a:ext cx="3769000" cy="376517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 descr="Chart, line chart&#10;&#10;AI-generated content may be incorrect.">
            <a:extLst>
              <a:ext uri="{FF2B5EF4-FFF2-40B4-BE49-F238E27FC236}">
                <a16:creationId xmlns:a16="http://schemas.microsoft.com/office/drawing/2014/main" id="{415129A3-9A29-1560-1386-50B9C077B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382826"/>
            <a:ext cx="3574251" cy="237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hart, diagram&#10;&#10;AI-generated content may be incorrect.">
            <a:extLst>
              <a:ext uri="{FF2B5EF4-FFF2-40B4-BE49-F238E27FC236}">
                <a16:creationId xmlns:a16="http://schemas.microsoft.com/office/drawing/2014/main" id="{162C698D-AE0E-3EFE-9DF6-D0EC59DB2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651" y="3525964"/>
            <a:ext cx="3986028" cy="22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7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E63B-8E66-23BB-1D97-CF5FF91C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NSUF RTE—ATR Gamma Facility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BC6B1-BDF4-BEA8-20FA-12924325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80160"/>
            <a:ext cx="10415649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dirty="0"/>
              <a:t>Gamma Irradiation funded through NSUF Rapid Turnaround Experiment – ATR Canal (2 months)</a:t>
            </a:r>
          </a:p>
          <a:p>
            <a:pPr>
              <a:defRPr/>
            </a:pPr>
            <a:r>
              <a:rPr lang="en-US" sz="1800" dirty="0"/>
              <a:t>Experiment uses a TQD design without the retractable sensor component</a:t>
            </a:r>
          </a:p>
          <a:p>
            <a:pPr>
              <a:defRPr/>
            </a:pPr>
            <a:r>
              <a:rPr lang="en-US" sz="1800" dirty="0"/>
              <a:t>Rh-SPND and Dummy (MIC) placed at three different height positions.</a:t>
            </a:r>
          </a:p>
          <a:p>
            <a:pPr lvl="1">
              <a:defRPr/>
            </a:pPr>
            <a:r>
              <a:rPr lang="en-US" sz="1600" dirty="0"/>
              <a:t>Al2O3 vs MgO insulation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17891-B849-7B92-FD8E-D3242B272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9" y="3124518"/>
            <a:ext cx="2348067" cy="291333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B28A1D-001C-180D-AD13-4FE78EA5B5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34" y="2917375"/>
            <a:ext cx="5117663" cy="3228275"/>
          </a:xfrm>
          <a:prstGeom prst="rect">
            <a:avLst/>
          </a:prstGeom>
        </p:spPr>
      </p:pic>
      <p:pic>
        <p:nvPicPr>
          <p:cNvPr id="7" name="Picture 6" descr="Chart, scatter chart&#10;&#10;AI-generated content may be incorrect.">
            <a:extLst>
              <a:ext uri="{FF2B5EF4-FFF2-40B4-BE49-F238E27FC236}">
                <a16:creationId xmlns:a16="http://schemas.microsoft.com/office/drawing/2014/main" id="{DE6AA797-F6A5-1143-CB8C-CCE6526647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56" y="3294655"/>
            <a:ext cx="3966850" cy="2628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34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1BA8-EA7F-5538-D0E8-BCE5A4C7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NSUF RTE—ATR Gamma Facility Test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B99802-9BBC-2310-A837-38B1D88FE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097280"/>
            <a:ext cx="10415587" cy="490815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Test plan includes:</a:t>
            </a:r>
          </a:p>
          <a:p>
            <a:pPr>
              <a:defRPr/>
            </a:pPr>
            <a:r>
              <a:rPr lang="en-US" dirty="0"/>
              <a:t>Multiple 100°C step increases up to 700°C</a:t>
            </a:r>
          </a:p>
          <a:p>
            <a:pPr>
              <a:defRPr/>
            </a:pPr>
            <a:r>
              <a:rPr lang="en-US" dirty="0"/>
              <a:t>Single-step increases to target temperature, so that each target temperature increased by 50 ° C per test up to 750°C</a:t>
            </a:r>
          </a:p>
          <a:p>
            <a:pPr>
              <a:defRPr/>
            </a:pPr>
            <a:r>
              <a:rPr lang="en-US" dirty="0"/>
              <a:t>Temperature changes near 500°C</a:t>
            </a:r>
          </a:p>
          <a:p>
            <a:pPr lvl="1">
              <a:defRPr/>
            </a:pPr>
            <a:r>
              <a:rPr lang="en-US" dirty="0"/>
              <a:t>500–550°C</a:t>
            </a:r>
          </a:p>
          <a:p>
            <a:pPr lvl="1">
              <a:defRPr/>
            </a:pPr>
            <a:r>
              <a:rPr lang="en-US" dirty="0"/>
              <a:t>400–600°C</a:t>
            </a:r>
          </a:p>
          <a:p>
            <a:pPr>
              <a:defRPr/>
            </a:pPr>
            <a:r>
              <a:rPr lang="en-US" dirty="0"/>
              <a:t>Change heating rates to 600°C</a:t>
            </a:r>
          </a:p>
          <a:p>
            <a:pPr marL="746125" lvl="1" indent="-457200">
              <a:defRPr/>
            </a:pPr>
            <a:r>
              <a:rPr lang="en-US" dirty="0"/>
              <a:t>Ambient to 600°C</a:t>
            </a:r>
          </a:p>
          <a:p>
            <a:pPr marL="746125" lvl="1" indent="-457200">
              <a:defRPr/>
            </a:pPr>
            <a:r>
              <a:rPr lang="en-US" dirty="0"/>
              <a:t>400–600°C.</a:t>
            </a:r>
          </a:p>
        </p:txBody>
      </p:sp>
    </p:spTree>
    <p:extLst>
      <p:ext uri="{BB962C8B-B14F-4D97-AF65-F5344CB8AC3E}">
        <p14:creationId xmlns:p14="http://schemas.microsoft.com/office/powerpoint/2010/main" val="133149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A6C7CC-8F4B-9B83-C0BE-0102EA36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280160"/>
            <a:ext cx="10415587" cy="4351338"/>
          </a:xfrm>
        </p:spPr>
        <p:txBody>
          <a:bodyPr/>
          <a:lstStyle/>
          <a:p>
            <a:r>
              <a:rPr lang="en-US" sz="2000" dirty="0"/>
              <a:t>Multiple 100°C step increases up to 700°C</a:t>
            </a:r>
          </a:p>
          <a:p>
            <a:pPr lvl="1"/>
            <a:r>
              <a:rPr lang="en-US" sz="2000" dirty="0"/>
              <a:t>Repeatable across 4 days at the start of the test, the end of the test, and after removal</a:t>
            </a:r>
          </a:p>
          <a:p>
            <a:pPr lvl="1"/>
            <a:r>
              <a:rPr lang="en-US" sz="2000" dirty="0"/>
              <a:t>Magnitude decreases at end and further decreases after removal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BFAB0-7156-EB83-7BFB-9037A28A0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2046" y="2691362"/>
            <a:ext cx="5547908" cy="3290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2F1F77A-3D88-6A88-7928-BE3FEB80C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558800"/>
            <a:ext cx="10415587" cy="620713"/>
          </a:xfrm>
        </p:spPr>
        <p:txBody>
          <a:bodyPr/>
          <a:lstStyle/>
          <a:p>
            <a:r>
              <a:rPr lang="en-US" dirty="0"/>
              <a:t>NSUF RTE—ATR Gamma Facility Test</a:t>
            </a:r>
          </a:p>
        </p:txBody>
      </p:sp>
    </p:spTree>
    <p:extLst>
      <p:ext uri="{BB962C8B-B14F-4D97-AF65-F5344CB8AC3E}">
        <p14:creationId xmlns:p14="http://schemas.microsoft.com/office/powerpoint/2010/main" val="165273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E2EB7E-FC32-77C0-777E-0BFCBD263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280160"/>
            <a:ext cx="10415587" cy="4351338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Multiple 100°C step increases up to 700°C</a:t>
            </a:r>
          </a:p>
          <a:p>
            <a:pPr lvl="1">
              <a:defRPr/>
            </a:pPr>
            <a:r>
              <a:rPr lang="en-US" sz="2000" dirty="0"/>
              <a:t>Different “displacement current” attributed to different insulation material</a:t>
            </a:r>
          </a:p>
          <a:p>
            <a:pPr lvl="1">
              <a:defRPr/>
            </a:pPr>
            <a:r>
              <a:rPr lang="en-US" sz="2000" dirty="0"/>
              <a:t>Each displacement current’s peak is limited by a certain temperature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DFC09-ADEF-C770-4731-B8B6E2AB3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286" y="2805180"/>
            <a:ext cx="5268714" cy="31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04A4E-A64D-8559-FF51-43675685A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109" y="2804544"/>
            <a:ext cx="5077417" cy="31250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CD5588F-8A7D-A4B9-02BE-B4C6B38B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558800"/>
            <a:ext cx="10415587" cy="611285"/>
          </a:xfrm>
        </p:spPr>
        <p:txBody>
          <a:bodyPr/>
          <a:lstStyle/>
          <a:p>
            <a:r>
              <a:rPr lang="en-US" dirty="0"/>
              <a:t>NSUF RTE—ATR Gamma Facility Test</a:t>
            </a:r>
          </a:p>
        </p:txBody>
      </p:sp>
    </p:spTree>
    <p:extLst>
      <p:ext uri="{BB962C8B-B14F-4D97-AF65-F5344CB8AC3E}">
        <p14:creationId xmlns:p14="http://schemas.microsoft.com/office/powerpoint/2010/main" val="1363221742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Dark_wide-WEB" id="{BFCE2894-AEF1-8B46-9681-589859762878}" vid="{2C3C1B24-8270-DB49-B9E8-13EE0CF6AE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797F432E2A042A124C0139981475A" ma:contentTypeVersion="14" ma:contentTypeDescription="Create a new document." ma:contentTypeScope="" ma:versionID="f98a91b6c1e71bbba55439f0a80a0573">
  <xsd:schema xmlns:xsd="http://www.w3.org/2001/XMLSchema" xmlns:xs="http://www.w3.org/2001/XMLSchema" xmlns:p="http://schemas.microsoft.com/office/2006/metadata/properties" xmlns:ns2="2391d807-f94f-4c4f-bb14-493106c624c2" xmlns:ns3="42ea9b75-b306-4826-8769-4c6ad6718b67" targetNamespace="http://schemas.microsoft.com/office/2006/metadata/properties" ma:root="true" ma:fieldsID="e10204a60157ce1d68d66ae7a68b8f6a" ns2:_="" ns3:_="">
    <xsd:import namespace="2391d807-f94f-4c4f-bb14-493106c624c2"/>
    <xsd:import namespace="42ea9b75-b306-4826-8769-4c6ad6718b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1d807-f94f-4c4f-bb14-493106c624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0b78db39-37aa-4e28-bb7e-9642684d42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a9b75-b306-4826-8769-4c6ad6718b6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2721504a-65bf-41e8-8385-5761431a3c1d}" ma:internalName="TaxCatchAll" ma:showField="CatchAllData" ma:web="42ea9b75-b306-4826-8769-4c6ad6718b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91d807-f94f-4c4f-bb14-493106c624c2">
      <UserInfo>
        <DisplayName/>
        <AccountId xsi:nil="true"/>
        <AccountType/>
      </UserInfo>
    </SharedWithUsers>
    <TaxCatchAll xmlns="42ea9b75-b306-4826-8769-4c6ad6718b67" xsi:nil="true"/>
    <lcf76f155ced4ddcb4097134ff3c332f xmlns="2391d807-f94f-4c4f-bb14-493106c624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66F687-86D8-437A-89D4-2FE37FABF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1d807-f94f-4c4f-bb14-493106c624c2"/>
    <ds:schemaRef ds:uri="42ea9b75-b306-4826-8769-4c6ad6718b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22932C-873F-4D0F-B9E0-AE16472CDC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A68D4D-9402-4485-B11D-8DDDCEB2E4C5}">
  <ds:schemaRefs>
    <ds:schemaRef ds:uri="http://schemas.microsoft.com/office/2006/metadata/properties"/>
    <ds:schemaRef ds:uri="http://schemas.microsoft.com/office/infopath/2007/PartnerControls"/>
    <ds:schemaRef ds:uri="2391d807-f94f-4c4f-bb14-493106c624c2"/>
    <ds:schemaRef ds:uri="42ea9b75-b306-4826-8769-4c6ad6718b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INL_2022_hexDark_wide</Template>
  <TotalTime>121</TotalTime>
  <Words>917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Myriad Pro Cond</vt:lpstr>
      <vt:lpstr>Roboto</vt:lpstr>
      <vt:lpstr>Times New Roman</vt:lpstr>
      <vt:lpstr>INL 2020</vt:lpstr>
      <vt:lpstr>PowerPoint Presentation</vt:lpstr>
      <vt:lpstr>Research Scope</vt:lpstr>
      <vt:lpstr>Background—Self-Powered Neutron Detector</vt:lpstr>
      <vt:lpstr>Background—Historical Experiments</vt:lpstr>
      <vt:lpstr>Background—Recent Experiments</vt:lpstr>
      <vt:lpstr>NSUF RTE—ATR Gamma Facility Test</vt:lpstr>
      <vt:lpstr>NSUF RTE—ATR Gamma Facility Test</vt:lpstr>
      <vt:lpstr>NSUF RTE—ATR Gamma Facility Test</vt:lpstr>
      <vt:lpstr>NSUF RTE—ATR Gamma Facility Test</vt:lpstr>
      <vt:lpstr>NSUF RTE—ATR Gamma Facility Test</vt:lpstr>
      <vt:lpstr>NSUF RTE—ATR Gamma Facility Test</vt:lpstr>
      <vt:lpstr>NSUF RTE—ATR Gamma Facility Test</vt:lpstr>
      <vt:lpstr>Conclusion</vt:lpstr>
      <vt:lpstr>Acknowledgements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Kevin Tsai</dc:creator>
  <cp:keywords/>
  <dc:description/>
  <cp:lastModifiedBy>Kevin Tsai</cp:lastModifiedBy>
  <cp:revision>1</cp:revision>
  <dcterms:created xsi:type="dcterms:W3CDTF">2026-05-05T21:55:14Z</dcterms:created>
  <dcterms:modified xsi:type="dcterms:W3CDTF">2026-05-07T16:47:16Z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0x010100803797F432E2A042A124C0139981475A</vt:lpwstr>
  </property>
  <property fmtid="{D5CDD505-2E9C-101B-9397-08002B2CF9AE}" pid="3" name="Order">
    <vt:r8>72900</vt:r8>
  </property>
</Properties>
</file>