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30"/>
  </p:notesMasterIdLst>
  <p:sldIdLst>
    <p:sldId id="256" r:id="rId5"/>
    <p:sldId id="1070" r:id="rId6"/>
    <p:sldId id="1075" r:id="rId7"/>
    <p:sldId id="1046" r:id="rId8"/>
    <p:sldId id="1047" r:id="rId9"/>
    <p:sldId id="1049" r:id="rId10"/>
    <p:sldId id="1071" r:id="rId11"/>
    <p:sldId id="1025" r:id="rId12"/>
    <p:sldId id="1053" r:id="rId13"/>
    <p:sldId id="1050" r:id="rId14"/>
    <p:sldId id="1051" r:id="rId15"/>
    <p:sldId id="1055" r:id="rId16"/>
    <p:sldId id="1062" r:id="rId17"/>
    <p:sldId id="1063" r:id="rId18"/>
    <p:sldId id="1074" r:id="rId19"/>
    <p:sldId id="1045" r:id="rId20"/>
    <p:sldId id="1044" r:id="rId21"/>
    <p:sldId id="1073" r:id="rId22"/>
    <p:sldId id="1066" r:id="rId23"/>
    <p:sldId id="1064" r:id="rId24"/>
    <p:sldId id="1065" r:id="rId25"/>
    <p:sldId id="1067" r:id="rId26"/>
    <p:sldId id="1068" r:id="rId27"/>
    <p:sldId id="1069" r:id="rId28"/>
    <p:sldId id="9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5131D-E9E5-6C6C-62CF-9EABBA69DFB5}" name="Michelle J. O'Donnell" initials="MO" userId="S::Michelle.ODonnell@inl.gov::496aad79-ea7a-40e5-9b79-c3c0c4e23552" providerId="AD"/>
  <p188:author id="{79182B21-F530-CCFA-C704-467BCE01AD0F}" name="Barr, Christopher M" initials="CB" userId="S::christopher.barr@nuclear.energy.gov::56f5df97-01bf-4366-adc7-e01c22dd0239" providerId="AD"/>
  <p188:author id="{508C3B4F-808C-29A0-52A2-C602544CB680}" name="Tiera B. Cate" initials="TC" userId="S::tiera.cate@inl.gov::9a42b47b-450c-4889-8536-5e56093e96bb" providerId="AD"/>
  <p188:author id="{67D0FA78-E4F0-1BDE-555B-C87B871BC79D}" name="Kelly A. Cunningham" initials="KC" userId="S::Kelly.Cunningham@inl.gov::7d079723-e74c-4fea-b0e4-6d72c7c67a0b" providerId="AD"/>
  <p188:author id="{F9A8657D-C2D7-061B-A54D-C293A0BD2832}" name="Anna K. Podgorney" initials="AP" userId="S::Anna.Podgorney@inl.gov::61f91419-d8c6-45dc-acdf-4f6d8f01ce41" providerId="AD"/>
  <p188:author id="{92D2608A-8643-EA41-B5C5-D6161C675584}" name="Vanessa L. Godfrey" initials="" userId="S::Vanessa.Godfrey@inl.gov::552dce5b-f790-4e0c-b441-d3efb17a16af" providerId="AD"/>
  <p188:author id="{95C836CF-EA5C-500D-9437-1CD2080684A2}" name="Brenden J. Heidrich" initials="BH" userId="S::brenden.heidrich@inl.gov::6f62ed03-fe37-4324-a972-ba168a654cf6" providerId="AD"/>
  <p188:author id="{08C382E8-6D5A-C324-0639-29FCE6F4C47D}" name="Tiera B. Cate" initials="" userId="S::Tiera.Cate@inl.gov::9a42b47b-450c-4889-8536-5e56093e96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45B"/>
    <a:srgbClr val="DB792C"/>
    <a:srgbClr val="FFFFFF"/>
    <a:srgbClr val="07519E"/>
    <a:srgbClr val="D89328"/>
    <a:srgbClr val="6A6A6A"/>
    <a:srgbClr val="000000"/>
    <a:srgbClr val="8E8E8E"/>
    <a:srgbClr val="4A95D0"/>
    <a:srgbClr val="C4C6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161299-1E64-4EBE-B2EE-B2C3929EF384}" v="316" dt="2026-04-29T17:07:20.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320" autoAdjust="0"/>
  </p:normalViewPr>
  <p:slideViewPr>
    <p:cSldViewPr snapToGrid="0">
      <p:cViewPr varScale="1">
        <p:scale>
          <a:sx n="63" d="100"/>
          <a:sy n="63" d="100"/>
        </p:scale>
        <p:origin x="1032" y="2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 Podgorney" userId="61f91419-d8c6-45dc-acdf-4f6d8f01ce41" providerId="ADAL" clId="{DDE32A48-33C2-40B1-B2DF-7D61A12F0A8D}"/>
    <pc:docChg chg="undo redo custSel addSld delSld modSld sldOrd">
      <pc:chgData name="Anna K. Podgorney" userId="61f91419-d8c6-45dc-acdf-4f6d8f01ce41" providerId="ADAL" clId="{DDE32A48-33C2-40B1-B2DF-7D61A12F0A8D}" dt="2026-04-29T17:07:20.510" v="9060"/>
      <pc:docMkLst>
        <pc:docMk/>
      </pc:docMkLst>
      <pc:sldChg chg="addSp modSp mod">
        <pc:chgData name="Anna K. Podgorney" userId="61f91419-d8c6-45dc-acdf-4f6d8f01ce41" providerId="ADAL" clId="{DDE32A48-33C2-40B1-B2DF-7D61A12F0A8D}" dt="2026-04-29T17:07:20.510" v="9060"/>
        <pc:sldMkLst>
          <pc:docMk/>
          <pc:sldMk cId="4025150931" sldId="256"/>
        </pc:sldMkLst>
        <pc:spChg chg="mod">
          <ac:chgData name="Anna K. Podgorney" userId="61f91419-d8c6-45dc-acdf-4f6d8f01ce41" providerId="ADAL" clId="{DDE32A48-33C2-40B1-B2DF-7D61A12F0A8D}" dt="2026-04-29T14:55:38.134" v="8928" actId="255"/>
          <ac:spMkLst>
            <pc:docMk/>
            <pc:sldMk cId="4025150931" sldId="256"/>
            <ac:spMk id="2" creationId="{65B3176E-FAD1-2B4C-96D5-F706C44483D8}"/>
          </ac:spMkLst>
        </pc:spChg>
        <pc:spChg chg="mod">
          <ac:chgData name="Anna K. Podgorney" userId="61f91419-d8c6-45dc-acdf-4f6d8f01ce41" providerId="ADAL" clId="{DDE32A48-33C2-40B1-B2DF-7D61A12F0A8D}" dt="2026-04-29T14:55:28.382" v="8927" actId="255"/>
          <ac:spMkLst>
            <pc:docMk/>
            <pc:sldMk cId="4025150931" sldId="256"/>
            <ac:spMk id="3" creationId="{DC656D43-7FAB-834B-AA9F-965D52A8E525}"/>
          </ac:spMkLst>
        </pc:spChg>
        <pc:spChg chg="add mod">
          <ac:chgData name="Anna K. Podgorney" userId="61f91419-d8c6-45dc-acdf-4f6d8f01ce41" providerId="ADAL" clId="{DDE32A48-33C2-40B1-B2DF-7D61A12F0A8D}" dt="2026-04-29T17:07:20.510" v="9060"/>
          <ac:spMkLst>
            <pc:docMk/>
            <pc:sldMk cId="4025150931" sldId="256"/>
            <ac:spMk id="4" creationId="{9703AC89-6783-C5B0-23FA-F8E7F0900369}"/>
          </ac:spMkLst>
        </pc:spChg>
      </pc:sldChg>
      <pc:sldChg chg="add del">
        <pc:chgData name="Anna K. Podgorney" userId="61f91419-d8c6-45dc-acdf-4f6d8f01ce41" providerId="ADAL" clId="{DDE32A48-33C2-40B1-B2DF-7D61A12F0A8D}" dt="2026-04-28T20:51:05.565" v="7428" actId="47"/>
        <pc:sldMkLst>
          <pc:docMk/>
          <pc:sldMk cId="533589740" sldId="1012"/>
        </pc:sldMkLst>
      </pc:sldChg>
      <pc:sldChg chg="add del">
        <pc:chgData name="Anna K. Podgorney" userId="61f91419-d8c6-45dc-acdf-4f6d8f01ce41" providerId="ADAL" clId="{DDE32A48-33C2-40B1-B2DF-7D61A12F0A8D}" dt="2026-04-28T17:41:32.924" v="6044" actId="2696"/>
        <pc:sldMkLst>
          <pc:docMk/>
          <pc:sldMk cId="2454344231" sldId="1013"/>
        </pc:sldMkLst>
      </pc:sldChg>
      <pc:sldChg chg="modSp del mod ord">
        <pc:chgData name="Anna K. Podgorney" userId="61f91419-d8c6-45dc-acdf-4f6d8f01ce41" providerId="ADAL" clId="{DDE32A48-33C2-40B1-B2DF-7D61A12F0A8D}" dt="2026-04-28T19:20:27.702" v="6919" actId="2696"/>
        <pc:sldMkLst>
          <pc:docMk/>
          <pc:sldMk cId="1693111545" sldId="1014"/>
        </pc:sldMkLst>
        <pc:picChg chg="mod">
          <ac:chgData name="Anna K. Podgorney" userId="61f91419-d8c6-45dc-acdf-4f6d8f01ce41" providerId="ADAL" clId="{DDE32A48-33C2-40B1-B2DF-7D61A12F0A8D}" dt="2026-04-28T19:16:22.311" v="6850" actId="1076"/>
          <ac:picMkLst>
            <pc:docMk/>
            <pc:sldMk cId="1693111545" sldId="1014"/>
            <ac:picMk id="5" creationId="{1826DE09-D3B6-4FC5-CD41-9291FBE04F59}"/>
          </ac:picMkLst>
        </pc:picChg>
      </pc:sldChg>
      <pc:sldChg chg="addSp delSp modSp del mod ord">
        <pc:chgData name="Anna K. Podgorney" userId="61f91419-d8c6-45dc-acdf-4f6d8f01ce41" providerId="ADAL" clId="{DDE32A48-33C2-40B1-B2DF-7D61A12F0A8D}" dt="2026-04-28T18:59:55.490" v="6553" actId="2696"/>
        <pc:sldMkLst>
          <pc:docMk/>
          <pc:sldMk cId="1066424786" sldId="1015"/>
        </pc:sldMkLst>
        <pc:spChg chg="mod">
          <ac:chgData name="Anna K. Podgorney" userId="61f91419-d8c6-45dc-acdf-4f6d8f01ce41" providerId="ADAL" clId="{DDE32A48-33C2-40B1-B2DF-7D61A12F0A8D}" dt="2026-04-28T18:53:28.003" v="6458" actId="164"/>
          <ac:spMkLst>
            <pc:docMk/>
            <pc:sldMk cId="1066424786" sldId="1015"/>
            <ac:spMk id="6" creationId="{CE2C2F16-DCC4-960C-CC4B-F66CB85520C1}"/>
          </ac:spMkLst>
        </pc:spChg>
        <pc:spChg chg="mod">
          <ac:chgData name="Anna K. Podgorney" userId="61f91419-d8c6-45dc-acdf-4f6d8f01ce41" providerId="ADAL" clId="{DDE32A48-33C2-40B1-B2DF-7D61A12F0A8D}" dt="2026-04-28T18:53:28.003" v="6458" actId="164"/>
          <ac:spMkLst>
            <pc:docMk/>
            <pc:sldMk cId="1066424786" sldId="1015"/>
            <ac:spMk id="7" creationId="{6DA514DE-368C-D7A2-051C-B325429D42E6}"/>
          </ac:spMkLst>
        </pc:spChg>
        <pc:spChg chg="mod">
          <ac:chgData name="Anna K. Podgorney" userId="61f91419-d8c6-45dc-acdf-4f6d8f01ce41" providerId="ADAL" clId="{DDE32A48-33C2-40B1-B2DF-7D61A12F0A8D}" dt="2026-04-28T18:54:30.230" v="6465"/>
          <ac:spMkLst>
            <pc:docMk/>
            <pc:sldMk cId="1066424786" sldId="1015"/>
            <ac:spMk id="18" creationId="{BFF59114-A609-D01B-CA3C-A4EBA850DA46}"/>
          </ac:spMkLst>
        </pc:spChg>
        <pc:spChg chg="mod">
          <ac:chgData name="Anna K. Podgorney" userId="61f91419-d8c6-45dc-acdf-4f6d8f01ce41" providerId="ADAL" clId="{DDE32A48-33C2-40B1-B2DF-7D61A12F0A8D}" dt="2026-04-28T18:54:30.230" v="6465"/>
          <ac:spMkLst>
            <pc:docMk/>
            <pc:sldMk cId="1066424786" sldId="1015"/>
            <ac:spMk id="19" creationId="{00FD027F-325E-CD4D-5BD4-D407C95C4F03}"/>
          </ac:spMkLst>
        </pc:spChg>
        <pc:grpChg chg="add mod">
          <ac:chgData name="Anna K. Podgorney" userId="61f91419-d8c6-45dc-acdf-4f6d8f01ce41" providerId="ADAL" clId="{DDE32A48-33C2-40B1-B2DF-7D61A12F0A8D}" dt="2026-04-28T18:53:28.003" v="6458" actId="164"/>
          <ac:grpSpMkLst>
            <pc:docMk/>
            <pc:sldMk cId="1066424786" sldId="1015"/>
            <ac:grpSpMk id="13" creationId="{699F84F3-E4B9-B007-351B-6F8D553BBD19}"/>
          </ac:grpSpMkLst>
        </pc:grpChg>
        <pc:grpChg chg="add del mod">
          <ac:chgData name="Anna K. Podgorney" userId="61f91419-d8c6-45dc-acdf-4f6d8f01ce41" providerId="ADAL" clId="{DDE32A48-33C2-40B1-B2DF-7D61A12F0A8D}" dt="2026-04-28T18:55:01.479" v="6471" actId="21"/>
          <ac:grpSpMkLst>
            <pc:docMk/>
            <pc:sldMk cId="1066424786" sldId="1015"/>
            <ac:grpSpMk id="14" creationId="{76464315-692C-EFD5-2B98-3BAF6555925E}"/>
          </ac:grpSpMkLst>
        </pc:grpChg>
        <pc:grpChg chg="mod">
          <ac:chgData name="Anna K. Podgorney" userId="61f91419-d8c6-45dc-acdf-4f6d8f01ce41" providerId="ADAL" clId="{DDE32A48-33C2-40B1-B2DF-7D61A12F0A8D}" dt="2026-04-28T18:54:30.230" v="6465"/>
          <ac:grpSpMkLst>
            <pc:docMk/>
            <pc:sldMk cId="1066424786" sldId="1015"/>
            <ac:grpSpMk id="15" creationId="{23C6FFFA-4674-ACF1-6FF9-5CB5498B11C1}"/>
          </ac:grpSpMkLst>
        </pc:grpChg>
        <pc:picChg chg="mod ord">
          <ac:chgData name="Anna K. Podgorney" userId="61f91419-d8c6-45dc-acdf-4f6d8f01ce41" providerId="ADAL" clId="{DDE32A48-33C2-40B1-B2DF-7D61A12F0A8D}" dt="2026-04-28T18:53:28.003" v="6458" actId="164"/>
          <ac:picMkLst>
            <pc:docMk/>
            <pc:sldMk cId="1066424786" sldId="1015"/>
            <ac:picMk id="5" creationId="{2ABD41F4-722B-2BC7-C4FB-4486885C4475}"/>
          </ac:picMkLst>
        </pc:picChg>
        <pc:picChg chg="mod">
          <ac:chgData name="Anna K. Podgorney" userId="61f91419-d8c6-45dc-acdf-4f6d8f01ce41" providerId="ADAL" clId="{DDE32A48-33C2-40B1-B2DF-7D61A12F0A8D}" dt="2026-04-28T18:54:30.230" v="6465"/>
          <ac:picMkLst>
            <pc:docMk/>
            <pc:sldMk cId="1066424786" sldId="1015"/>
            <ac:picMk id="17" creationId="{86C6C92B-074E-402E-9428-9893223CE6FF}"/>
          </ac:picMkLst>
        </pc:picChg>
        <pc:cxnChg chg="mod">
          <ac:chgData name="Anna K. Podgorney" userId="61f91419-d8c6-45dc-acdf-4f6d8f01ce41" providerId="ADAL" clId="{DDE32A48-33C2-40B1-B2DF-7D61A12F0A8D}" dt="2026-04-28T18:54:30.230" v="6465"/>
          <ac:cxnSpMkLst>
            <pc:docMk/>
            <pc:sldMk cId="1066424786" sldId="1015"/>
            <ac:cxnSpMk id="16" creationId="{EB155D29-CA1F-D590-9540-8C23BE6F7387}"/>
          </ac:cxnSpMkLst>
        </pc:cxnChg>
      </pc:sldChg>
      <pc:sldChg chg="delSp modSp del mod ord modNotesTx">
        <pc:chgData name="Anna K. Podgorney" userId="61f91419-d8c6-45dc-acdf-4f6d8f01ce41" providerId="ADAL" clId="{DDE32A48-33C2-40B1-B2DF-7D61A12F0A8D}" dt="2026-04-28T19:10:32.719" v="6684" actId="2696"/>
        <pc:sldMkLst>
          <pc:docMk/>
          <pc:sldMk cId="2026324022" sldId="1016"/>
        </pc:sldMkLst>
        <pc:grpChg chg="del">
          <ac:chgData name="Anna K. Podgorney" userId="61f91419-d8c6-45dc-acdf-4f6d8f01ce41" providerId="ADAL" clId="{DDE32A48-33C2-40B1-B2DF-7D61A12F0A8D}" dt="2026-04-28T18:00:48.314" v="6412" actId="478"/>
          <ac:grpSpMkLst>
            <pc:docMk/>
            <pc:sldMk cId="2026324022" sldId="1016"/>
            <ac:grpSpMk id="7" creationId="{FBF97521-5F5E-234D-9CAB-DD6E56F8636D}"/>
          </ac:grpSpMkLst>
        </pc:grpChg>
        <pc:grpChg chg="del">
          <ac:chgData name="Anna K. Podgorney" userId="61f91419-d8c6-45dc-acdf-4f6d8f01ce41" providerId="ADAL" clId="{DDE32A48-33C2-40B1-B2DF-7D61A12F0A8D}" dt="2026-04-28T18:00:46.928" v="6411" actId="478"/>
          <ac:grpSpMkLst>
            <pc:docMk/>
            <pc:sldMk cId="2026324022" sldId="1016"/>
            <ac:grpSpMk id="10" creationId="{B15628F1-931C-3E59-7D10-3503588D3147}"/>
          </ac:grpSpMkLst>
        </pc:grpChg>
        <pc:picChg chg="mod">
          <ac:chgData name="Anna K. Podgorney" userId="61f91419-d8c6-45dc-acdf-4f6d8f01ce41" providerId="ADAL" clId="{DDE32A48-33C2-40B1-B2DF-7D61A12F0A8D}" dt="2026-04-28T18:00:51.460" v="6413" actId="1076"/>
          <ac:picMkLst>
            <pc:docMk/>
            <pc:sldMk cId="2026324022" sldId="1016"/>
            <ac:picMk id="6" creationId="{22BFC36C-25C4-D97E-70E2-CB970EF6D378}"/>
          </ac:picMkLst>
        </pc:picChg>
        <pc:picChg chg="del">
          <ac:chgData name="Anna K. Podgorney" userId="61f91419-d8c6-45dc-acdf-4f6d8f01ce41" providerId="ADAL" clId="{DDE32A48-33C2-40B1-B2DF-7D61A12F0A8D}" dt="2026-04-28T18:00:46.928" v="6411" actId="478"/>
          <ac:picMkLst>
            <pc:docMk/>
            <pc:sldMk cId="2026324022" sldId="1016"/>
            <ac:picMk id="11" creationId="{1C6862AA-3204-5820-F2D3-0E0D6CF6E2C7}"/>
          </ac:picMkLst>
        </pc:picChg>
        <pc:picChg chg="mod">
          <ac:chgData name="Anna K. Podgorney" userId="61f91419-d8c6-45dc-acdf-4f6d8f01ce41" providerId="ADAL" clId="{DDE32A48-33C2-40B1-B2DF-7D61A12F0A8D}" dt="2026-04-28T18:00:54.382" v="6414" actId="1076"/>
          <ac:picMkLst>
            <pc:docMk/>
            <pc:sldMk cId="2026324022" sldId="1016"/>
            <ac:picMk id="18" creationId="{28088909-2FA9-A4AB-B145-4FF0BF6DA509}"/>
          </ac:picMkLst>
        </pc:picChg>
      </pc:sldChg>
      <pc:sldChg chg="delSp del mod ord">
        <pc:chgData name="Anna K. Podgorney" userId="61f91419-d8c6-45dc-acdf-4f6d8f01ce41" providerId="ADAL" clId="{DDE32A48-33C2-40B1-B2DF-7D61A12F0A8D}" dt="2026-04-28T17:58:03.829" v="6407" actId="2696"/>
        <pc:sldMkLst>
          <pc:docMk/>
          <pc:sldMk cId="1997617913" sldId="1018"/>
        </pc:sldMkLst>
        <pc:spChg chg="del">
          <ac:chgData name="Anna K. Podgorney" userId="61f91419-d8c6-45dc-acdf-4f6d8f01ce41" providerId="ADAL" clId="{DDE32A48-33C2-40B1-B2DF-7D61A12F0A8D}" dt="2026-04-28T17:43:44.931" v="6049" actId="478"/>
          <ac:spMkLst>
            <pc:docMk/>
            <pc:sldMk cId="1997617913" sldId="1018"/>
            <ac:spMk id="2" creationId="{4D115DDD-5F53-451C-5E5C-F0CA12123A45}"/>
          </ac:spMkLst>
        </pc:spChg>
      </pc:sldChg>
      <pc:sldChg chg="del ord">
        <pc:chgData name="Anna K. Podgorney" userId="61f91419-d8c6-45dc-acdf-4f6d8f01ce41" providerId="ADAL" clId="{DDE32A48-33C2-40B1-B2DF-7D61A12F0A8D}" dt="2026-04-28T17:58:14.759" v="6408" actId="2696"/>
        <pc:sldMkLst>
          <pc:docMk/>
          <pc:sldMk cId="2160725105" sldId="1019"/>
        </pc:sldMkLst>
      </pc:sldChg>
      <pc:sldChg chg="modSp mod modNotesTx">
        <pc:chgData name="Anna K. Podgorney" userId="61f91419-d8c6-45dc-acdf-4f6d8f01ce41" providerId="ADAL" clId="{DDE32A48-33C2-40B1-B2DF-7D61A12F0A8D}" dt="2026-04-29T16:57:58.022" v="9050" actId="20577"/>
        <pc:sldMkLst>
          <pc:docMk/>
          <pc:sldMk cId="1488178884" sldId="1025"/>
        </pc:sldMkLst>
        <pc:spChg chg="mod">
          <ac:chgData name="Anna K. Podgorney" userId="61f91419-d8c6-45dc-acdf-4f6d8f01ce41" providerId="ADAL" clId="{DDE32A48-33C2-40B1-B2DF-7D61A12F0A8D}" dt="2026-04-27T20:38:45.813" v="5774" actId="6549"/>
          <ac:spMkLst>
            <pc:docMk/>
            <pc:sldMk cId="1488178884" sldId="1025"/>
            <ac:spMk id="2" creationId="{C37C9F24-AFCC-B04D-65B5-5DEFAF633DDD}"/>
          </ac:spMkLst>
        </pc:spChg>
        <pc:graphicFrameChg chg="mod modGraphic">
          <ac:chgData name="Anna K. Podgorney" userId="61f91419-d8c6-45dc-acdf-4f6d8f01ce41" providerId="ADAL" clId="{DDE32A48-33C2-40B1-B2DF-7D61A12F0A8D}" dt="2026-04-27T20:39:08.234" v="5777" actId="1076"/>
          <ac:graphicFrameMkLst>
            <pc:docMk/>
            <pc:sldMk cId="1488178884" sldId="1025"/>
            <ac:graphicFrameMk id="5" creationId="{D9FCFC6B-F004-0846-C2D0-763C6A368380}"/>
          </ac:graphicFrameMkLst>
        </pc:graphicFrameChg>
      </pc:sldChg>
      <pc:sldChg chg="addSp delSp modSp new del mod ord modClrScheme chgLayout modNotesTx">
        <pc:chgData name="Anna K. Podgorney" userId="61f91419-d8c6-45dc-acdf-4f6d8f01ce41" providerId="ADAL" clId="{DDE32A48-33C2-40B1-B2DF-7D61A12F0A8D}" dt="2026-04-28T21:02:43.721" v="8072" actId="47"/>
        <pc:sldMkLst>
          <pc:docMk/>
          <pc:sldMk cId="3223681866" sldId="1040"/>
        </pc:sldMkLst>
      </pc:sldChg>
      <pc:sldChg chg="addSp delSp modSp add del mod ord">
        <pc:chgData name="Anna K. Podgorney" userId="61f91419-d8c6-45dc-acdf-4f6d8f01ce41" providerId="ADAL" clId="{DDE32A48-33C2-40B1-B2DF-7D61A12F0A8D}" dt="2026-04-28T21:02:44.632" v="8073" actId="47"/>
        <pc:sldMkLst>
          <pc:docMk/>
          <pc:sldMk cId="2253169530" sldId="1042"/>
        </pc:sldMkLst>
      </pc:sldChg>
      <pc:sldChg chg="addSp delSp modSp add del mod ord modNotesTx">
        <pc:chgData name="Anna K. Podgorney" userId="61f91419-d8c6-45dc-acdf-4f6d8f01ce41" providerId="ADAL" clId="{DDE32A48-33C2-40B1-B2DF-7D61A12F0A8D}" dt="2026-04-28T21:02:42.858" v="8071" actId="47"/>
        <pc:sldMkLst>
          <pc:docMk/>
          <pc:sldMk cId="2083886943" sldId="1043"/>
        </pc:sldMkLst>
      </pc:sldChg>
      <pc:sldChg chg="addSp delSp modSp add mod ord modClrScheme chgLayout modNotesTx">
        <pc:chgData name="Anna K. Podgorney" userId="61f91419-d8c6-45dc-acdf-4f6d8f01ce41" providerId="ADAL" clId="{DDE32A48-33C2-40B1-B2DF-7D61A12F0A8D}" dt="2026-04-28T21:03:54.263" v="8272"/>
        <pc:sldMkLst>
          <pc:docMk/>
          <pc:sldMk cId="3332505989" sldId="1044"/>
        </pc:sldMkLst>
        <pc:spChg chg="add mod">
          <ac:chgData name="Anna K. Podgorney" userId="61f91419-d8c6-45dc-acdf-4f6d8f01ce41" providerId="ADAL" clId="{DDE32A48-33C2-40B1-B2DF-7D61A12F0A8D}" dt="2026-04-27T22:50:17.369" v="6028" actId="1076"/>
          <ac:spMkLst>
            <pc:docMk/>
            <pc:sldMk cId="3332505989" sldId="1044"/>
            <ac:spMk id="12" creationId="{4BF36178-6298-C379-1D83-A5CCFE0D5F31}"/>
          </ac:spMkLst>
        </pc:spChg>
        <pc:picChg chg="add mod">
          <ac:chgData name="Anna K. Podgorney" userId="61f91419-d8c6-45dc-acdf-4f6d8f01ce41" providerId="ADAL" clId="{DDE32A48-33C2-40B1-B2DF-7D61A12F0A8D}" dt="2026-04-27T22:50:02.564" v="6026" actId="14100"/>
          <ac:picMkLst>
            <pc:docMk/>
            <pc:sldMk cId="3332505989" sldId="1044"/>
            <ac:picMk id="17" creationId="{0F5F9304-730C-2E19-6CEA-724F4B0EA192}"/>
          </ac:picMkLst>
        </pc:picChg>
      </pc:sldChg>
      <pc:sldChg chg="addSp delSp modSp add del mod ord modNotesTx">
        <pc:chgData name="Anna K. Podgorney" userId="61f91419-d8c6-45dc-acdf-4f6d8f01ce41" providerId="ADAL" clId="{DDE32A48-33C2-40B1-B2DF-7D61A12F0A8D}" dt="2026-04-29T16:58:18.169" v="9053" actId="20577"/>
        <pc:sldMkLst>
          <pc:docMk/>
          <pc:sldMk cId="2850162176" sldId="1045"/>
        </pc:sldMkLst>
        <pc:spChg chg="mod">
          <ac:chgData name="Anna K. Podgorney" userId="61f91419-d8c6-45dc-acdf-4f6d8f01ce41" providerId="ADAL" clId="{DDE32A48-33C2-40B1-B2DF-7D61A12F0A8D}" dt="2026-04-22T20:21:02.648" v="1101" actId="20577"/>
          <ac:spMkLst>
            <pc:docMk/>
            <pc:sldMk cId="2850162176" sldId="1045"/>
            <ac:spMk id="2" creationId="{CEDDA162-2A2E-EBBB-8ED6-AA69E497D7E8}"/>
          </ac:spMkLst>
        </pc:spChg>
        <pc:graphicFrameChg chg="add mod">
          <ac:chgData name="Anna K. Podgorney" userId="61f91419-d8c6-45dc-acdf-4f6d8f01ce41" providerId="ADAL" clId="{DDE32A48-33C2-40B1-B2DF-7D61A12F0A8D}" dt="2026-04-22T20:22:01.169" v="1112" actId="207"/>
          <ac:graphicFrameMkLst>
            <pc:docMk/>
            <pc:sldMk cId="2850162176" sldId="1045"/>
            <ac:graphicFrameMk id="5" creationId="{146CED3E-44C2-3F02-63F0-012363AB1DA8}"/>
          </ac:graphicFrameMkLst>
        </pc:graphicFrameChg>
      </pc:sldChg>
      <pc:sldChg chg="modSp add mod modNotesTx">
        <pc:chgData name="Anna K. Podgorney" userId="61f91419-d8c6-45dc-acdf-4f6d8f01ce41" providerId="ADAL" clId="{DDE32A48-33C2-40B1-B2DF-7D61A12F0A8D}" dt="2026-04-29T16:57:39.397" v="9047" actId="20577"/>
        <pc:sldMkLst>
          <pc:docMk/>
          <pc:sldMk cId="4291238530" sldId="1046"/>
        </pc:sldMkLst>
        <pc:spChg chg="mod">
          <ac:chgData name="Anna K. Podgorney" userId="61f91419-d8c6-45dc-acdf-4f6d8f01ce41" providerId="ADAL" clId="{DDE32A48-33C2-40B1-B2DF-7D61A12F0A8D}" dt="2026-04-29T14:36:35.512" v="8610" actId="20577"/>
          <ac:spMkLst>
            <pc:docMk/>
            <pc:sldMk cId="4291238530" sldId="1046"/>
            <ac:spMk id="2" creationId="{226E11E0-3682-D83A-BB02-65EACE319923}"/>
          </ac:spMkLst>
        </pc:spChg>
        <pc:spChg chg="mod">
          <ac:chgData name="Anna K. Podgorney" userId="61f91419-d8c6-45dc-acdf-4f6d8f01ce41" providerId="ADAL" clId="{DDE32A48-33C2-40B1-B2DF-7D61A12F0A8D}" dt="2026-04-29T16:03:41.595" v="9042" actId="20577"/>
          <ac:spMkLst>
            <pc:docMk/>
            <pc:sldMk cId="4291238530" sldId="1046"/>
            <ac:spMk id="3" creationId="{358C4160-889A-0EC4-549C-714C877ED4AB}"/>
          </ac:spMkLst>
        </pc:spChg>
        <pc:picChg chg="mod">
          <ac:chgData name="Anna K. Podgorney" userId="61f91419-d8c6-45dc-acdf-4f6d8f01ce41" providerId="ADAL" clId="{DDE32A48-33C2-40B1-B2DF-7D61A12F0A8D}" dt="2026-04-29T16:03:37.414" v="9029" actId="1076"/>
          <ac:picMkLst>
            <pc:docMk/>
            <pc:sldMk cId="4291238530" sldId="1046"/>
            <ac:picMk id="1028" creationId="{70ED2712-0EC0-F20C-93AF-6B20DF951CC3}"/>
          </ac:picMkLst>
        </pc:picChg>
      </pc:sldChg>
      <pc:sldChg chg="modSp add mod modNotesTx">
        <pc:chgData name="Anna K. Podgorney" userId="61f91419-d8c6-45dc-acdf-4f6d8f01ce41" providerId="ADAL" clId="{DDE32A48-33C2-40B1-B2DF-7D61A12F0A8D}" dt="2026-04-29T16:57:46.003" v="9048" actId="20577"/>
        <pc:sldMkLst>
          <pc:docMk/>
          <pc:sldMk cId="219425908" sldId="1047"/>
        </pc:sldMkLst>
        <pc:spChg chg="mod">
          <ac:chgData name="Anna K. Podgorney" userId="61f91419-d8c6-45dc-acdf-4f6d8f01ce41" providerId="ADAL" clId="{DDE32A48-33C2-40B1-B2DF-7D61A12F0A8D}" dt="2026-04-29T16:02:49.365" v="9021" actId="1076"/>
          <ac:spMkLst>
            <pc:docMk/>
            <pc:sldMk cId="219425908" sldId="1047"/>
            <ac:spMk id="2" creationId="{B8E55E94-515F-3D37-F970-ECB48955797F}"/>
          </ac:spMkLst>
        </pc:spChg>
        <pc:graphicFrameChg chg="mod modGraphic">
          <ac:chgData name="Anna K. Podgorney" userId="61f91419-d8c6-45dc-acdf-4f6d8f01ce41" providerId="ADAL" clId="{DDE32A48-33C2-40B1-B2DF-7D61A12F0A8D}" dt="2026-04-29T16:03:37.186" v="9028" actId="20577"/>
          <ac:graphicFrameMkLst>
            <pc:docMk/>
            <pc:sldMk cId="219425908" sldId="1047"/>
            <ac:graphicFrameMk id="6" creationId="{A3B24405-1E9E-9D61-754A-FE5EADADFB8F}"/>
          </ac:graphicFrameMkLst>
        </pc:graphicFrameChg>
      </pc:sldChg>
      <pc:sldChg chg="add del">
        <pc:chgData name="Anna K. Podgorney" userId="61f91419-d8c6-45dc-acdf-4f6d8f01ce41" providerId="ADAL" clId="{DDE32A48-33C2-40B1-B2DF-7D61A12F0A8D}" dt="2026-04-29T14:52:13.875" v="8885" actId="2696"/>
        <pc:sldMkLst>
          <pc:docMk/>
          <pc:sldMk cId="4282805816" sldId="1048"/>
        </pc:sldMkLst>
      </pc:sldChg>
      <pc:sldChg chg="addSp delSp modSp add mod ord modClrScheme chgLayout modNotesTx">
        <pc:chgData name="Anna K. Podgorney" userId="61f91419-d8c6-45dc-acdf-4f6d8f01ce41" providerId="ADAL" clId="{DDE32A48-33C2-40B1-B2DF-7D61A12F0A8D}" dt="2026-04-29T16:57:51.138" v="9049" actId="20577"/>
        <pc:sldMkLst>
          <pc:docMk/>
          <pc:sldMk cId="1023005294" sldId="1049"/>
        </pc:sldMkLst>
        <pc:spChg chg="mod">
          <ac:chgData name="Anna K. Podgorney" userId="61f91419-d8c6-45dc-acdf-4f6d8f01ce41" providerId="ADAL" clId="{DDE32A48-33C2-40B1-B2DF-7D61A12F0A8D}" dt="2026-04-29T14:51:56.679" v="8882" actId="26606"/>
          <ac:spMkLst>
            <pc:docMk/>
            <pc:sldMk cId="1023005294" sldId="1049"/>
            <ac:spMk id="2" creationId="{25B23D88-E37A-A629-D5B2-538CEEA62864}"/>
          </ac:spMkLst>
        </pc:spChg>
        <pc:spChg chg="mod">
          <ac:chgData name="Anna K. Podgorney" userId="61f91419-d8c6-45dc-acdf-4f6d8f01ce41" providerId="ADAL" clId="{DDE32A48-33C2-40B1-B2DF-7D61A12F0A8D}" dt="2026-04-29T14:52:06.691" v="8884" actId="207"/>
          <ac:spMkLst>
            <pc:docMk/>
            <pc:sldMk cId="1023005294" sldId="1049"/>
            <ac:spMk id="3" creationId="{F4E2207B-5AFD-D688-B6AD-28D882BA7948}"/>
          </ac:spMkLst>
        </pc:spChg>
        <pc:graphicFrameChg chg="add mod modGraphic">
          <ac:chgData name="Anna K. Podgorney" userId="61f91419-d8c6-45dc-acdf-4f6d8f01ce41" providerId="ADAL" clId="{DDE32A48-33C2-40B1-B2DF-7D61A12F0A8D}" dt="2026-04-29T14:52:01.868" v="8883" actId="1076"/>
          <ac:graphicFrameMkLst>
            <pc:docMk/>
            <pc:sldMk cId="1023005294" sldId="1049"/>
            <ac:graphicFrameMk id="4" creationId="{353D2D32-3A49-4CA6-DBF1-EBC62CB8DFF1}"/>
          </ac:graphicFrameMkLst>
        </pc:graphicFrameChg>
        <pc:picChg chg="del">
          <ac:chgData name="Anna K. Podgorney" userId="61f91419-d8c6-45dc-acdf-4f6d8f01ce41" providerId="ADAL" clId="{DDE32A48-33C2-40B1-B2DF-7D61A12F0A8D}" dt="2026-04-29T14:50:46.524" v="8834" actId="478"/>
          <ac:picMkLst>
            <pc:docMk/>
            <pc:sldMk cId="1023005294" sldId="1049"/>
            <ac:picMk id="6" creationId="{734F692B-739E-7F5B-CFE4-6939CF1701F6}"/>
          </ac:picMkLst>
        </pc:picChg>
      </pc:sldChg>
      <pc:sldChg chg="addSp delSp modSp new mod ord modClrScheme chgLayout modNotesTx">
        <pc:chgData name="Anna K. Podgorney" userId="61f91419-d8c6-45dc-acdf-4f6d8f01ce41" providerId="ADAL" clId="{DDE32A48-33C2-40B1-B2DF-7D61A12F0A8D}" dt="2026-04-29T16:24:33.126" v="9044"/>
        <pc:sldMkLst>
          <pc:docMk/>
          <pc:sldMk cId="2130977274" sldId="1050"/>
        </pc:sldMkLst>
        <pc:spChg chg="mod ord">
          <ac:chgData name="Anna K. Podgorney" userId="61f91419-d8c6-45dc-acdf-4f6d8f01ce41" providerId="ADAL" clId="{DDE32A48-33C2-40B1-B2DF-7D61A12F0A8D}" dt="2026-04-27T20:43:21.124" v="5807" actId="26606"/>
          <ac:spMkLst>
            <pc:docMk/>
            <pc:sldMk cId="2130977274" sldId="1050"/>
            <ac:spMk id="2" creationId="{FB7B2963-F658-821A-5079-0F98F80A1ECB}"/>
          </ac:spMkLst>
        </pc:spChg>
        <pc:spChg chg="add mod">
          <ac:chgData name="Anna K. Podgorney" userId="61f91419-d8c6-45dc-acdf-4f6d8f01ce41" providerId="ADAL" clId="{DDE32A48-33C2-40B1-B2DF-7D61A12F0A8D}" dt="2026-04-27T20:43:54.891" v="5813" actId="1076"/>
          <ac:spMkLst>
            <pc:docMk/>
            <pc:sldMk cId="2130977274" sldId="1050"/>
            <ac:spMk id="17" creationId="{74B59162-580D-B371-F87A-8F9F45942568}"/>
          </ac:spMkLst>
        </pc:spChg>
        <pc:spChg chg="add mod">
          <ac:chgData name="Anna K. Podgorney" userId="61f91419-d8c6-45dc-acdf-4f6d8f01ce41" providerId="ADAL" clId="{DDE32A48-33C2-40B1-B2DF-7D61A12F0A8D}" dt="2026-04-27T20:44:26.061" v="5818" actId="1076"/>
          <ac:spMkLst>
            <pc:docMk/>
            <pc:sldMk cId="2130977274" sldId="1050"/>
            <ac:spMk id="20" creationId="{578E2B6B-2C46-501D-D3C0-AE67EA9B7942}"/>
          </ac:spMkLst>
        </pc:spChg>
        <pc:graphicFrameChg chg="add mod modGraphic">
          <ac:chgData name="Anna K. Podgorney" userId="61f91419-d8c6-45dc-acdf-4f6d8f01ce41" providerId="ADAL" clId="{DDE32A48-33C2-40B1-B2DF-7D61A12F0A8D}" dt="2026-04-27T20:44:35.771" v="5820" actId="20577"/>
          <ac:graphicFrameMkLst>
            <pc:docMk/>
            <pc:sldMk cId="2130977274" sldId="1050"/>
            <ac:graphicFrameMk id="16" creationId="{6CC87866-D47A-B04C-8421-0231D0F3F97C}"/>
          </ac:graphicFrameMkLst>
        </pc:graphicFrameChg>
      </pc:sldChg>
      <pc:sldChg chg="addSp delSp modSp add mod ord modClrScheme chgLayout">
        <pc:chgData name="Anna K. Podgorney" userId="61f91419-d8c6-45dc-acdf-4f6d8f01ce41" providerId="ADAL" clId="{DDE32A48-33C2-40B1-B2DF-7D61A12F0A8D}" dt="2026-04-29T14:37:44.463" v="8612"/>
        <pc:sldMkLst>
          <pc:docMk/>
          <pc:sldMk cId="127905096" sldId="1051"/>
        </pc:sldMkLst>
        <pc:spChg chg="mod ord">
          <ac:chgData name="Anna K. Podgorney" userId="61f91419-d8c6-45dc-acdf-4f6d8f01ce41" providerId="ADAL" clId="{DDE32A48-33C2-40B1-B2DF-7D61A12F0A8D}" dt="2026-04-27T20:41:17.568" v="5788" actId="700"/>
          <ac:spMkLst>
            <pc:docMk/>
            <pc:sldMk cId="127905096" sldId="1051"/>
            <ac:spMk id="2" creationId="{B2829627-0B7C-F28A-C84B-2879FE65665B}"/>
          </ac:spMkLst>
        </pc:spChg>
        <pc:spChg chg="add mod">
          <ac:chgData name="Anna K. Podgorney" userId="61f91419-d8c6-45dc-acdf-4f6d8f01ce41" providerId="ADAL" clId="{DDE32A48-33C2-40B1-B2DF-7D61A12F0A8D}" dt="2026-04-27T20:42:21.142" v="5803" actId="1076"/>
          <ac:spMkLst>
            <pc:docMk/>
            <pc:sldMk cId="127905096" sldId="1051"/>
            <ac:spMk id="9" creationId="{366B886B-575A-42E3-153F-24BB72199618}"/>
          </ac:spMkLst>
        </pc:spChg>
        <pc:spChg chg="add mod">
          <ac:chgData name="Anna K. Podgorney" userId="61f91419-d8c6-45dc-acdf-4f6d8f01ce41" providerId="ADAL" clId="{DDE32A48-33C2-40B1-B2DF-7D61A12F0A8D}" dt="2026-04-27T20:42:29.142" v="5804" actId="14100"/>
          <ac:spMkLst>
            <pc:docMk/>
            <pc:sldMk cId="127905096" sldId="1051"/>
            <ac:spMk id="16" creationId="{9DE02AF4-B0C6-109E-BA8E-F1ACDD1FDBF2}"/>
          </ac:spMkLst>
        </pc:spChg>
        <pc:graphicFrameChg chg="add mod ord modGraphic">
          <ac:chgData name="Anna K. Podgorney" userId="61f91419-d8c6-45dc-acdf-4f6d8f01ce41" providerId="ADAL" clId="{DDE32A48-33C2-40B1-B2DF-7D61A12F0A8D}" dt="2026-04-27T20:42:10.547" v="5801" actId="1076"/>
          <ac:graphicFrameMkLst>
            <pc:docMk/>
            <pc:sldMk cId="127905096" sldId="1051"/>
            <ac:graphicFrameMk id="8" creationId="{EF4EEFBB-06EC-C1F5-FCF7-8860FA353C75}"/>
          </ac:graphicFrameMkLst>
        </pc:graphicFrameChg>
      </pc:sldChg>
      <pc:sldChg chg="addSp delSp modSp new mod ord modShow">
        <pc:chgData name="Anna K. Podgorney" userId="61f91419-d8c6-45dc-acdf-4f6d8f01ce41" providerId="ADAL" clId="{DDE32A48-33C2-40B1-B2DF-7D61A12F0A8D}" dt="2026-04-29T16:24:44.717" v="9046"/>
        <pc:sldMkLst>
          <pc:docMk/>
          <pc:sldMk cId="2645930736" sldId="1053"/>
        </pc:sldMkLst>
        <pc:spChg chg="mod">
          <ac:chgData name="Anna K. Podgorney" userId="61f91419-d8c6-45dc-acdf-4f6d8f01ce41" providerId="ADAL" clId="{DDE32A48-33C2-40B1-B2DF-7D61A12F0A8D}" dt="2026-04-28T21:04:36.493" v="8298" actId="20577"/>
          <ac:spMkLst>
            <pc:docMk/>
            <pc:sldMk cId="2645930736" sldId="1053"/>
            <ac:spMk id="2" creationId="{67345589-9527-6C06-3F59-775C0CF3B671}"/>
          </ac:spMkLst>
        </pc:spChg>
        <pc:graphicFrameChg chg="add mod modGraphic">
          <ac:chgData name="Anna K. Podgorney" userId="61f91419-d8c6-45dc-acdf-4f6d8f01ce41" providerId="ADAL" clId="{DDE32A48-33C2-40B1-B2DF-7D61A12F0A8D}" dt="2026-04-27T19:52:03.860" v="2550" actId="255"/>
          <ac:graphicFrameMkLst>
            <pc:docMk/>
            <pc:sldMk cId="2645930736" sldId="1053"/>
            <ac:graphicFrameMk id="5" creationId="{BAF43C4B-DC27-8EF3-C2B6-422AB717FC76}"/>
          </ac:graphicFrameMkLst>
        </pc:graphicFrameChg>
      </pc:sldChg>
      <pc:sldChg chg="addSp delSp modSp new mod ord modClrScheme chgLayout">
        <pc:chgData name="Anna K. Podgorney" userId="61f91419-d8c6-45dc-acdf-4f6d8f01ce41" providerId="ADAL" clId="{DDE32A48-33C2-40B1-B2DF-7D61A12F0A8D}" dt="2026-04-29T14:24:08.832" v="8306"/>
        <pc:sldMkLst>
          <pc:docMk/>
          <pc:sldMk cId="4143205167" sldId="1055"/>
        </pc:sldMkLst>
        <pc:spChg chg="add mod ord">
          <ac:chgData name="Anna K. Podgorney" userId="61f91419-d8c6-45dc-acdf-4f6d8f01ce41" providerId="ADAL" clId="{DDE32A48-33C2-40B1-B2DF-7D61A12F0A8D}" dt="2026-04-27T20:38:12.597" v="5771" actId="6549"/>
          <ac:spMkLst>
            <pc:docMk/>
            <pc:sldMk cId="4143205167" sldId="1055"/>
            <ac:spMk id="4" creationId="{07B4CA0C-242A-A713-B165-C4E8F28E0D16}"/>
          </ac:spMkLst>
        </pc:spChg>
        <pc:spChg chg="add mod ord">
          <ac:chgData name="Anna K. Podgorney" userId="61f91419-d8c6-45dc-acdf-4f6d8f01ce41" providerId="ADAL" clId="{DDE32A48-33C2-40B1-B2DF-7D61A12F0A8D}" dt="2026-04-27T20:38:05.103" v="5769" actId="255"/>
          <ac:spMkLst>
            <pc:docMk/>
            <pc:sldMk cId="4143205167" sldId="1055"/>
            <ac:spMk id="5" creationId="{0FEDFA1C-C353-CEB3-C7FA-9ED81F2E8F29}"/>
          </ac:spMkLst>
        </pc:spChg>
        <pc:picChg chg="add mod">
          <ac:chgData name="Anna K. Podgorney" userId="61f91419-d8c6-45dc-acdf-4f6d8f01ce41" providerId="ADAL" clId="{DDE32A48-33C2-40B1-B2DF-7D61A12F0A8D}" dt="2026-04-27T20:37:50.960" v="5767" actId="26606"/>
          <ac:picMkLst>
            <pc:docMk/>
            <pc:sldMk cId="4143205167" sldId="1055"/>
            <ac:picMk id="7" creationId="{04A1CD73-4183-17F8-CCDF-BABD1566C485}"/>
          </ac:picMkLst>
        </pc:picChg>
      </pc:sldChg>
      <pc:sldChg chg="new del">
        <pc:chgData name="Anna K. Podgorney" userId="61f91419-d8c6-45dc-acdf-4f6d8f01ce41" providerId="ADAL" clId="{DDE32A48-33C2-40B1-B2DF-7D61A12F0A8D}" dt="2026-04-28T17:39:04.050" v="6034" actId="2696"/>
        <pc:sldMkLst>
          <pc:docMk/>
          <pc:sldMk cId="3092822863" sldId="1056"/>
        </pc:sldMkLst>
      </pc:sldChg>
      <pc:sldChg chg="new del">
        <pc:chgData name="Anna K. Podgorney" userId="61f91419-d8c6-45dc-acdf-4f6d8f01ce41" providerId="ADAL" clId="{DDE32A48-33C2-40B1-B2DF-7D61A12F0A8D}" dt="2026-04-28T17:40:36.350" v="6040" actId="2696"/>
        <pc:sldMkLst>
          <pc:docMk/>
          <pc:sldMk cId="4282796560" sldId="1056"/>
        </pc:sldMkLst>
      </pc:sldChg>
      <pc:sldChg chg="add del">
        <pc:chgData name="Anna K. Podgorney" userId="61f91419-d8c6-45dc-acdf-4f6d8f01ce41" providerId="ADAL" clId="{DDE32A48-33C2-40B1-B2DF-7D61A12F0A8D}" dt="2026-04-28T20:51:07.882" v="7430" actId="47"/>
        <pc:sldMkLst>
          <pc:docMk/>
          <pc:sldMk cId="2953144835" sldId="1057"/>
        </pc:sldMkLst>
      </pc:sldChg>
      <pc:sldChg chg="add del">
        <pc:chgData name="Anna K. Podgorney" userId="61f91419-d8c6-45dc-acdf-4f6d8f01ce41" providerId="ADAL" clId="{DDE32A48-33C2-40B1-B2DF-7D61A12F0A8D}" dt="2026-04-28T20:51:06.747" v="7429" actId="47"/>
        <pc:sldMkLst>
          <pc:docMk/>
          <pc:sldMk cId="3485944079" sldId="1058"/>
        </pc:sldMkLst>
      </pc:sldChg>
      <pc:sldChg chg="new del">
        <pc:chgData name="Anna K. Podgorney" userId="61f91419-d8c6-45dc-acdf-4f6d8f01ce41" providerId="ADAL" clId="{DDE32A48-33C2-40B1-B2DF-7D61A12F0A8D}" dt="2026-04-28T18:01:12.190" v="6415" actId="2696"/>
        <pc:sldMkLst>
          <pc:docMk/>
          <pc:sldMk cId="147694045" sldId="1059"/>
        </pc:sldMkLst>
      </pc:sldChg>
      <pc:sldChg chg="new del">
        <pc:chgData name="Anna K. Podgorney" userId="61f91419-d8c6-45dc-acdf-4f6d8f01ce41" providerId="ADAL" clId="{DDE32A48-33C2-40B1-B2DF-7D61A12F0A8D}" dt="2026-04-28T17:44:10.713" v="6053" actId="2696"/>
        <pc:sldMkLst>
          <pc:docMk/>
          <pc:sldMk cId="2155824410" sldId="1060"/>
        </pc:sldMkLst>
      </pc:sldChg>
      <pc:sldChg chg="new del">
        <pc:chgData name="Anna K. Podgorney" userId="61f91419-d8c6-45dc-acdf-4f6d8f01ce41" providerId="ADAL" clId="{DDE32A48-33C2-40B1-B2DF-7D61A12F0A8D}" dt="2026-04-28T17:44:14.652" v="6054" actId="2696"/>
        <pc:sldMkLst>
          <pc:docMk/>
          <pc:sldMk cId="4179921242" sldId="1061"/>
        </pc:sldMkLst>
      </pc:sldChg>
      <pc:sldChg chg="addSp delSp modSp new mod ord modClrScheme chgLayout modNotesTx">
        <pc:chgData name="Anna K. Podgorney" userId="61f91419-d8c6-45dc-acdf-4f6d8f01ce41" providerId="ADAL" clId="{DDE32A48-33C2-40B1-B2DF-7D61A12F0A8D}" dt="2026-04-29T16:58:09.961" v="9051" actId="20577"/>
        <pc:sldMkLst>
          <pc:docMk/>
          <pc:sldMk cId="780523748" sldId="1062"/>
        </pc:sldMkLst>
        <pc:spChg chg="mod">
          <ac:chgData name="Anna K. Podgorney" userId="61f91419-d8c6-45dc-acdf-4f6d8f01ce41" providerId="ADAL" clId="{DDE32A48-33C2-40B1-B2DF-7D61A12F0A8D}" dt="2026-04-28T17:50:27.118" v="6323" actId="20577"/>
          <ac:spMkLst>
            <pc:docMk/>
            <pc:sldMk cId="780523748" sldId="1062"/>
            <ac:spMk id="2" creationId="{E307A5D8-63CF-6B26-FFEC-AB5816E47CB5}"/>
          </ac:spMkLst>
        </pc:spChg>
        <pc:spChg chg="mod">
          <ac:chgData name="Anna K. Podgorney" userId="61f91419-d8c6-45dc-acdf-4f6d8f01ce41" providerId="ADAL" clId="{DDE32A48-33C2-40B1-B2DF-7D61A12F0A8D}" dt="2026-04-28T17:49:49.736" v="6278" actId="115"/>
          <ac:spMkLst>
            <pc:docMk/>
            <pc:sldMk cId="780523748" sldId="1062"/>
            <ac:spMk id="3" creationId="{0F50C06C-3C36-0C75-CF51-15235A5B3B06}"/>
          </ac:spMkLst>
        </pc:spChg>
        <pc:spChg chg="add del">
          <ac:chgData name="Anna K. Podgorney" userId="61f91419-d8c6-45dc-acdf-4f6d8f01ce41" providerId="ADAL" clId="{DDE32A48-33C2-40B1-B2DF-7D61A12F0A8D}" dt="2026-04-28T17:45:56.085" v="6083" actId="22"/>
          <ac:spMkLst>
            <pc:docMk/>
            <pc:sldMk cId="780523748" sldId="1062"/>
            <ac:spMk id="4" creationId="{30FB116F-983E-FA1B-C829-D2EF0997DEFC}"/>
          </ac:spMkLst>
        </pc:spChg>
        <pc:graphicFrameChg chg="add mod">
          <ac:chgData name="Anna K. Podgorney" userId="61f91419-d8c6-45dc-acdf-4f6d8f01ce41" providerId="ADAL" clId="{DDE32A48-33C2-40B1-B2DF-7D61A12F0A8D}" dt="2026-04-28T17:45:16.348" v="6082"/>
          <ac:graphicFrameMkLst>
            <pc:docMk/>
            <pc:sldMk cId="780523748" sldId="1062"/>
            <ac:graphicFrameMk id="5" creationId="{F503EC64-1C66-9D79-10F6-FD29BDBB4B51}"/>
          </ac:graphicFrameMkLst>
        </pc:graphicFrameChg>
        <pc:picChg chg="add mod ord">
          <ac:chgData name="Anna K. Podgorney" userId="61f91419-d8c6-45dc-acdf-4f6d8f01ce41" providerId="ADAL" clId="{DDE32A48-33C2-40B1-B2DF-7D61A12F0A8D}" dt="2026-04-28T17:49:13.821" v="6271" actId="26606"/>
          <ac:picMkLst>
            <pc:docMk/>
            <pc:sldMk cId="780523748" sldId="1062"/>
            <ac:picMk id="7" creationId="{6383FBF0-5E32-EABE-7029-474F82CFCCD9}"/>
          </ac:picMkLst>
        </pc:picChg>
      </pc:sldChg>
      <pc:sldChg chg="addSp delSp modSp new mod ord modClrScheme modShow chgLayout modNotesTx">
        <pc:chgData name="Anna K. Podgorney" userId="61f91419-d8c6-45dc-acdf-4f6d8f01ce41" providerId="ADAL" clId="{DDE32A48-33C2-40B1-B2DF-7D61A12F0A8D}" dt="2026-04-29T16:58:13.002" v="9052" actId="20577"/>
        <pc:sldMkLst>
          <pc:docMk/>
          <pc:sldMk cId="940530370" sldId="1063"/>
        </pc:sldMkLst>
        <pc:spChg chg="mod">
          <ac:chgData name="Anna K. Podgorney" userId="61f91419-d8c6-45dc-acdf-4f6d8f01ce41" providerId="ADAL" clId="{DDE32A48-33C2-40B1-B2DF-7D61A12F0A8D}" dt="2026-04-28T17:57:10.490" v="6404" actId="26606"/>
          <ac:spMkLst>
            <pc:docMk/>
            <pc:sldMk cId="940530370" sldId="1063"/>
            <ac:spMk id="2" creationId="{D3B74C99-FF89-40F6-7DBD-1AE5ED78CBFC}"/>
          </ac:spMkLst>
        </pc:spChg>
        <pc:spChg chg="del mod">
          <ac:chgData name="Anna K. Podgorney" userId="61f91419-d8c6-45dc-acdf-4f6d8f01ce41" providerId="ADAL" clId="{DDE32A48-33C2-40B1-B2DF-7D61A12F0A8D}" dt="2026-04-28T17:55:36.099" v="6384" actId="26606"/>
          <ac:spMkLst>
            <pc:docMk/>
            <pc:sldMk cId="940530370" sldId="1063"/>
            <ac:spMk id="3" creationId="{14F9853E-6987-5341-9942-199C6F2195FC}"/>
          </ac:spMkLst>
        </pc:spChg>
        <pc:spChg chg="del">
          <ac:chgData name="Anna K. Podgorney" userId="61f91419-d8c6-45dc-acdf-4f6d8f01ce41" providerId="ADAL" clId="{DDE32A48-33C2-40B1-B2DF-7D61A12F0A8D}" dt="2026-04-28T17:52:58.570" v="6334" actId="478"/>
          <ac:spMkLst>
            <pc:docMk/>
            <pc:sldMk cId="940530370" sldId="1063"/>
            <ac:spMk id="4" creationId="{0B0D8ECB-B85F-5C20-7F4F-00442A60CBB3}"/>
          </ac:spMkLst>
        </pc:spChg>
        <pc:graphicFrameChg chg="add mod modGraphic">
          <ac:chgData name="Anna K. Podgorney" userId="61f91419-d8c6-45dc-acdf-4f6d8f01ce41" providerId="ADAL" clId="{DDE32A48-33C2-40B1-B2DF-7D61A12F0A8D}" dt="2026-04-28T17:57:20.248" v="6406" actId="14100"/>
          <ac:graphicFrameMkLst>
            <pc:docMk/>
            <pc:sldMk cId="940530370" sldId="1063"/>
            <ac:graphicFrameMk id="5" creationId="{CCA96FCF-A2B2-B359-DD1B-3D577E91381D}"/>
          </ac:graphicFrameMkLst>
        </pc:graphicFrameChg>
      </pc:sldChg>
      <pc:sldChg chg="addSp delSp modSp new mod ord modClrScheme chgLayout modNotesTx">
        <pc:chgData name="Anna K. Podgorney" userId="61f91419-d8c6-45dc-acdf-4f6d8f01ce41" providerId="ADAL" clId="{DDE32A48-33C2-40B1-B2DF-7D61A12F0A8D}" dt="2026-04-29T16:58:33.788" v="9055" actId="20577"/>
        <pc:sldMkLst>
          <pc:docMk/>
          <pc:sldMk cId="1801164259" sldId="1064"/>
        </pc:sldMkLst>
        <pc:spChg chg="mod">
          <ac:chgData name="Anna K. Podgorney" userId="61f91419-d8c6-45dc-acdf-4f6d8f01ce41" providerId="ADAL" clId="{DDE32A48-33C2-40B1-B2DF-7D61A12F0A8D}" dt="2026-04-28T20:32:51.187" v="7300"/>
          <ac:spMkLst>
            <pc:docMk/>
            <pc:sldMk cId="1801164259" sldId="1064"/>
            <ac:spMk id="2" creationId="{45E45F04-A333-C032-38FF-A2E8FB038BB2}"/>
          </ac:spMkLst>
        </pc:spChg>
        <pc:spChg chg="mod ord">
          <ac:chgData name="Anna K. Podgorney" userId="61f91419-d8c6-45dc-acdf-4f6d8f01ce41" providerId="ADAL" clId="{DDE32A48-33C2-40B1-B2DF-7D61A12F0A8D}" dt="2026-04-28T20:29:20.615" v="7244" actId="207"/>
          <ac:spMkLst>
            <pc:docMk/>
            <pc:sldMk cId="1801164259" sldId="1064"/>
            <ac:spMk id="3" creationId="{03233891-1D32-FA8D-B3A5-13EA2103EA12}"/>
          </ac:spMkLst>
        </pc:spChg>
        <pc:spChg chg="add mod">
          <ac:chgData name="Anna K. Podgorney" userId="61f91419-d8c6-45dc-acdf-4f6d8f01ce41" providerId="ADAL" clId="{DDE32A48-33C2-40B1-B2DF-7D61A12F0A8D}" dt="2026-04-28T18:56:15.702" v="6480" actId="1076"/>
          <ac:spMkLst>
            <pc:docMk/>
            <pc:sldMk cId="1801164259" sldId="1064"/>
            <ac:spMk id="5" creationId="{D62CEBFC-BC25-4E6B-3858-2F3CE3DB052D}"/>
          </ac:spMkLst>
        </pc:spChg>
        <pc:spChg chg="mod">
          <ac:chgData name="Anna K. Podgorney" userId="61f91419-d8c6-45dc-acdf-4f6d8f01ce41" providerId="ADAL" clId="{DDE32A48-33C2-40B1-B2DF-7D61A12F0A8D}" dt="2026-04-28T18:53:33.635" v="6459"/>
          <ac:spMkLst>
            <pc:docMk/>
            <pc:sldMk cId="1801164259" sldId="1064"/>
            <ac:spMk id="9" creationId="{BFF59114-A609-D01B-CA3C-A4EBA850DA46}"/>
          </ac:spMkLst>
        </pc:spChg>
        <pc:spChg chg="mod">
          <ac:chgData name="Anna K. Podgorney" userId="61f91419-d8c6-45dc-acdf-4f6d8f01ce41" providerId="ADAL" clId="{DDE32A48-33C2-40B1-B2DF-7D61A12F0A8D}" dt="2026-04-28T18:53:33.635" v="6459"/>
          <ac:spMkLst>
            <pc:docMk/>
            <pc:sldMk cId="1801164259" sldId="1064"/>
            <ac:spMk id="10" creationId="{00FD027F-325E-CD4D-5BD4-D407C95C4F03}"/>
          </ac:spMkLst>
        </pc:spChg>
        <pc:spChg chg="mod">
          <ac:chgData name="Anna K. Podgorney" userId="61f91419-d8c6-45dc-acdf-4f6d8f01ce41" providerId="ADAL" clId="{DDE32A48-33C2-40B1-B2DF-7D61A12F0A8D}" dt="2026-04-28T19:05:35.094" v="6634" actId="20577"/>
          <ac:spMkLst>
            <pc:docMk/>
            <pc:sldMk cId="1801164259" sldId="1064"/>
            <ac:spMk id="18" creationId="{BFF59114-A609-D01B-CA3C-A4EBA850DA46}"/>
          </ac:spMkLst>
        </pc:spChg>
        <pc:spChg chg="mod">
          <ac:chgData name="Anna K. Podgorney" userId="61f91419-d8c6-45dc-acdf-4f6d8f01ce41" providerId="ADAL" clId="{DDE32A48-33C2-40B1-B2DF-7D61A12F0A8D}" dt="2026-04-28T18:55:03.716" v="6472"/>
          <ac:spMkLst>
            <pc:docMk/>
            <pc:sldMk cId="1801164259" sldId="1064"/>
            <ac:spMk id="19" creationId="{00FD027F-325E-CD4D-5BD4-D407C95C4F03}"/>
          </ac:spMkLst>
        </pc:spChg>
        <pc:spChg chg="add mod">
          <ac:chgData name="Anna K. Podgorney" userId="61f91419-d8c6-45dc-acdf-4f6d8f01ce41" providerId="ADAL" clId="{DDE32A48-33C2-40B1-B2DF-7D61A12F0A8D}" dt="2026-04-28T20:29:03.260" v="7241"/>
          <ac:spMkLst>
            <pc:docMk/>
            <pc:sldMk cId="1801164259" sldId="1064"/>
            <ac:spMk id="23" creationId="{E3657259-B108-C31C-A58D-C3CEAFD08E11}"/>
          </ac:spMkLst>
        </pc:spChg>
        <pc:spChg chg="add mod">
          <ac:chgData name="Anna K. Podgorney" userId="61f91419-d8c6-45dc-acdf-4f6d8f01ce41" providerId="ADAL" clId="{DDE32A48-33C2-40B1-B2DF-7D61A12F0A8D}" dt="2026-04-28T20:29:03.260" v="7241"/>
          <ac:spMkLst>
            <pc:docMk/>
            <pc:sldMk cId="1801164259" sldId="1064"/>
            <ac:spMk id="24" creationId="{F0BC28CC-126A-2E1D-0CA1-028B8450B815}"/>
          </ac:spMkLst>
        </pc:spChg>
        <pc:grpChg chg="add del mod">
          <ac:chgData name="Anna K. Podgorney" userId="61f91419-d8c6-45dc-acdf-4f6d8f01ce41" providerId="ADAL" clId="{DDE32A48-33C2-40B1-B2DF-7D61A12F0A8D}" dt="2026-04-28T19:05:33.015" v="6633" actId="478"/>
          <ac:grpSpMkLst>
            <pc:docMk/>
            <pc:sldMk cId="1801164259" sldId="1064"/>
            <ac:grpSpMk id="6" creationId="{B06BEC6C-B8A0-C599-13A9-01AEE5229BE2}"/>
          </ac:grpSpMkLst>
        </pc:grpChg>
        <pc:grpChg chg="add mod">
          <ac:chgData name="Anna K. Podgorney" userId="61f91419-d8c6-45dc-acdf-4f6d8f01ce41" providerId="ADAL" clId="{DDE32A48-33C2-40B1-B2DF-7D61A12F0A8D}" dt="2026-04-28T18:54:05.330" v="6463" actId="164"/>
          <ac:grpSpMkLst>
            <pc:docMk/>
            <pc:sldMk cId="1801164259" sldId="1064"/>
            <ac:grpSpMk id="7" creationId="{23C6FFFA-4674-ACF1-6FF9-5CB5498B11C1}"/>
          </ac:grpSpMkLst>
        </pc:grpChg>
        <pc:grpChg chg="add del mod">
          <ac:chgData name="Anna K. Podgorney" userId="61f91419-d8c6-45dc-acdf-4f6d8f01ce41" providerId="ADAL" clId="{DDE32A48-33C2-40B1-B2DF-7D61A12F0A8D}" dt="2026-04-28T18:54:25.578" v="6464" actId="21"/>
          <ac:grpSpMkLst>
            <pc:docMk/>
            <pc:sldMk cId="1801164259" sldId="1064"/>
            <ac:grpSpMk id="12" creationId="{76464315-692C-EFD5-2B98-3BAF6555925E}"/>
          </ac:grpSpMkLst>
        </pc:grpChg>
        <pc:grpChg chg="add del mod">
          <ac:chgData name="Anna K. Podgorney" userId="61f91419-d8c6-45dc-acdf-4f6d8f01ce41" providerId="ADAL" clId="{DDE32A48-33C2-40B1-B2DF-7D61A12F0A8D}" dt="2026-04-28T19:05:39.024" v="6635" actId="478"/>
          <ac:grpSpMkLst>
            <pc:docMk/>
            <pc:sldMk cId="1801164259" sldId="1064"/>
            <ac:grpSpMk id="14" creationId="{76464315-692C-EFD5-2B98-3BAF6555925E}"/>
          </ac:grpSpMkLst>
        </pc:grpChg>
        <pc:grpChg chg="mod">
          <ac:chgData name="Anna K. Podgorney" userId="61f91419-d8c6-45dc-acdf-4f6d8f01ce41" providerId="ADAL" clId="{DDE32A48-33C2-40B1-B2DF-7D61A12F0A8D}" dt="2026-04-28T18:55:03.716" v="6472"/>
          <ac:grpSpMkLst>
            <pc:docMk/>
            <pc:sldMk cId="1801164259" sldId="1064"/>
            <ac:grpSpMk id="15" creationId="{23C6FFFA-4674-ACF1-6FF9-5CB5498B11C1}"/>
          </ac:grpSpMkLst>
        </pc:grpChg>
        <pc:grpChg chg="add mod">
          <ac:chgData name="Anna K. Podgorney" userId="61f91419-d8c6-45dc-acdf-4f6d8f01ce41" providerId="ADAL" clId="{DDE32A48-33C2-40B1-B2DF-7D61A12F0A8D}" dt="2026-04-28T20:29:17.136" v="7243" actId="1076"/>
          <ac:grpSpMkLst>
            <pc:docMk/>
            <pc:sldMk cId="1801164259" sldId="1064"/>
            <ac:grpSpMk id="21" creationId="{F34FB1B8-442C-E04D-0073-3045BA3349DD}"/>
          </ac:grpSpMkLst>
        </pc:grpChg>
        <pc:picChg chg="add mod">
          <ac:chgData name="Anna K. Podgorney" userId="61f91419-d8c6-45dc-acdf-4f6d8f01ce41" providerId="ADAL" clId="{DDE32A48-33C2-40B1-B2DF-7D61A12F0A8D}" dt="2026-04-28T18:52:09.402" v="6454" actId="164"/>
          <ac:picMkLst>
            <pc:docMk/>
            <pc:sldMk cId="1801164259" sldId="1064"/>
            <ac:picMk id="4" creationId="{918C6A8F-B32C-7776-F631-A37877EDAD06}"/>
          </ac:picMkLst>
        </pc:picChg>
        <pc:picChg chg="mod">
          <ac:chgData name="Anna K. Podgorney" userId="61f91419-d8c6-45dc-acdf-4f6d8f01ce41" providerId="ADAL" clId="{DDE32A48-33C2-40B1-B2DF-7D61A12F0A8D}" dt="2026-04-28T18:53:33.635" v="6459"/>
          <ac:picMkLst>
            <pc:docMk/>
            <pc:sldMk cId="1801164259" sldId="1064"/>
            <ac:picMk id="8" creationId="{86C6C92B-074E-402E-9428-9893223CE6FF}"/>
          </ac:picMkLst>
        </pc:picChg>
        <pc:picChg chg="add del mod">
          <ac:chgData name="Anna K. Podgorney" userId="61f91419-d8c6-45dc-acdf-4f6d8f01ce41" providerId="ADAL" clId="{DDE32A48-33C2-40B1-B2DF-7D61A12F0A8D}" dt="2026-04-28T20:28:19.102" v="7235" actId="478"/>
          <ac:picMkLst>
            <pc:docMk/>
            <pc:sldMk cId="1801164259" sldId="1064"/>
            <ac:picMk id="13" creationId="{57C70D78-A544-1A30-DEBB-43DBAD816BEB}"/>
          </ac:picMkLst>
        </pc:picChg>
        <pc:picChg chg="mod">
          <ac:chgData name="Anna K. Podgorney" userId="61f91419-d8c6-45dc-acdf-4f6d8f01ce41" providerId="ADAL" clId="{DDE32A48-33C2-40B1-B2DF-7D61A12F0A8D}" dt="2026-04-28T18:55:03.716" v="6472"/>
          <ac:picMkLst>
            <pc:docMk/>
            <pc:sldMk cId="1801164259" sldId="1064"/>
            <ac:picMk id="17" creationId="{86C6C92B-074E-402E-9428-9893223CE6FF}"/>
          </ac:picMkLst>
        </pc:picChg>
        <pc:picChg chg="add del mod">
          <ac:chgData name="Anna K. Podgorney" userId="61f91419-d8c6-45dc-acdf-4f6d8f01ce41" providerId="ADAL" clId="{DDE32A48-33C2-40B1-B2DF-7D61A12F0A8D}" dt="2026-04-28T19:10:19.523" v="6682" actId="478"/>
          <ac:picMkLst>
            <pc:docMk/>
            <pc:sldMk cId="1801164259" sldId="1064"/>
            <ac:picMk id="20" creationId="{6FA0324F-D8DC-04DA-1709-3E78BE955FE7}"/>
          </ac:picMkLst>
        </pc:picChg>
        <pc:picChg chg="add mod">
          <ac:chgData name="Anna K. Podgorney" userId="61f91419-d8c6-45dc-acdf-4f6d8f01ce41" providerId="ADAL" clId="{DDE32A48-33C2-40B1-B2DF-7D61A12F0A8D}" dt="2026-04-28T20:29:03.260" v="7241"/>
          <ac:picMkLst>
            <pc:docMk/>
            <pc:sldMk cId="1801164259" sldId="1064"/>
            <ac:picMk id="22" creationId="{EE12443E-5EFA-D404-A5FA-2F7AD316B21B}"/>
          </ac:picMkLst>
        </pc:picChg>
        <pc:picChg chg="add del mod">
          <ac:chgData name="Anna K. Podgorney" userId="61f91419-d8c6-45dc-acdf-4f6d8f01ce41" providerId="ADAL" clId="{DDE32A48-33C2-40B1-B2DF-7D61A12F0A8D}" dt="2026-04-28T20:29:01.493" v="7240" actId="478"/>
          <ac:picMkLst>
            <pc:docMk/>
            <pc:sldMk cId="1801164259" sldId="1064"/>
            <ac:picMk id="3074" creationId="{52C4DC1F-80B6-B709-5069-9B4D4E7EB44D}"/>
          </ac:picMkLst>
        </pc:picChg>
        <pc:cxnChg chg="add mod">
          <ac:chgData name="Anna K. Podgorney" userId="61f91419-d8c6-45dc-acdf-4f6d8f01ce41" providerId="ADAL" clId="{DDE32A48-33C2-40B1-B2DF-7D61A12F0A8D}" dt="2026-04-28T18:54:05.330" v="6463" actId="164"/>
          <ac:cxnSpMkLst>
            <pc:docMk/>
            <pc:sldMk cId="1801164259" sldId="1064"/>
            <ac:cxnSpMk id="11" creationId="{EB155D29-CA1F-D590-9540-8C23BE6F7387}"/>
          </ac:cxnSpMkLst>
        </pc:cxnChg>
        <pc:cxnChg chg="mod">
          <ac:chgData name="Anna K. Podgorney" userId="61f91419-d8c6-45dc-acdf-4f6d8f01ce41" providerId="ADAL" clId="{DDE32A48-33C2-40B1-B2DF-7D61A12F0A8D}" dt="2026-04-28T18:55:03.716" v="6472"/>
          <ac:cxnSpMkLst>
            <pc:docMk/>
            <pc:sldMk cId="1801164259" sldId="1064"/>
            <ac:cxnSpMk id="16" creationId="{EB155D29-CA1F-D590-9540-8C23BE6F7387}"/>
          </ac:cxnSpMkLst>
        </pc:cxnChg>
      </pc:sldChg>
      <pc:sldChg chg="addSp delSp modSp add mod modNotesTx">
        <pc:chgData name="Anna K. Podgorney" userId="61f91419-d8c6-45dc-acdf-4f6d8f01ce41" providerId="ADAL" clId="{DDE32A48-33C2-40B1-B2DF-7D61A12F0A8D}" dt="2026-04-29T16:58:37.104" v="9056" actId="20577"/>
        <pc:sldMkLst>
          <pc:docMk/>
          <pc:sldMk cId="2914198106" sldId="1065"/>
        </pc:sldMkLst>
        <pc:spChg chg="mod">
          <ac:chgData name="Anna K. Podgorney" userId="61f91419-d8c6-45dc-acdf-4f6d8f01ce41" providerId="ADAL" clId="{DDE32A48-33C2-40B1-B2DF-7D61A12F0A8D}" dt="2026-04-28T20:32:35.290" v="7298" actId="20577"/>
          <ac:spMkLst>
            <pc:docMk/>
            <pc:sldMk cId="2914198106" sldId="1065"/>
            <ac:spMk id="2" creationId="{28803B2F-4CDE-B22B-9929-64CF504F1B79}"/>
          </ac:spMkLst>
        </pc:spChg>
        <pc:spChg chg="mod">
          <ac:chgData name="Anna K. Podgorney" userId="61f91419-d8c6-45dc-acdf-4f6d8f01ce41" providerId="ADAL" clId="{DDE32A48-33C2-40B1-B2DF-7D61A12F0A8D}" dt="2026-04-28T20:26:12.438" v="7230" actId="20577"/>
          <ac:spMkLst>
            <pc:docMk/>
            <pc:sldMk cId="2914198106" sldId="1065"/>
            <ac:spMk id="3" creationId="{14939BA4-8F28-AA8B-23E6-9BD79D898065}"/>
          </ac:spMkLst>
        </pc:spChg>
        <pc:spChg chg="mod topLvl">
          <ac:chgData name="Anna K. Podgorney" userId="61f91419-d8c6-45dc-acdf-4f6d8f01ce41" providerId="ADAL" clId="{DDE32A48-33C2-40B1-B2DF-7D61A12F0A8D}" dt="2026-04-28T19:03:43.162" v="6584" actId="164"/>
          <ac:spMkLst>
            <pc:docMk/>
            <pc:sldMk cId="2914198106" sldId="1065"/>
            <ac:spMk id="18" creationId="{4C7CA8A2-21B7-21CF-BABC-0479C895B8BE}"/>
          </ac:spMkLst>
        </pc:spChg>
        <pc:spChg chg="mod topLvl">
          <ac:chgData name="Anna K. Podgorney" userId="61f91419-d8c6-45dc-acdf-4f6d8f01ce41" providerId="ADAL" clId="{DDE32A48-33C2-40B1-B2DF-7D61A12F0A8D}" dt="2026-04-28T19:03:43.162" v="6584" actId="164"/>
          <ac:spMkLst>
            <pc:docMk/>
            <pc:sldMk cId="2914198106" sldId="1065"/>
            <ac:spMk id="19" creationId="{E486C618-614A-D2F4-B677-C79DD23E3E89}"/>
          </ac:spMkLst>
        </pc:spChg>
        <pc:grpChg chg="mod">
          <ac:chgData name="Anna K. Podgorney" userId="61f91419-d8c6-45dc-acdf-4f6d8f01ce41" providerId="ADAL" clId="{DDE32A48-33C2-40B1-B2DF-7D61A12F0A8D}" dt="2026-04-28T19:02:52.872" v="6581" actId="14100"/>
          <ac:grpSpMkLst>
            <pc:docMk/>
            <pc:sldMk cId="2914198106" sldId="1065"/>
            <ac:grpSpMk id="6" creationId="{C1ACB2A7-FA7D-2739-3672-BB22BC263571}"/>
          </ac:grpSpMkLst>
        </pc:grpChg>
        <pc:grpChg chg="add mod">
          <ac:chgData name="Anna K. Podgorney" userId="61f91419-d8c6-45dc-acdf-4f6d8f01ce41" providerId="ADAL" clId="{DDE32A48-33C2-40B1-B2DF-7D61A12F0A8D}" dt="2026-04-28T19:03:56.354" v="6585" actId="1076"/>
          <ac:grpSpMkLst>
            <pc:docMk/>
            <pc:sldMk cId="2914198106" sldId="1065"/>
            <ac:grpSpMk id="9" creationId="{5FEE0A8E-348E-6094-C763-F97D6C200289}"/>
          </ac:grpSpMkLst>
        </pc:grpChg>
        <pc:grpChg chg="del mod">
          <ac:chgData name="Anna K. Podgorney" userId="61f91419-d8c6-45dc-acdf-4f6d8f01ce41" providerId="ADAL" clId="{DDE32A48-33C2-40B1-B2DF-7D61A12F0A8D}" dt="2026-04-28T19:01:32.357" v="6572" actId="165"/>
          <ac:grpSpMkLst>
            <pc:docMk/>
            <pc:sldMk cId="2914198106" sldId="1065"/>
            <ac:grpSpMk id="14" creationId="{7D3F23BC-5868-E4B7-DC3F-806E6BD97AAF}"/>
          </ac:grpSpMkLst>
        </pc:grpChg>
        <pc:grpChg chg="del mod topLvl">
          <ac:chgData name="Anna K. Podgorney" userId="61f91419-d8c6-45dc-acdf-4f6d8f01ce41" providerId="ADAL" clId="{DDE32A48-33C2-40B1-B2DF-7D61A12F0A8D}" dt="2026-04-28T19:01:37.878" v="6573" actId="165"/>
          <ac:grpSpMkLst>
            <pc:docMk/>
            <pc:sldMk cId="2914198106" sldId="1065"/>
            <ac:grpSpMk id="15" creationId="{58FA1608-AF55-CD08-5ED1-A42CC62A6B29}"/>
          </ac:grpSpMkLst>
        </pc:grpChg>
        <pc:picChg chg="mod topLvl">
          <ac:chgData name="Anna K. Podgorney" userId="61f91419-d8c6-45dc-acdf-4f6d8f01ce41" providerId="ADAL" clId="{DDE32A48-33C2-40B1-B2DF-7D61A12F0A8D}" dt="2026-04-28T19:03:43.162" v="6584" actId="164"/>
          <ac:picMkLst>
            <pc:docMk/>
            <pc:sldMk cId="2914198106" sldId="1065"/>
            <ac:picMk id="17" creationId="{E7AE0440-C58F-F561-4386-616283698EE7}"/>
          </ac:picMkLst>
        </pc:picChg>
        <pc:cxnChg chg="mod topLvl">
          <ac:chgData name="Anna K. Podgorney" userId="61f91419-d8c6-45dc-acdf-4f6d8f01ce41" providerId="ADAL" clId="{DDE32A48-33C2-40B1-B2DF-7D61A12F0A8D}" dt="2026-04-28T19:03:43.162" v="6584" actId="164"/>
          <ac:cxnSpMkLst>
            <pc:docMk/>
            <pc:sldMk cId="2914198106" sldId="1065"/>
            <ac:cxnSpMk id="16" creationId="{7B0466B1-D1EE-138F-416E-9BBE0AA98E57}"/>
          </ac:cxnSpMkLst>
        </pc:cxnChg>
      </pc:sldChg>
      <pc:sldChg chg="addSp delSp modSp add mod ord modClrScheme chgLayout modNotesTx">
        <pc:chgData name="Anna K. Podgorney" userId="61f91419-d8c6-45dc-acdf-4f6d8f01ce41" providerId="ADAL" clId="{DDE32A48-33C2-40B1-B2DF-7D61A12F0A8D}" dt="2026-04-29T16:58:29.289" v="9054" actId="20577"/>
        <pc:sldMkLst>
          <pc:docMk/>
          <pc:sldMk cId="3815169222" sldId="1066"/>
        </pc:sldMkLst>
        <pc:spChg chg="mod">
          <ac:chgData name="Anna K. Podgorney" userId="61f91419-d8c6-45dc-acdf-4f6d8f01ce41" providerId="ADAL" clId="{DDE32A48-33C2-40B1-B2DF-7D61A12F0A8D}" dt="2026-04-28T20:33:05.896" v="7302"/>
          <ac:spMkLst>
            <pc:docMk/>
            <pc:sldMk cId="3815169222" sldId="1066"/>
            <ac:spMk id="2" creationId="{9138996B-5183-C87D-966A-EFAD5D6CA21D}"/>
          </ac:spMkLst>
        </pc:spChg>
        <pc:spChg chg="mod">
          <ac:chgData name="Anna K. Podgorney" userId="61f91419-d8c6-45dc-acdf-4f6d8f01ce41" providerId="ADAL" clId="{DDE32A48-33C2-40B1-B2DF-7D61A12F0A8D}" dt="2026-04-28T19:18:14.533" v="6871" actId="207"/>
          <ac:spMkLst>
            <pc:docMk/>
            <pc:sldMk cId="3815169222" sldId="1066"/>
            <ac:spMk id="3" creationId="{D2FFFEF3-CF1D-B2F2-3E94-0923A7F6A80E}"/>
          </ac:spMkLst>
        </pc:spChg>
        <pc:spChg chg="add del mod">
          <ac:chgData name="Anna K. Podgorney" userId="61f91419-d8c6-45dc-acdf-4f6d8f01ce41" providerId="ADAL" clId="{DDE32A48-33C2-40B1-B2DF-7D61A12F0A8D}" dt="2026-04-28T19:18:08.402" v="6869" actId="26606"/>
          <ac:spMkLst>
            <pc:docMk/>
            <pc:sldMk cId="3815169222" sldId="1066"/>
            <ac:spMk id="8" creationId="{3A49000F-1CD5-FE34-B063-1A62091280DC}"/>
          </ac:spMkLst>
        </pc:spChg>
        <pc:spChg chg="add del mod">
          <ac:chgData name="Anna K. Podgorney" userId="61f91419-d8c6-45dc-acdf-4f6d8f01ce41" providerId="ADAL" clId="{DDE32A48-33C2-40B1-B2DF-7D61A12F0A8D}" dt="2026-04-28T19:18:08.402" v="6869" actId="26606"/>
          <ac:spMkLst>
            <pc:docMk/>
            <pc:sldMk cId="3815169222" sldId="1066"/>
            <ac:spMk id="11" creationId="{C8004B3B-DE61-2C73-69A5-2B45F3328F5D}"/>
          </ac:spMkLst>
        </pc:spChg>
        <pc:grpChg chg="add mod">
          <ac:chgData name="Anna K. Podgorney" userId="61f91419-d8c6-45dc-acdf-4f6d8f01ce41" providerId="ADAL" clId="{DDE32A48-33C2-40B1-B2DF-7D61A12F0A8D}" dt="2026-04-28T19:18:08.503" v="6870" actId="26606"/>
          <ac:grpSpMkLst>
            <pc:docMk/>
            <pc:sldMk cId="3815169222" sldId="1066"/>
            <ac:grpSpMk id="6" creationId="{F9ACF337-683F-DB8E-2CB2-05CE4C2FB871}"/>
          </ac:grpSpMkLst>
        </pc:grpChg>
        <pc:picChg chg="add mod">
          <ac:chgData name="Anna K. Podgorney" userId="61f91419-d8c6-45dc-acdf-4f6d8f01ce41" providerId="ADAL" clId="{DDE32A48-33C2-40B1-B2DF-7D61A12F0A8D}" dt="2026-04-28T19:17:55.259" v="6863" actId="164"/>
          <ac:picMkLst>
            <pc:docMk/>
            <pc:sldMk cId="3815169222" sldId="1066"/>
            <ac:picMk id="4" creationId="{A69627EE-59C0-2D36-6E5D-396C233A1E0C}"/>
          </ac:picMkLst>
        </pc:picChg>
        <pc:picChg chg="add mod">
          <ac:chgData name="Anna K. Podgorney" userId="61f91419-d8c6-45dc-acdf-4f6d8f01ce41" providerId="ADAL" clId="{DDE32A48-33C2-40B1-B2DF-7D61A12F0A8D}" dt="2026-04-28T19:17:55.259" v="6863" actId="164"/>
          <ac:picMkLst>
            <pc:docMk/>
            <pc:sldMk cId="3815169222" sldId="1066"/>
            <ac:picMk id="5" creationId="{F6FD070D-1B21-83C5-4A02-4F7EBA7A9571}"/>
          </ac:picMkLst>
        </pc:picChg>
        <pc:picChg chg="del">
          <ac:chgData name="Anna K. Podgorney" userId="61f91419-d8c6-45dc-acdf-4f6d8f01ce41" providerId="ADAL" clId="{DDE32A48-33C2-40B1-B2DF-7D61A12F0A8D}" dt="2026-04-28T19:16:36.939" v="6853" actId="478"/>
          <ac:picMkLst>
            <pc:docMk/>
            <pc:sldMk cId="3815169222" sldId="1066"/>
            <ac:picMk id="13" creationId="{AD7923E1-483C-D51B-70C4-F97B192B82FB}"/>
          </ac:picMkLst>
        </pc:picChg>
      </pc:sldChg>
      <pc:sldChg chg="new del">
        <pc:chgData name="Anna K. Podgorney" userId="61f91419-d8c6-45dc-acdf-4f6d8f01ce41" providerId="ADAL" clId="{DDE32A48-33C2-40B1-B2DF-7D61A12F0A8D}" dt="2026-04-28T19:22:55.747" v="6931" actId="680"/>
        <pc:sldMkLst>
          <pc:docMk/>
          <pc:sldMk cId="1021366706" sldId="1067"/>
        </pc:sldMkLst>
      </pc:sldChg>
      <pc:sldChg chg="addSp delSp modSp add mod ord modNotesTx">
        <pc:chgData name="Anna K. Podgorney" userId="61f91419-d8c6-45dc-acdf-4f6d8f01ce41" providerId="ADAL" clId="{DDE32A48-33C2-40B1-B2DF-7D61A12F0A8D}" dt="2026-04-29T16:58:39.886" v="9057" actId="20577"/>
        <pc:sldMkLst>
          <pc:docMk/>
          <pc:sldMk cId="2385117963" sldId="1067"/>
        </pc:sldMkLst>
        <pc:spChg chg="mod">
          <ac:chgData name="Anna K. Podgorney" userId="61f91419-d8c6-45dc-acdf-4f6d8f01ce41" providerId="ADAL" clId="{DDE32A48-33C2-40B1-B2DF-7D61A12F0A8D}" dt="2026-04-28T20:33:54.928" v="7313" actId="14100"/>
          <ac:spMkLst>
            <pc:docMk/>
            <pc:sldMk cId="2385117963" sldId="1067"/>
            <ac:spMk id="2" creationId="{699E1B07-01F9-6E33-B7D0-BA504613C72D}"/>
          </ac:spMkLst>
        </pc:spChg>
        <pc:spChg chg="mod">
          <ac:chgData name="Anna K. Podgorney" userId="61f91419-d8c6-45dc-acdf-4f6d8f01ce41" providerId="ADAL" clId="{DDE32A48-33C2-40B1-B2DF-7D61A12F0A8D}" dt="2026-04-28T20:22:33.270" v="7148" actId="20577"/>
          <ac:spMkLst>
            <pc:docMk/>
            <pc:sldMk cId="2385117963" sldId="1067"/>
            <ac:spMk id="3" creationId="{1E8F5965-9A4E-E972-9381-4E784995E07E}"/>
          </ac:spMkLst>
        </pc:spChg>
        <pc:picChg chg="del">
          <ac:chgData name="Anna K. Podgorney" userId="61f91419-d8c6-45dc-acdf-4f6d8f01ce41" providerId="ADAL" clId="{DDE32A48-33C2-40B1-B2DF-7D61A12F0A8D}" dt="2026-04-28T20:19:38.535" v="7061" actId="478"/>
          <ac:picMkLst>
            <pc:docMk/>
            <pc:sldMk cId="2385117963" sldId="1067"/>
            <ac:picMk id="13" creationId="{337E2295-1561-84A9-B921-D2D4E29FD188}"/>
          </ac:picMkLst>
        </pc:picChg>
        <pc:picChg chg="add mod">
          <ac:chgData name="Anna K. Podgorney" userId="61f91419-d8c6-45dc-acdf-4f6d8f01ce41" providerId="ADAL" clId="{DDE32A48-33C2-40B1-B2DF-7D61A12F0A8D}" dt="2026-04-28T20:22:05.513" v="7144" actId="26606"/>
          <ac:picMkLst>
            <pc:docMk/>
            <pc:sldMk cId="2385117963" sldId="1067"/>
            <ac:picMk id="2050" creationId="{827E86F5-2D4A-CFAC-042D-AD291B8CBCAC}"/>
          </ac:picMkLst>
        </pc:picChg>
      </pc:sldChg>
      <pc:sldChg chg="new del">
        <pc:chgData name="Anna K. Podgorney" userId="61f91419-d8c6-45dc-acdf-4f6d8f01ce41" providerId="ADAL" clId="{DDE32A48-33C2-40B1-B2DF-7D61A12F0A8D}" dt="2026-04-28T19:20:52.168" v="6922" actId="2696"/>
        <pc:sldMkLst>
          <pc:docMk/>
          <pc:sldMk cId="2960123824" sldId="1067"/>
        </pc:sldMkLst>
      </pc:sldChg>
      <pc:sldChg chg="add del">
        <pc:chgData name="Anna K. Podgorney" userId="61f91419-d8c6-45dc-acdf-4f6d8f01ce41" providerId="ADAL" clId="{DDE32A48-33C2-40B1-B2DF-7D61A12F0A8D}" dt="2026-04-28T19:21:31.438" v="6923" actId="2696"/>
        <pc:sldMkLst>
          <pc:docMk/>
          <pc:sldMk cId="1158476485" sldId="1068"/>
        </pc:sldMkLst>
      </pc:sldChg>
      <pc:sldChg chg="addSp delSp modSp add mod modClrScheme chgLayout modNotesTx">
        <pc:chgData name="Anna K. Podgorney" userId="61f91419-d8c6-45dc-acdf-4f6d8f01ce41" providerId="ADAL" clId="{DDE32A48-33C2-40B1-B2DF-7D61A12F0A8D}" dt="2026-04-29T16:58:43.412" v="9058" actId="20577"/>
        <pc:sldMkLst>
          <pc:docMk/>
          <pc:sldMk cId="2940509612" sldId="1068"/>
        </pc:sldMkLst>
        <pc:spChg chg="mod">
          <ac:chgData name="Anna K. Podgorney" userId="61f91419-d8c6-45dc-acdf-4f6d8f01ce41" providerId="ADAL" clId="{DDE32A48-33C2-40B1-B2DF-7D61A12F0A8D}" dt="2026-04-28T20:50:07.144" v="7425" actId="26606"/>
          <ac:spMkLst>
            <pc:docMk/>
            <pc:sldMk cId="2940509612" sldId="1068"/>
            <ac:spMk id="2" creationId="{78108C58-B24E-4B3E-C0BE-4396067F1317}"/>
          </ac:spMkLst>
        </pc:spChg>
        <pc:spChg chg="mod">
          <ac:chgData name="Anna K. Podgorney" userId="61f91419-d8c6-45dc-acdf-4f6d8f01ce41" providerId="ADAL" clId="{DDE32A48-33C2-40B1-B2DF-7D61A12F0A8D}" dt="2026-04-28T20:50:12.820" v="7426" actId="207"/>
          <ac:spMkLst>
            <pc:docMk/>
            <pc:sldMk cId="2940509612" sldId="1068"/>
            <ac:spMk id="3" creationId="{22A87A48-795D-CAEE-3B62-65F46760E91F}"/>
          </ac:spMkLst>
        </pc:spChg>
        <pc:picChg chg="del">
          <ac:chgData name="Anna K. Podgorney" userId="61f91419-d8c6-45dc-acdf-4f6d8f01ce41" providerId="ADAL" clId="{DDE32A48-33C2-40B1-B2DF-7D61A12F0A8D}" dt="2026-04-28T20:35:09.763" v="7323" actId="478"/>
          <ac:picMkLst>
            <pc:docMk/>
            <pc:sldMk cId="2940509612" sldId="1068"/>
            <ac:picMk id="2050" creationId="{C41D6949-0593-D0C8-04A7-922D3708E39B}"/>
          </ac:picMkLst>
        </pc:picChg>
        <pc:picChg chg="add mod">
          <ac:chgData name="Anna K. Podgorney" userId="61f91419-d8c6-45dc-acdf-4f6d8f01ce41" providerId="ADAL" clId="{DDE32A48-33C2-40B1-B2DF-7D61A12F0A8D}" dt="2026-04-28T20:50:07.144" v="7425" actId="26606"/>
          <ac:picMkLst>
            <pc:docMk/>
            <pc:sldMk cId="2940509612" sldId="1068"/>
            <ac:picMk id="4098" creationId="{0DBD1440-B922-384B-4947-B43104C1C2D2}"/>
          </ac:picMkLst>
        </pc:picChg>
      </pc:sldChg>
      <pc:sldChg chg="addSp delSp modSp add mod modNotesTx">
        <pc:chgData name="Anna K. Podgorney" userId="61f91419-d8c6-45dc-acdf-4f6d8f01ce41" providerId="ADAL" clId="{DDE32A48-33C2-40B1-B2DF-7D61A12F0A8D}" dt="2026-04-29T16:58:45.972" v="9059" actId="20577"/>
        <pc:sldMkLst>
          <pc:docMk/>
          <pc:sldMk cId="2996152009" sldId="1069"/>
        </pc:sldMkLst>
        <pc:spChg chg="mod">
          <ac:chgData name="Anna K. Podgorney" userId="61f91419-d8c6-45dc-acdf-4f6d8f01ce41" providerId="ADAL" clId="{DDE32A48-33C2-40B1-B2DF-7D61A12F0A8D}" dt="2026-04-28T20:54:24.173" v="7621" actId="20577"/>
          <ac:spMkLst>
            <pc:docMk/>
            <pc:sldMk cId="2996152009" sldId="1069"/>
            <ac:spMk id="2" creationId="{71C496AB-C89C-E4FA-D526-61FA4B53B840}"/>
          </ac:spMkLst>
        </pc:spChg>
        <pc:spChg chg="mod">
          <ac:chgData name="Anna K. Podgorney" userId="61f91419-d8c6-45dc-acdf-4f6d8f01ce41" providerId="ADAL" clId="{DDE32A48-33C2-40B1-B2DF-7D61A12F0A8D}" dt="2026-04-28T21:00:13.639" v="7987" actId="20577"/>
          <ac:spMkLst>
            <pc:docMk/>
            <pc:sldMk cId="2996152009" sldId="1069"/>
            <ac:spMk id="3" creationId="{D4D3A863-4D3A-68E8-F988-63FB25B2307C}"/>
          </ac:spMkLst>
        </pc:spChg>
        <pc:spChg chg="add mod">
          <ac:chgData name="Anna K. Podgorney" userId="61f91419-d8c6-45dc-acdf-4f6d8f01ce41" providerId="ADAL" clId="{DDE32A48-33C2-40B1-B2DF-7D61A12F0A8D}" dt="2026-04-28T20:56:44.709" v="7629" actId="478"/>
          <ac:spMkLst>
            <pc:docMk/>
            <pc:sldMk cId="2996152009" sldId="1069"/>
            <ac:spMk id="6" creationId="{601D05F4-2E06-29B5-F8EB-8B8D071C8223}"/>
          </ac:spMkLst>
        </pc:spChg>
        <pc:spChg chg="add mod">
          <ac:chgData name="Anna K. Podgorney" userId="61f91419-d8c6-45dc-acdf-4f6d8f01ce41" providerId="ADAL" clId="{DDE32A48-33C2-40B1-B2DF-7D61A12F0A8D}" dt="2026-04-28T20:56:44.709" v="7629" actId="478"/>
          <ac:spMkLst>
            <pc:docMk/>
            <pc:sldMk cId="2996152009" sldId="1069"/>
            <ac:spMk id="10" creationId="{A739A370-6E57-A549-39DF-6E71CDF9BCC6}"/>
          </ac:spMkLst>
        </pc:spChg>
        <pc:spChg chg="add mod">
          <ac:chgData name="Anna K. Podgorney" userId="61f91419-d8c6-45dc-acdf-4f6d8f01ce41" providerId="ADAL" clId="{DDE32A48-33C2-40B1-B2DF-7D61A12F0A8D}" dt="2026-04-28T20:59:14.724" v="7785" actId="1076"/>
          <ac:spMkLst>
            <pc:docMk/>
            <pc:sldMk cId="2996152009" sldId="1069"/>
            <ac:spMk id="13" creationId="{601D05F4-2E06-29B5-F8EB-8B8D071C8223}"/>
          </ac:spMkLst>
        </pc:spChg>
        <pc:spChg chg="add mod">
          <ac:chgData name="Anna K. Podgorney" userId="61f91419-d8c6-45dc-acdf-4f6d8f01ce41" providerId="ADAL" clId="{DDE32A48-33C2-40B1-B2DF-7D61A12F0A8D}" dt="2026-04-28T20:59:14.724" v="7785" actId="1076"/>
          <ac:spMkLst>
            <pc:docMk/>
            <pc:sldMk cId="2996152009" sldId="1069"/>
            <ac:spMk id="17" creationId="{A739A370-6E57-A549-39DF-6E71CDF9BCC6}"/>
          </ac:spMkLst>
        </pc:spChg>
        <pc:spChg chg="add mod topLvl">
          <ac:chgData name="Anna K. Podgorney" userId="61f91419-d8c6-45dc-acdf-4f6d8f01ce41" providerId="ADAL" clId="{DDE32A48-33C2-40B1-B2DF-7D61A12F0A8D}" dt="2026-04-28T20:59:14.724" v="7785" actId="1076"/>
          <ac:spMkLst>
            <pc:docMk/>
            <pc:sldMk cId="2996152009" sldId="1069"/>
            <ac:spMk id="18" creationId="{BD5676B9-B89C-0CCB-9CA7-C6BEC323B921}"/>
          </ac:spMkLst>
        </pc:spChg>
        <pc:grpChg chg="add del mod">
          <ac:chgData name="Anna K. Podgorney" userId="61f91419-d8c6-45dc-acdf-4f6d8f01ce41" providerId="ADAL" clId="{DDE32A48-33C2-40B1-B2DF-7D61A12F0A8D}" dt="2026-04-28T20:56:58.296" v="7630" actId="478"/>
          <ac:grpSpMkLst>
            <pc:docMk/>
            <pc:sldMk cId="2996152009" sldId="1069"/>
            <ac:grpSpMk id="4" creationId="{FF9CBDEF-F2A3-C4DF-1B1F-792C74BA6F9F}"/>
          </ac:grpSpMkLst>
        </pc:grpChg>
        <pc:grpChg chg="add mod">
          <ac:chgData name="Anna K. Podgorney" userId="61f91419-d8c6-45dc-acdf-4f6d8f01ce41" providerId="ADAL" clId="{DDE32A48-33C2-40B1-B2DF-7D61A12F0A8D}" dt="2026-04-28T20:56:44.709" v="7629" actId="478"/>
          <ac:grpSpMkLst>
            <pc:docMk/>
            <pc:sldMk cId="2996152009" sldId="1069"/>
            <ac:grpSpMk id="7" creationId="{3F26004A-F17B-1E8B-2229-4045E491B5DF}"/>
          </ac:grpSpMkLst>
        </pc:grpChg>
        <pc:grpChg chg="add mod topLvl">
          <ac:chgData name="Anna K. Podgorney" userId="61f91419-d8c6-45dc-acdf-4f6d8f01ce41" providerId="ADAL" clId="{DDE32A48-33C2-40B1-B2DF-7D61A12F0A8D}" dt="2026-04-28T20:59:14.724" v="7785" actId="1076"/>
          <ac:grpSpMkLst>
            <pc:docMk/>
            <pc:sldMk cId="2996152009" sldId="1069"/>
            <ac:grpSpMk id="11" creationId="{FF9CBDEF-F2A3-C4DF-1B1F-792C74BA6F9F}"/>
          </ac:grpSpMkLst>
        </pc:grpChg>
        <pc:grpChg chg="add mod">
          <ac:chgData name="Anna K. Podgorney" userId="61f91419-d8c6-45dc-acdf-4f6d8f01ce41" providerId="ADAL" clId="{DDE32A48-33C2-40B1-B2DF-7D61A12F0A8D}" dt="2026-04-28T20:59:14.724" v="7785" actId="1076"/>
          <ac:grpSpMkLst>
            <pc:docMk/>
            <pc:sldMk cId="2996152009" sldId="1069"/>
            <ac:grpSpMk id="14" creationId="{3F26004A-F17B-1E8B-2229-4045E491B5DF}"/>
          </ac:grpSpMkLst>
        </pc:grpChg>
        <pc:grpChg chg="add del mod">
          <ac:chgData name="Anna K. Podgorney" userId="61f91419-d8c6-45dc-acdf-4f6d8f01ce41" providerId="ADAL" clId="{DDE32A48-33C2-40B1-B2DF-7D61A12F0A8D}" dt="2026-04-28T20:58:57.006" v="7783" actId="165"/>
          <ac:grpSpMkLst>
            <pc:docMk/>
            <pc:sldMk cId="2996152009" sldId="1069"/>
            <ac:grpSpMk id="19" creationId="{2D24D9DC-D8A7-7DEA-2879-EA09FD377211}"/>
          </ac:grpSpMkLst>
        </pc:grpChg>
        <pc:grpChg chg="add mod">
          <ac:chgData name="Anna K. Podgorney" userId="61f91419-d8c6-45dc-acdf-4f6d8f01ce41" providerId="ADAL" clId="{DDE32A48-33C2-40B1-B2DF-7D61A12F0A8D}" dt="2026-04-28T20:59:14.724" v="7785" actId="1076"/>
          <ac:grpSpMkLst>
            <pc:docMk/>
            <pc:sldMk cId="2996152009" sldId="1069"/>
            <ac:grpSpMk id="20" creationId="{4728502F-63D9-98C1-0C7B-0FC7EC6FBBA6}"/>
          </ac:grpSpMkLst>
        </pc:grpChg>
        <pc:picChg chg="add del mod">
          <ac:chgData name="Anna K. Podgorney" userId="61f91419-d8c6-45dc-acdf-4f6d8f01ce41" providerId="ADAL" clId="{DDE32A48-33C2-40B1-B2DF-7D61A12F0A8D}" dt="2026-04-28T20:56:44.709" v="7629" actId="478"/>
          <ac:picMkLst>
            <pc:docMk/>
            <pc:sldMk cId="2996152009" sldId="1069"/>
            <ac:picMk id="5" creationId="{1F3E5CA5-FF33-61AD-3B5C-1D087A1E25EB}"/>
          </ac:picMkLst>
        </pc:picChg>
        <pc:picChg chg="add mod">
          <ac:chgData name="Anna K. Podgorney" userId="61f91419-d8c6-45dc-acdf-4f6d8f01ce41" providerId="ADAL" clId="{DDE32A48-33C2-40B1-B2DF-7D61A12F0A8D}" dt="2026-04-28T20:56:44.709" v="7629" actId="478"/>
          <ac:picMkLst>
            <pc:docMk/>
            <pc:sldMk cId="2996152009" sldId="1069"/>
            <ac:picMk id="9" creationId="{B9530292-6221-5321-AE90-503C93F48B0C}"/>
          </ac:picMkLst>
        </pc:picChg>
        <pc:picChg chg="add mod">
          <ac:chgData name="Anna K. Podgorney" userId="61f91419-d8c6-45dc-acdf-4f6d8f01ce41" providerId="ADAL" clId="{DDE32A48-33C2-40B1-B2DF-7D61A12F0A8D}" dt="2026-04-28T20:59:14.724" v="7785" actId="1076"/>
          <ac:picMkLst>
            <pc:docMk/>
            <pc:sldMk cId="2996152009" sldId="1069"/>
            <ac:picMk id="12" creationId="{1F3E5CA5-FF33-61AD-3B5C-1D087A1E25EB}"/>
          </ac:picMkLst>
        </pc:picChg>
        <pc:picChg chg="add mod">
          <ac:chgData name="Anna K. Podgorney" userId="61f91419-d8c6-45dc-acdf-4f6d8f01ce41" providerId="ADAL" clId="{DDE32A48-33C2-40B1-B2DF-7D61A12F0A8D}" dt="2026-04-28T20:59:14.724" v="7785" actId="1076"/>
          <ac:picMkLst>
            <pc:docMk/>
            <pc:sldMk cId="2996152009" sldId="1069"/>
            <ac:picMk id="16" creationId="{B9530292-6221-5321-AE90-503C93F48B0C}"/>
          </ac:picMkLst>
        </pc:picChg>
        <pc:picChg chg="del">
          <ac:chgData name="Anna K. Podgorney" userId="61f91419-d8c6-45dc-acdf-4f6d8f01ce41" providerId="ADAL" clId="{DDE32A48-33C2-40B1-B2DF-7D61A12F0A8D}" dt="2026-04-28T20:56:36.677" v="7626" actId="478"/>
          <ac:picMkLst>
            <pc:docMk/>
            <pc:sldMk cId="2996152009" sldId="1069"/>
            <ac:picMk id="4098" creationId="{151180C3-5B94-4104-D891-0E07817A9621}"/>
          </ac:picMkLst>
        </pc:picChg>
        <pc:picChg chg="add del">
          <ac:chgData name="Anna K. Podgorney" userId="61f91419-d8c6-45dc-acdf-4f6d8f01ce41" providerId="ADAL" clId="{DDE32A48-33C2-40B1-B2DF-7D61A12F0A8D}" dt="2026-04-28T20:57:20.264" v="7634" actId="478"/>
          <ac:picMkLst>
            <pc:docMk/>
            <pc:sldMk cId="2996152009" sldId="1069"/>
            <ac:picMk id="5122" creationId="{819D3E8B-E136-6C01-3D0F-C43FE73FCDBD}"/>
          </ac:picMkLst>
        </pc:picChg>
        <pc:cxnChg chg="add mod">
          <ac:chgData name="Anna K. Podgorney" userId="61f91419-d8c6-45dc-acdf-4f6d8f01ce41" providerId="ADAL" clId="{DDE32A48-33C2-40B1-B2DF-7D61A12F0A8D}" dt="2026-04-28T20:56:44.709" v="7629" actId="478"/>
          <ac:cxnSpMkLst>
            <pc:docMk/>
            <pc:sldMk cId="2996152009" sldId="1069"/>
            <ac:cxnSpMk id="8" creationId="{44364144-4FBA-92A9-308F-74826449F57C}"/>
          </ac:cxnSpMkLst>
        </pc:cxnChg>
        <pc:cxnChg chg="add mod">
          <ac:chgData name="Anna K. Podgorney" userId="61f91419-d8c6-45dc-acdf-4f6d8f01ce41" providerId="ADAL" clId="{DDE32A48-33C2-40B1-B2DF-7D61A12F0A8D}" dt="2026-04-28T20:59:14.724" v="7785" actId="1076"/>
          <ac:cxnSpMkLst>
            <pc:docMk/>
            <pc:sldMk cId="2996152009" sldId="1069"/>
            <ac:cxnSpMk id="15" creationId="{44364144-4FBA-92A9-308F-74826449F57C}"/>
          </ac:cxnSpMkLst>
        </pc:cxnChg>
      </pc:sldChg>
      <pc:sldChg chg="addSp delSp modSp new mod ord modClrScheme chgLayout">
        <pc:chgData name="Anna K. Podgorney" userId="61f91419-d8c6-45dc-acdf-4f6d8f01ce41" providerId="ADAL" clId="{DDE32A48-33C2-40B1-B2DF-7D61A12F0A8D}" dt="2026-04-29T14:49:24.338" v="8825" actId="20577"/>
        <pc:sldMkLst>
          <pc:docMk/>
          <pc:sldMk cId="2110554519" sldId="1070"/>
        </pc:sldMkLst>
        <pc:spChg chg="mod ord">
          <ac:chgData name="Anna K. Podgorney" userId="61f91419-d8c6-45dc-acdf-4f6d8f01ce41" providerId="ADAL" clId="{DDE32A48-33C2-40B1-B2DF-7D61A12F0A8D}" dt="2026-04-29T14:29:16.651" v="8514" actId="700"/>
          <ac:spMkLst>
            <pc:docMk/>
            <pc:sldMk cId="2110554519" sldId="1070"/>
            <ac:spMk id="2" creationId="{4A47678B-D02B-FBF8-6ED5-2DE015E12C2F}"/>
          </ac:spMkLst>
        </pc:spChg>
        <pc:spChg chg="add del mod">
          <ac:chgData name="Anna K. Podgorney" userId="61f91419-d8c6-45dc-acdf-4f6d8f01ce41" providerId="ADAL" clId="{DDE32A48-33C2-40B1-B2DF-7D61A12F0A8D}" dt="2026-04-29T14:29:09.412" v="8513" actId="26606"/>
          <ac:spMkLst>
            <pc:docMk/>
            <pc:sldMk cId="2110554519" sldId="1070"/>
            <ac:spMk id="3" creationId="{AC3B20B2-9771-AAF5-5407-0A5A01AF8DD6}"/>
          </ac:spMkLst>
        </pc:spChg>
        <pc:spChg chg="add mod">
          <ac:chgData name="Anna K. Podgorney" userId="61f91419-d8c6-45dc-acdf-4f6d8f01ce41" providerId="ADAL" clId="{DDE32A48-33C2-40B1-B2DF-7D61A12F0A8D}" dt="2026-04-29T14:28:54.537" v="8511"/>
          <ac:spMkLst>
            <pc:docMk/>
            <pc:sldMk cId="2110554519" sldId="1070"/>
            <ac:spMk id="4" creationId="{F972F1E5-F87C-533C-7FD3-F0EE5C00538C}"/>
          </ac:spMkLst>
        </pc:spChg>
        <pc:spChg chg="add del mod ord">
          <ac:chgData name="Anna K. Podgorney" userId="61f91419-d8c6-45dc-acdf-4f6d8f01ce41" providerId="ADAL" clId="{DDE32A48-33C2-40B1-B2DF-7D61A12F0A8D}" dt="2026-04-29T14:29:16.651" v="8514" actId="700"/>
          <ac:spMkLst>
            <pc:docMk/>
            <pc:sldMk cId="2110554519" sldId="1070"/>
            <ac:spMk id="6" creationId="{1BB6DEE5-1600-B70F-4320-A14A257609FC}"/>
          </ac:spMkLst>
        </pc:spChg>
        <pc:spChg chg="add del mod">
          <ac:chgData name="Anna K. Podgorney" userId="61f91419-d8c6-45dc-acdf-4f6d8f01ce41" providerId="ADAL" clId="{DDE32A48-33C2-40B1-B2DF-7D61A12F0A8D}" dt="2026-04-29T14:28:55.263" v="8512" actId="26606"/>
          <ac:spMkLst>
            <pc:docMk/>
            <pc:sldMk cId="2110554519" sldId="1070"/>
            <ac:spMk id="9" creationId="{228C011B-2CFB-DD4C-6E4A-D24D51E9E358}"/>
          </ac:spMkLst>
        </pc:spChg>
        <pc:graphicFrameChg chg="add del mod">
          <ac:chgData name="Anna K. Podgorney" userId="61f91419-d8c6-45dc-acdf-4f6d8f01ce41" providerId="ADAL" clId="{DDE32A48-33C2-40B1-B2DF-7D61A12F0A8D}" dt="2026-04-29T14:28:55.263" v="8512" actId="26606"/>
          <ac:graphicFrameMkLst>
            <pc:docMk/>
            <pc:sldMk cId="2110554519" sldId="1070"/>
            <ac:graphicFrameMk id="5" creationId="{0D2F72FC-9C8C-C2CB-7F54-C115195DA6DB}"/>
          </ac:graphicFrameMkLst>
        </pc:graphicFrameChg>
        <pc:graphicFrameChg chg="add mod ord modGraphic">
          <ac:chgData name="Anna K. Podgorney" userId="61f91419-d8c6-45dc-acdf-4f6d8f01ce41" providerId="ADAL" clId="{DDE32A48-33C2-40B1-B2DF-7D61A12F0A8D}" dt="2026-04-29T14:49:24.338" v="8825" actId="20577"/>
          <ac:graphicFrameMkLst>
            <pc:docMk/>
            <pc:sldMk cId="2110554519" sldId="1070"/>
            <ac:graphicFrameMk id="7" creationId="{1F96924B-A6D4-1385-AF4B-1818F8926509}"/>
          </ac:graphicFrameMkLst>
        </pc:graphicFrameChg>
      </pc:sldChg>
      <pc:sldChg chg="addSp delSp modSp new mod ord modClrScheme chgLayout">
        <pc:chgData name="Anna K. Podgorney" userId="61f91419-d8c6-45dc-acdf-4f6d8f01ce41" providerId="ADAL" clId="{DDE32A48-33C2-40B1-B2DF-7D61A12F0A8D}" dt="2026-04-29T14:48:25.713" v="8767" actId="20577"/>
        <pc:sldMkLst>
          <pc:docMk/>
          <pc:sldMk cId="25853230" sldId="1071"/>
        </pc:sldMkLst>
        <pc:spChg chg="del mod ord">
          <ac:chgData name="Anna K. Podgorney" userId="61f91419-d8c6-45dc-acdf-4f6d8f01ce41" providerId="ADAL" clId="{DDE32A48-33C2-40B1-B2DF-7D61A12F0A8D}" dt="2026-04-29T14:38:35.221" v="8616" actId="700"/>
          <ac:spMkLst>
            <pc:docMk/>
            <pc:sldMk cId="25853230" sldId="1071"/>
            <ac:spMk id="2" creationId="{B93F8AE4-BB11-4D91-5525-9E8CC362EDD1}"/>
          </ac:spMkLst>
        </pc:spChg>
        <pc:spChg chg="del mod ord">
          <ac:chgData name="Anna K. Podgorney" userId="61f91419-d8c6-45dc-acdf-4f6d8f01ce41" providerId="ADAL" clId="{DDE32A48-33C2-40B1-B2DF-7D61A12F0A8D}" dt="2026-04-29T14:38:35.221" v="8616" actId="700"/>
          <ac:spMkLst>
            <pc:docMk/>
            <pc:sldMk cId="25853230" sldId="1071"/>
            <ac:spMk id="3" creationId="{6D077CD6-29BC-FFD8-8E61-0C99C12629C9}"/>
          </ac:spMkLst>
        </pc:spChg>
        <pc:spChg chg="del">
          <ac:chgData name="Anna K. Podgorney" userId="61f91419-d8c6-45dc-acdf-4f6d8f01ce41" providerId="ADAL" clId="{DDE32A48-33C2-40B1-B2DF-7D61A12F0A8D}" dt="2026-04-29T14:38:35.221" v="8616" actId="700"/>
          <ac:spMkLst>
            <pc:docMk/>
            <pc:sldMk cId="25853230" sldId="1071"/>
            <ac:spMk id="4" creationId="{6F31D4E9-B072-7B97-3BE3-494822EE641C}"/>
          </ac:spMkLst>
        </pc:spChg>
        <pc:spChg chg="add mod ord">
          <ac:chgData name="Anna K. Podgorney" userId="61f91419-d8c6-45dc-acdf-4f6d8f01ce41" providerId="ADAL" clId="{DDE32A48-33C2-40B1-B2DF-7D61A12F0A8D}" dt="2026-04-29T14:48:25.713" v="8767" actId="20577"/>
          <ac:spMkLst>
            <pc:docMk/>
            <pc:sldMk cId="25853230" sldId="1071"/>
            <ac:spMk id="5" creationId="{D4C856C2-32A5-9C71-B474-231BE590205C}"/>
          </ac:spMkLst>
        </pc:spChg>
        <pc:spChg chg="add del mod ord">
          <ac:chgData name="Anna K. Podgorney" userId="61f91419-d8c6-45dc-acdf-4f6d8f01ce41" providerId="ADAL" clId="{DDE32A48-33C2-40B1-B2DF-7D61A12F0A8D}" dt="2026-04-29T14:39:00.010" v="8687" actId="478"/>
          <ac:spMkLst>
            <pc:docMk/>
            <pc:sldMk cId="25853230" sldId="1071"/>
            <ac:spMk id="6" creationId="{FAC47227-A519-0396-7B40-0D517FE64C7B}"/>
          </ac:spMkLst>
        </pc:spChg>
      </pc:sldChg>
      <pc:sldChg chg="new del">
        <pc:chgData name="Anna K. Podgorney" userId="61f91419-d8c6-45dc-acdf-4f6d8f01ce41" providerId="ADAL" clId="{DDE32A48-33C2-40B1-B2DF-7D61A12F0A8D}" dt="2026-04-29T14:47:37.673" v="8692" actId="47"/>
        <pc:sldMkLst>
          <pc:docMk/>
          <pc:sldMk cId="4158601753" sldId="1072"/>
        </pc:sldMkLst>
      </pc:sldChg>
      <pc:sldChg chg="modSp add mod">
        <pc:chgData name="Anna K. Podgorney" userId="61f91419-d8c6-45dc-acdf-4f6d8f01ce41" providerId="ADAL" clId="{DDE32A48-33C2-40B1-B2DF-7D61A12F0A8D}" dt="2026-04-29T14:49:39.851" v="8832" actId="20577"/>
        <pc:sldMkLst>
          <pc:docMk/>
          <pc:sldMk cId="3476968094" sldId="1073"/>
        </pc:sldMkLst>
        <pc:spChg chg="mod">
          <ac:chgData name="Anna K. Podgorney" userId="61f91419-d8c6-45dc-acdf-4f6d8f01ce41" providerId="ADAL" clId="{DDE32A48-33C2-40B1-B2DF-7D61A12F0A8D}" dt="2026-04-29T14:49:39.851" v="8832" actId="20577"/>
          <ac:spMkLst>
            <pc:docMk/>
            <pc:sldMk cId="3476968094" sldId="1073"/>
            <ac:spMk id="5" creationId="{9536EE81-7F0C-84BD-ADF2-481D1F23F4C6}"/>
          </ac:spMkLst>
        </pc:spChg>
      </pc:sldChg>
      <pc:sldChg chg="modSp add mod">
        <pc:chgData name="Anna K. Podgorney" userId="61f91419-d8c6-45dc-acdf-4f6d8f01ce41" providerId="ADAL" clId="{DDE32A48-33C2-40B1-B2DF-7D61A12F0A8D}" dt="2026-04-29T14:49:45.411" v="8833" actId="6549"/>
        <pc:sldMkLst>
          <pc:docMk/>
          <pc:sldMk cId="3359350838" sldId="1074"/>
        </pc:sldMkLst>
        <pc:spChg chg="mod">
          <ac:chgData name="Anna K. Podgorney" userId="61f91419-d8c6-45dc-acdf-4f6d8f01ce41" providerId="ADAL" clId="{DDE32A48-33C2-40B1-B2DF-7D61A12F0A8D}" dt="2026-04-29T14:49:45.411" v="8833" actId="6549"/>
          <ac:spMkLst>
            <pc:docMk/>
            <pc:sldMk cId="3359350838" sldId="1074"/>
            <ac:spMk id="5" creationId="{BD780EDC-2B83-25AF-3096-92906B5610A5}"/>
          </ac:spMkLst>
        </pc:spChg>
      </pc:sldChg>
      <pc:sldChg chg="modSp add mod ord">
        <pc:chgData name="Anna K. Podgorney" userId="61f91419-d8c6-45dc-acdf-4f6d8f01ce41" providerId="ADAL" clId="{DDE32A48-33C2-40B1-B2DF-7D61A12F0A8D}" dt="2026-04-29T14:48:40.833" v="8783" actId="20577"/>
        <pc:sldMkLst>
          <pc:docMk/>
          <pc:sldMk cId="1441337915" sldId="1075"/>
        </pc:sldMkLst>
        <pc:spChg chg="mod">
          <ac:chgData name="Anna K. Podgorney" userId="61f91419-d8c6-45dc-acdf-4f6d8f01ce41" providerId="ADAL" clId="{DDE32A48-33C2-40B1-B2DF-7D61A12F0A8D}" dt="2026-04-29T14:48:40.833" v="8783" actId="20577"/>
          <ac:spMkLst>
            <pc:docMk/>
            <pc:sldMk cId="1441337915" sldId="1075"/>
            <ac:spMk id="5" creationId="{EB3EA4E3-F733-880C-66EB-08A5C07C5C6D}"/>
          </ac:spMkLst>
        </pc:spChg>
      </pc:sldChg>
      <pc:sldMasterChg chg="delSldLayout">
        <pc:chgData name="Anna K. Podgorney" userId="61f91419-d8c6-45dc-acdf-4f6d8f01ce41" providerId="ADAL" clId="{DDE32A48-33C2-40B1-B2DF-7D61A12F0A8D}" dt="2026-04-28T20:51:07.882" v="7430" actId="47"/>
        <pc:sldMasterMkLst>
          <pc:docMk/>
          <pc:sldMasterMk cId="1735166460" sldId="2147483692"/>
        </pc:sldMasterMkLst>
        <pc:sldLayoutChg chg="del">
          <pc:chgData name="Anna K. Podgorney" userId="61f91419-d8c6-45dc-acdf-4f6d8f01ce41" providerId="ADAL" clId="{DDE32A48-33C2-40B1-B2DF-7D61A12F0A8D}" dt="2026-04-28T20:51:07.882" v="7430" actId="47"/>
          <pc:sldLayoutMkLst>
            <pc:docMk/>
            <pc:sldMasterMk cId="1735166460" sldId="2147483692"/>
            <pc:sldLayoutMk cId="1160350979" sldId="214748371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nl-my.sharepoint.com/personal/anna_podgorney_inl_gov/Documents/Desktop/NFML%20Awards%20FY2010-2026%20%204-16-2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'STATS-2 as of 12-5-25'!$C$12</c:f>
              <c:strCache>
                <c:ptCount val="1"/>
                <c:pt idx="0">
                  <c:v>Total Samples</c:v>
                </c:pt>
              </c:strCache>
            </c:strRef>
          </c:tx>
          <c:spPr>
            <a:solidFill>
              <a:schemeClr val="accent1"/>
            </a:solidFill>
            <a:ln>
              <a:noFill/>
            </a:ln>
            <a:effectLst/>
            <a:scene3d>
              <a:camera prst="orthographicFront"/>
              <a:lightRig rig="threePt" dir="t"/>
            </a:scene3d>
            <a:sp3d prstMaterial="softEdge">
              <a:bevelT w="101600" prst="rible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'STATS-2 as of 12-5-25'!$B$13:$B$22</c:f>
              <c:numCache>
                <c:formatCode>General</c:formatCode>
                <c:ptCount val="10"/>
                <c:pt idx="0">
                  <c:v>2016</c:v>
                </c:pt>
                <c:pt idx="1">
                  <c:v>2017</c:v>
                </c:pt>
                <c:pt idx="2">
                  <c:v>2018</c:v>
                </c:pt>
                <c:pt idx="3">
                  <c:v>2019</c:v>
                </c:pt>
                <c:pt idx="4">
                  <c:v>2020</c:v>
                </c:pt>
                <c:pt idx="5">
                  <c:v>2021</c:v>
                </c:pt>
                <c:pt idx="6">
                  <c:v>2022</c:v>
                </c:pt>
                <c:pt idx="7">
                  <c:v>2023</c:v>
                </c:pt>
                <c:pt idx="8">
                  <c:v>2024</c:v>
                </c:pt>
                <c:pt idx="9">
                  <c:v>2025</c:v>
                </c:pt>
              </c:numCache>
            </c:numRef>
          </c:cat>
          <c:val>
            <c:numRef>
              <c:f>'STATS-2 as of 12-5-25'!$C$13:$C$22</c:f>
              <c:numCache>
                <c:formatCode>General</c:formatCode>
                <c:ptCount val="10"/>
                <c:pt idx="0">
                  <c:v>5723</c:v>
                </c:pt>
                <c:pt idx="1">
                  <c:v>5822</c:v>
                </c:pt>
                <c:pt idx="2">
                  <c:v>6145</c:v>
                </c:pt>
                <c:pt idx="3">
                  <c:v>6333</c:v>
                </c:pt>
                <c:pt idx="4">
                  <c:v>6800</c:v>
                </c:pt>
                <c:pt idx="5">
                  <c:v>8433</c:v>
                </c:pt>
                <c:pt idx="6">
                  <c:v>9059</c:v>
                </c:pt>
                <c:pt idx="7">
                  <c:v>9330</c:v>
                </c:pt>
                <c:pt idx="8">
                  <c:v>9681</c:v>
                </c:pt>
                <c:pt idx="9">
                  <c:v>10169</c:v>
                </c:pt>
              </c:numCache>
            </c:numRef>
          </c:val>
          <c:extLst>
            <c:ext xmlns:c16="http://schemas.microsoft.com/office/drawing/2014/chart" uri="{C3380CC4-5D6E-409C-BE32-E72D297353CC}">
              <c16:uniqueId val="{00000000-AFEE-4CEB-911B-CD31AB3E527F}"/>
            </c:ext>
          </c:extLst>
        </c:ser>
        <c:dLbls>
          <c:dLblPos val="outEnd"/>
          <c:showLegendKey val="0"/>
          <c:showVal val="1"/>
          <c:showCatName val="0"/>
          <c:showSerName val="0"/>
          <c:showPercent val="0"/>
          <c:showBubbleSize val="0"/>
        </c:dLbls>
        <c:gapWidth val="219"/>
        <c:overlap val="-27"/>
        <c:axId val="1130959631"/>
        <c:axId val="1130975471"/>
      </c:barChart>
      <c:catAx>
        <c:axId val="1130959631"/>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Fiscal Year</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0975471"/>
        <c:crosses val="autoZero"/>
        <c:auto val="1"/>
        <c:lblAlgn val="ctr"/>
        <c:lblOffset val="100"/>
        <c:noMultiLvlLbl val="0"/>
      </c:catAx>
      <c:valAx>
        <c:axId val="11309754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a:t>Number of Samples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30959631"/>
        <c:crosses val="autoZero"/>
        <c:crossBetween val="between"/>
      </c:valAx>
      <c:spPr>
        <a:solidFill>
          <a:srgbClr val="FFFFFF"/>
        </a:solidFill>
        <a:ln>
          <a:noFill/>
        </a:ln>
        <a:effectLst>
          <a:outerShdw blurRad="50800" dist="38100" dir="5400000" algn="ctr" rotWithShape="0">
            <a:srgbClr val="000000">
              <a:alpha val="43137"/>
            </a:srgbClr>
          </a:outerShdw>
        </a:effectLst>
      </c:spPr>
    </c:plotArea>
    <c:plotVisOnly val="1"/>
    <c:dispBlanksAs val="gap"/>
    <c:showDLblsOverMax val="0"/>
  </c:chart>
  <c:spPr>
    <a:solidFill>
      <a:srgbClr val="FFFFFF"/>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7.svg"/><Relationship Id="rId5" Type="http://schemas.openxmlformats.org/officeDocument/2006/relationships/image" Target="../media/image11.svg"/><Relationship Id="rId4" Type="http://schemas.openxmlformats.org/officeDocument/2006/relationships/image" Target="../media/image10.svg"/></Relationships>
</file>

<file path=ppt/diagrams/_rels/data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7.svg"/><Relationship Id="rId5" Type="http://schemas.openxmlformats.org/officeDocument/2006/relationships/image" Target="../media/image11.svg"/><Relationship Id="rId4" Type="http://schemas.openxmlformats.org/officeDocument/2006/relationships/image" Target="../media/image1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ED0672-C2AF-4DEE-821D-1B0FDE0D8B5B}"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1BBA7ADD-7973-4633-8D99-A5503C259BFA}">
      <dgm:prSet/>
      <dgm:spPr/>
      <dgm:t>
        <a:bodyPr/>
        <a:lstStyle/>
        <a:p>
          <a:r>
            <a:rPr lang="en-US" b="0" i="0" baseline="0"/>
            <a:t>NFML Overview</a:t>
          </a:r>
          <a:endParaRPr lang="en-US"/>
        </a:p>
      </dgm:t>
    </dgm:pt>
    <dgm:pt modelId="{6A12EC53-7DDA-4DF8-93FE-312CAA933E69}" type="parTrans" cxnId="{1EA830BB-8A4D-400F-8056-4DDBC43491C7}">
      <dgm:prSet/>
      <dgm:spPr/>
      <dgm:t>
        <a:bodyPr/>
        <a:lstStyle/>
        <a:p>
          <a:endParaRPr lang="en-US"/>
        </a:p>
      </dgm:t>
    </dgm:pt>
    <dgm:pt modelId="{48EF5834-25ED-472C-BC9E-FB2105F412B6}" type="sibTrans" cxnId="{1EA830BB-8A4D-400F-8056-4DDBC43491C7}">
      <dgm:prSet/>
      <dgm:spPr/>
      <dgm:t>
        <a:bodyPr/>
        <a:lstStyle/>
        <a:p>
          <a:endParaRPr lang="en-US"/>
        </a:p>
      </dgm:t>
    </dgm:pt>
    <dgm:pt modelId="{EAB1ED3A-5A70-4F3D-92A5-843B4DD42049}">
      <dgm:prSet/>
      <dgm:spPr/>
      <dgm:t>
        <a:bodyPr/>
        <a:lstStyle/>
        <a:p>
          <a:r>
            <a:rPr lang="en-US" b="0" i="0" baseline="0" dirty="0"/>
            <a:t>Access, Stewardship, and Acceptance</a:t>
          </a:r>
          <a:endParaRPr lang="en-US" dirty="0"/>
        </a:p>
      </dgm:t>
    </dgm:pt>
    <dgm:pt modelId="{A77628BB-7E00-4184-915D-0E6830FAAD23}" type="parTrans" cxnId="{D35103C5-0672-4F17-B401-FBFE3BD07238}">
      <dgm:prSet/>
      <dgm:spPr/>
      <dgm:t>
        <a:bodyPr/>
        <a:lstStyle/>
        <a:p>
          <a:endParaRPr lang="en-US"/>
        </a:p>
      </dgm:t>
    </dgm:pt>
    <dgm:pt modelId="{E904D1A3-FCE3-4B17-8A65-6D17CAF5242D}" type="sibTrans" cxnId="{D35103C5-0672-4F17-B401-FBFE3BD07238}">
      <dgm:prSet/>
      <dgm:spPr/>
      <dgm:t>
        <a:bodyPr/>
        <a:lstStyle/>
        <a:p>
          <a:endParaRPr lang="en-US"/>
        </a:p>
      </dgm:t>
    </dgm:pt>
    <dgm:pt modelId="{75A4C6F3-D596-44F3-AE29-0CE26711BD86}">
      <dgm:prSet/>
      <dgm:spPr/>
      <dgm:t>
        <a:bodyPr/>
        <a:lstStyle/>
        <a:p>
          <a:r>
            <a:rPr lang="en-US" b="0" i="0" baseline="0" dirty="0"/>
            <a:t>Growth and Utilization</a:t>
          </a:r>
          <a:endParaRPr lang="en-US" dirty="0"/>
        </a:p>
      </dgm:t>
    </dgm:pt>
    <dgm:pt modelId="{75F4134D-ACEF-4722-A0E8-B939A461398F}" type="parTrans" cxnId="{A7ED15A6-47CF-42C1-BAA7-679F98FB801B}">
      <dgm:prSet/>
      <dgm:spPr/>
      <dgm:t>
        <a:bodyPr/>
        <a:lstStyle/>
        <a:p>
          <a:endParaRPr lang="en-US"/>
        </a:p>
      </dgm:t>
    </dgm:pt>
    <dgm:pt modelId="{8BA940E0-B5C1-44D4-A9A6-11ACB15BD1C7}" type="sibTrans" cxnId="{A7ED15A6-47CF-42C1-BAA7-679F98FB801B}">
      <dgm:prSet/>
      <dgm:spPr/>
      <dgm:t>
        <a:bodyPr/>
        <a:lstStyle/>
        <a:p>
          <a:endParaRPr lang="en-US"/>
        </a:p>
      </dgm:t>
    </dgm:pt>
    <dgm:pt modelId="{1C19302E-D65C-4773-AE32-10B44802311F}">
      <dgm:prSet/>
      <dgm:spPr/>
      <dgm:t>
        <a:bodyPr/>
        <a:lstStyle/>
        <a:p>
          <a:r>
            <a:rPr lang="en-US" b="0" i="0" baseline="0" dirty="0"/>
            <a:t>FY 2025 Additions</a:t>
          </a:r>
          <a:endParaRPr lang="en-US" dirty="0"/>
        </a:p>
      </dgm:t>
    </dgm:pt>
    <dgm:pt modelId="{B7C51A0C-F81F-4CF3-84F4-8DED62D13CD0}" type="parTrans" cxnId="{2E4A0E35-11F4-4F55-83AC-5CAA720FC2F1}">
      <dgm:prSet/>
      <dgm:spPr/>
      <dgm:t>
        <a:bodyPr/>
        <a:lstStyle/>
        <a:p>
          <a:endParaRPr lang="en-US"/>
        </a:p>
      </dgm:t>
    </dgm:pt>
    <dgm:pt modelId="{48260A60-F3D3-4936-ADBA-DD6E662BA34C}" type="sibTrans" cxnId="{2E4A0E35-11F4-4F55-83AC-5CAA720FC2F1}">
      <dgm:prSet/>
      <dgm:spPr/>
      <dgm:t>
        <a:bodyPr/>
        <a:lstStyle/>
        <a:p>
          <a:endParaRPr lang="en-US"/>
        </a:p>
      </dgm:t>
    </dgm:pt>
    <dgm:pt modelId="{92E2CC1E-D487-4A11-A184-983FEB4BCB1F}" type="pres">
      <dgm:prSet presAssocID="{CCED0672-C2AF-4DEE-821D-1B0FDE0D8B5B}" presName="outerComposite" presStyleCnt="0">
        <dgm:presLayoutVars>
          <dgm:chMax val="5"/>
          <dgm:dir/>
          <dgm:resizeHandles val="exact"/>
        </dgm:presLayoutVars>
      </dgm:prSet>
      <dgm:spPr/>
    </dgm:pt>
    <dgm:pt modelId="{99724075-8D28-4403-B7B5-D429076C0B7D}" type="pres">
      <dgm:prSet presAssocID="{CCED0672-C2AF-4DEE-821D-1B0FDE0D8B5B}" presName="dummyMaxCanvas" presStyleCnt="0">
        <dgm:presLayoutVars/>
      </dgm:prSet>
      <dgm:spPr/>
    </dgm:pt>
    <dgm:pt modelId="{1A1F9AB0-19C9-4BBD-9E28-786F1C9EA2D8}" type="pres">
      <dgm:prSet presAssocID="{CCED0672-C2AF-4DEE-821D-1B0FDE0D8B5B}" presName="FourNodes_1" presStyleLbl="node1" presStyleIdx="0" presStyleCnt="4">
        <dgm:presLayoutVars>
          <dgm:bulletEnabled val="1"/>
        </dgm:presLayoutVars>
      </dgm:prSet>
      <dgm:spPr/>
    </dgm:pt>
    <dgm:pt modelId="{0CB7A27D-D276-4DB9-B4FD-A4CB86218335}" type="pres">
      <dgm:prSet presAssocID="{CCED0672-C2AF-4DEE-821D-1B0FDE0D8B5B}" presName="FourNodes_2" presStyleLbl="node1" presStyleIdx="1" presStyleCnt="4">
        <dgm:presLayoutVars>
          <dgm:bulletEnabled val="1"/>
        </dgm:presLayoutVars>
      </dgm:prSet>
      <dgm:spPr/>
    </dgm:pt>
    <dgm:pt modelId="{4CD7EFE4-0C94-4DC5-B697-2287A2B9C053}" type="pres">
      <dgm:prSet presAssocID="{CCED0672-C2AF-4DEE-821D-1B0FDE0D8B5B}" presName="FourNodes_3" presStyleLbl="node1" presStyleIdx="2" presStyleCnt="4">
        <dgm:presLayoutVars>
          <dgm:bulletEnabled val="1"/>
        </dgm:presLayoutVars>
      </dgm:prSet>
      <dgm:spPr/>
    </dgm:pt>
    <dgm:pt modelId="{D5CA91BF-00AD-4AFB-A5DE-24A689BD3C02}" type="pres">
      <dgm:prSet presAssocID="{CCED0672-C2AF-4DEE-821D-1B0FDE0D8B5B}" presName="FourNodes_4" presStyleLbl="node1" presStyleIdx="3" presStyleCnt="4">
        <dgm:presLayoutVars>
          <dgm:bulletEnabled val="1"/>
        </dgm:presLayoutVars>
      </dgm:prSet>
      <dgm:spPr/>
    </dgm:pt>
    <dgm:pt modelId="{1A189258-96EF-4E5B-A2F6-C3EC9A053B7A}" type="pres">
      <dgm:prSet presAssocID="{CCED0672-C2AF-4DEE-821D-1B0FDE0D8B5B}" presName="FourConn_1-2" presStyleLbl="fgAccFollowNode1" presStyleIdx="0" presStyleCnt="3">
        <dgm:presLayoutVars>
          <dgm:bulletEnabled val="1"/>
        </dgm:presLayoutVars>
      </dgm:prSet>
      <dgm:spPr/>
    </dgm:pt>
    <dgm:pt modelId="{137E2555-E405-4BDA-9B13-2E1483942059}" type="pres">
      <dgm:prSet presAssocID="{CCED0672-C2AF-4DEE-821D-1B0FDE0D8B5B}" presName="FourConn_2-3" presStyleLbl="fgAccFollowNode1" presStyleIdx="1" presStyleCnt="3">
        <dgm:presLayoutVars>
          <dgm:bulletEnabled val="1"/>
        </dgm:presLayoutVars>
      </dgm:prSet>
      <dgm:spPr/>
    </dgm:pt>
    <dgm:pt modelId="{4F459B57-D57E-40EE-B0FC-4C17952C1344}" type="pres">
      <dgm:prSet presAssocID="{CCED0672-C2AF-4DEE-821D-1B0FDE0D8B5B}" presName="FourConn_3-4" presStyleLbl="fgAccFollowNode1" presStyleIdx="2" presStyleCnt="3">
        <dgm:presLayoutVars>
          <dgm:bulletEnabled val="1"/>
        </dgm:presLayoutVars>
      </dgm:prSet>
      <dgm:spPr/>
    </dgm:pt>
    <dgm:pt modelId="{1A0B70E1-EE2B-4C19-8EB9-2AFFD2338D58}" type="pres">
      <dgm:prSet presAssocID="{CCED0672-C2AF-4DEE-821D-1B0FDE0D8B5B}" presName="FourNodes_1_text" presStyleLbl="node1" presStyleIdx="3" presStyleCnt="4">
        <dgm:presLayoutVars>
          <dgm:bulletEnabled val="1"/>
        </dgm:presLayoutVars>
      </dgm:prSet>
      <dgm:spPr/>
    </dgm:pt>
    <dgm:pt modelId="{1B7ED4E0-02AD-45C5-95A5-51A80681A39D}" type="pres">
      <dgm:prSet presAssocID="{CCED0672-C2AF-4DEE-821D-1B0FDE0D8B5B}" presName="FourNodes_2_text" presStyleLbl="node1" presStyleIdx="3" presStyleCnt="4">
        <dgm:presLayoutVars>
          <dgm:bulletEnabled val="1"/>
        </dgm:presLayoutVars>
      </dgm:prSet>
      <dgm:spPr/>
    </dgm:pt>
    <dgm:pt modelId="{3AA5EB95-2196-4D1E-B6F2-78220DD1A0F3}" type="pres">
      <dgm:prSet presAssocID="{CCED0672-C2AF-4DEE-821D-1B0FDE0D8B5B}" presName="FourNodes_3_text" presStyleLbl="node1" presStyleIdx="3" presStyleCnt="4">
        <dgm:presLayoutVars>
          <dgm:bulletEnabled val="1"/>
        </dgm:presLayoutVars>
      </dgm:prSet>
      <dgm:spPr/>
    </dgm:pt>
    <dgm:pt modelId="{DE2C4314-B98C-41C2-BC65-3CD635DFD682}" type="pres">
      <dgm:prSet presAssocID="{CCED0672-C2AF-4DEE-821D-1B0FDE0D8B5B}" presName="FourNodes_4_text" presStyleLbl="node1" presStyleIdx="3" presStyleCnt="4">
        <dgm:presLayoutVars>
          <dgm:bulletEnabled val="1"/>
        </dgm:presLayoutVars>
      </dgm:prSet>
      <dgm:spPr/>
    </dgm:pt>
  </dgm:ptLst>
  <dgm:cxnLst>
    <dgm:cxn modelId="{E4640920-3DD8-404C-8F5A-5F27E8FFCCFD}" type="presOf" srcId="{1BBA7ADD-7973-4633-8D99-A5503C259BFA}" destId="{1A1F9AB0-19C9-4BBD-9E28-786F1C9EA2D8}" srcOrd="0" destOrd="0" presId="urn:microsoft.com/office/officeart/2005/8/layout/vProcess5"/>
    <dgm:cxn modelId="{87A39623-9BA0-4770-A105-3C874C6E509E}" type="presOf" srcId="{1C19302E-D65C-4773-AE32-10B44802311F}" destId="{D5CA91BF-00AD-4AFB-A5DE-24A689BD3C02}" srcOrd="0" destOrd="0" presId="urn:microsoft.com/office/officeart/2005/8/layout/vProcess5"/>
    <dgm:cxn modelId="{57C8CC29-4653-47D2-946D-D661C2DAA361}" type="presOf" srcId="{E904D1A3-FCE3-4B17-8A65-6D17CAF5242D}" destId="{137E2555-E405-4BDA-9B13-2E1483942059}" srcOrd="0" destOrd="0" presId="urn:microsoft.com/office/officeart/2005/8/layout/vProcess5"/>
    <dgm:cxn modelId="{510F1434-38E1-4C3F-808C-FBDCF8E30F87}" type="presOf" srcId="{8BA940E0-B5C1-44D4-A9A6-11ACB15BD1C7}" destId="{4F459B57-D57E-40EE-B0FC-4C17952C1344}" srcOrd="0" destOrd="0" presId="urn:microsoft.com/office/officeart/2005/8/layout/vProcess5"/>
    <dgm:cxn modelId="{2E4A0E35-11F4-4F55-83AC-5CAA720FC2F1}" srcId="{CCED0672-C2AF-4DEE-821D-1B0FDE0D8B5B}" destId="{1C19302E-D65C-4773-AE32-10B44802311F}" srcOrd="3" destOrd="0" parTransId="{B7C51A0C-F81F-4CF3-84F4-8DED62D13CD0}" sibTransId="{48260A60-F3D3-4936-ADBA-DD6E662BA34C}"/>
    <dgm:cxn modelId="{800E2E46-3C20-409C-A50E-17DFCBA37D74}" type="presOf" srcId="{EAB1ED3A-5A70-4F3D-92A5-843B4DD42049}" destId="{0CB7A27D-D276-4DB9-B4FD-A4CB86218335}" srcOrd="0" destOrd="0" presId="urn:microsoft.com/office/officeart/2005/8/layout/vProcess5"/>
    <dgm:cxn modelId="{4F5ACE46-1BFF-494C-B02E-C3FA0BB2E2F0}" type="presOf" srcId="{1BBA7ADD-7973-4633-8D99-A5503C259BFA}" destId="{1A0B70E1-EE2B-4C19-8EB9-2AFFD2338D58}" srcOrd="1" destOrd="0" presId="urn:microsoft.com/office/officeart/2005/8/layout/vProcess5"/>
    <dgm:cxn modelId="{CFCD2D48-756B-46D3-A84F-35CC4FAE30B5}" type="presOf" srcId="{75A4C6F3-D596-44F3-AE29-0CE26711BD86}" destId="{3AA5EB95-2196-4D1E-B6F2-78220DD1A0F3}" srcOrd="1" destOrd="0" presId="urn:microsoft.com/office/officeart/2005/8/layout/vProcess5"/>
    <dgm:cxn modelId="{FC7AD748-E33B-4D67-B109-0627C31FC7B9}" type="presOf" srcId="{EAB1ED3A-5A70-4F3D-92A5-843B4DD42049}" destId="{1B7ED4E0-02AD-45C5-95A5-51A80681A39D}" srcOrd="1" destOrd="0" presId="urn:microsoft.com/office/officeart/2005/8/layout/vProcess5"/>
    <dgm:cxn modelId="{14BC5171-3F61-42AA-A7FF-B91A2B341656}" type="presOf" srcId="{1C19302E-D65C-4773-AE32-10B44802311F}" destId="{DE2C4314-B98C-41C2-BC65-3CD635DFD682}" srcOrd="1" destOrd="0" presId="urn:microsoft.com/office/officeart/2005/8/layout/vProcess5"/>
    <dgm:cxn modelId="{E6724952-FCAD-4332-B94F-513A7C84F764}" type="presOf" srcId="{48EF5834-25ED-472C-BC9E-FB2105F412B6}" destId="{1A189258-96EF-4E5B-A2F6-C3EC9A053B7A}" srcOrd="0" destOrd="0" presId="urn:microsoft.com/office/officeart/2005/8/layout/vProcess5"/>
    <dgm:cxn modelId="{21D1D898-0E9C-4E00-9962-7F5F5787CC96}" type="presOf" srcId="{75A4C6F3-D596-44F3-AE29-0CE26711BD86}" destId="{4CD7EFE4-0C94-4DC5-B697-2287A2B9C053}" srcOrd="0" destOrd="0" presId="urn:microsoft.com/office/officeart/2005/8/layout/vProcess5"/>
    <dgm:cxn modelId="{A7ED15A6-47CF-42C1-BAA7-679F98FB801B}" srcId="{CCED0672-C2AF-4DEE-821D-1B0FDE0D8B5B}" destId="{75A4C6F3-D596-44F3-AE29-0CE26711BD86}" srcOrd="2" destOrd="0" parTransId="{75F4134D-ACEF-4722-A0E8-B939A461398F}" sibTransId="{8BA940E0-B5C1-44D4-A9A6-11ACB15BD1C7}"/>
    <dgm:cxn modelId="{1EA830BB-8A4D-400F-8056-4DDBC43491C7}" srcId="{CCED0672-C2AF-4DEE-821D-1B0FDE0D8B5B}" destId="{1BBA7ADD-7973-4633-8D99-A5503C259BFA}" srcOrd="0" destOrd="0" parTransId="{6A12EC53-7DDA-4DF8-93FE-312CAA933E69}" sibTransId="{48EF5834-25ED-472C-BC9E-FB2105F412B6}"/>
    <dgm:cxn modelId="{D35103C5-0672-4F17-B401-FBFE3BD07238}" srcId="{CCED0672-C2AF-4DEE-821D-1B0FDE0D8B5B}" destId="{EAB1ED3A-5A70-4F3D-92A5-843B4DD42049}" srcOrd="1" destOrd="0" parTransId="{A77628BB-7E00-4184-915D-0E6830FAAD23}" sibTransId="{E904D1A3-FCE3-4B17-8A65-6D17CAF5242D}"/>
    <dgm:cxn modelId="{28978BDD-77BC-4721-A78D-C3F01992EBDF}" type="presOf" srcId="{CCED0672-C2AF-4DEE-821D-1B0FDE0D8B5B}" destId="{92E2CC1E-D487-4A11-A184-983FEB4BCB1F}" srcOrd="0" destOrd="0" presId="urn:microsoft.com/office/officeart/2005/8/layout/vProcess5"/>
    <dgm:cxn modelId="{D826F00F-08AD-4D36-A377-F5F55C506EA1}" type="presParOf" srcId="{92E2CC1E-D487-4A11-A184-983FEB4BCB1F}" destId="{99724075-8D28-4403-B7B5-D429076C0B7D}" srcOrd="0" destOrd="0" presId="urn:microsoft.com/office/officeart/2005/8/layout/vProcess5"/>
    <dgm:cxn modelId="{17AFEF18-D58D-4203-A7B6-0D094D3FA263}" type="presParOf" srcId="{92E2CC1E-D487-4A11-A184-983FEB4BCB1F}" destId="{1A1F9AB0-19C9-4BBD-9E28-786F1C9EA2D8}" srcOrd="1" destOrd="0" presId="urn:microsoft.com/office/officeart/2005/8/layout/vProcess5"/>
    <dgm:cxn modelId="{1B1D2CF5-C9F3-42FA-AFF2-962ABF97DA46}" type="presParOf" srcId="{92E2CC1E-D487-4A11-A184-983FEB4BCB1F}" destId="{0CB7A27D-D276-4DB9-B4FD-A4CB86218335}" srcOrd="2" destOrd="0" presId="urn:microsoft.com/office/officeart/2005/8/layout/vProcess5"/>
    <dgm:cxn modelId="{AE7A3401-47C2-49F4-A33C-E2110C68B392}" type="presParOf" srcId="{92E2CC1E-D487-4A11-A184-983FEB4BCB1F}" destId="{4CD7EFE4-0C94-4DC5-B697-2287A2B9C053}" srcOrd="3" destOrd="0" presId="urn:microsoft.com/office/officeart/2005/8/layout/vProcess5"/>
    <dgm:cxn modelId="{11B1748D-2364-4887-8BF9-2135EF644E4E}" type="presParOf" srcId="{92E2CC1E-D487-4A11-A184-983FEB4BCB1F}" destId="{D5CA91BF-00AD-4AFB-A5DE-24A689BD3C02}" srcOrd="4" destOrd="0" presId="urn:microsoft.com/office/officeart/2005/8/layout/vProcess5"/>
    <dgm:cxn modelId="{9A83CF18-7A5D-461D-95BF-B1D73D784817}" type="presParOf" srcId="{92E2CC1E-D487-4A11-A184-983FEB4BCB1F}" destId="{1A189258-96EF-4E5B-A2F6-C3EC9A053B7A}" srcOrd="5" destOrd="0" presId="urn:microsoft.com/office/officeart/2005/8/layout/vProcess5"/>
    <dgm:cxn modelId="{6E2EDF3E-506B-444C-B3BC-7004B20E17FE}" type="presParOf" srcId="{92E2CC1E-D487-4A11-A184-983FEB4BCB1F}" destId="{137E2555-E405-4BDA-9B13-2E1483942059}" srcOrd="6" destOrd="0" presId="urn:microsoft.com/office/officeart/2005/8/layout/vProcess5"/>
    <dgm:cxn modelId="{099746A1-A616-4452-B66D-5FE284DEECA6}" type="presParOf" srcId="{92E2CC1E-D487-4A11-A184-983FEB4BCB1F}" destId="{4F459B57-D57E-40EE-B0FC-4C17952C1344}" srcOrd="7" destOrd="0" presId="urn:microsoft.com/office/officeart/2005/8/layout/vProcess5"/>
    <dgm:cxn modelId="{FC3BE53E-8CB5-434F-86C9-B069D8B8C060}" type="presParOf" srcId="{92E2CC1E-D487-4A11-A184-983FEB4BCB1F}" destId="{1A0B70E1-EE2B-4C19-8EB9-2AFFD2338D58}" srcOrd="8" destOrd="0" presId="urn:microsoft.com/office/officeart/2005/8/layout/vProcess5"/>
    <dgm:cxn modelId="{612D8359-D35F-46D9-A0EF-669360F9054E}" type="presParOf" srcId="{92E2CC1E-D487-4A11-A184-983FEB4BCB1F}" destId="{1B7ED4E0-02AD-45C5-95A5-51A80681A39D}" srcOrd="9" destOrd="0" presId="urn:microsoft.com/office/officeart/2005/8/layout/vProcess5"/>
    <dgm:cxn modelId="{4B6B2411-E427-4231-9A0C-6F4937068B89}" type="presParOf" srcId="{92E2CC1E-D487-4A11-A184-983FEB4BCB1F}" destId="{3AA5EB95-2196-4D1E-B6F2-78220DD1A0F3}" srcOrd="10" destOrd="0" presId="urn:microsoft.com/office/officeart/2005/8/layout/vProcess5"/>
    <dgm:cxn modelId="{DC039AB8-9679-4DBF-82A5-8F26B8F1D4D3}" type="presParOf" srcId="{92E2CC1E-D487-4A11-A184-983FEB4BCB1F}" destId="{DE2C4314-B98C-41C2-BC65-3CD635DFD682}"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98E136-2D26-480F-BF5A-66765E66D20B}" type="doc">
      <dgm:prSet loTypeId="urn:microsoft.com/office/officeart/2016/7/layout/ChevronBlockProcess" loCatId="process" qsTypeId="urn:microsoft.com/office/officeart/2005/8/quickstyle/simple1" qsCatId="simple" csTypeId="urn:microsoft.com/office/officeart/2005/8/colors/accent3_2" csCatId="accent3" phldr="1"/>
      <dgm:spPr/>
      <dgm:t>
        <a:bodyPr/>
        <a:lstStyle/>
        <a:p>
          <a:endParaRPr lang="en-US"/>
        </a:p>
      </dgm:t>
    </dgm:pt>
    <dgm:pt modelId="{DD2487FA-A646-401A-A333-B592D157920D}">
      <dgm:prSet/>
      <dgm:spPr/>
      <dgm:t>
        <a:bodyPr/>
        <a:lstStyle/>
        <a:p>
          <a:r>
            <a:rPr lang="en-US"/>
            <a:t>Enable</a:t>
          </a:r>
        </a:p>
      </dgm:t>
    </dgm:pt>
    <dgm:pt modelId="{556C4B0E-140C-4CA7-92B4-B7CFEF83DC71}" type="parTrans" cxnId="{3EA6E59C-634B-4864-BC49-9AF9A971047D}">
      <dgm:prSet/>
      <dgm:spPr/>
      <dgm:t>
        <a:bodyPr/>
        <a:lstStyle/>
        <a:p>
          <a:endParaRPr lang="en-US"/>
        </a:p>
      </dgm:t>
    </dgm:pt>
    <dgm:pt modelId="{F2C11B8D-FB96-4BD4-A842-F4AAC9FBB108}" type="sibTrans" cxnId="{3EA6E59C-634B-4864-BC49-9AF9A971047D}">
      <dgm:prSet/>
      <dgm:spPr/>
      <dgm:t>
        <a:bodyPr/>
        <a:lstStyle/>
        <a:p>
          <a:endParaRPr lang="en-US"/>
        </a:p>
      </dgm:t>
    </dgm:pt>
    <dgm:pt modelId="{00018D7E-48DE-4E75-97A6-5ADB22AA097C}">
      <dgm:prSet/>
      <dgm:spPr/>
      <dgm:t>
        <a:bodyPr/>
        <a:lstStyle/>
        <a:p>
          <a:r>
            <a:rPr lang="en-US" dirty="0"/>
            <a:t>Enable broad, equitable access to high‑value materials that would otherwise be inaccessible</a:t>
          </a:r>
        </a:p>
      </dgm:t>
    </dgm:pt>
    <dgm:pt modelId="{3A67CC81-AA94-4768-AA72-692D7BBFC67B}" type="parTrans" cxnId="{B54F3A10-EDD7-4F77-8F53-F7ECC7F256D6}">
      <dgm:prSet/>
      <dgm:spPr/>
      <dgm:t>
        <a:bodyPr/>
        <a:lstStyle/>
        <a:p>
          <a:endParaRPr lang="en-US"/>
        </a:p>
      </dgm:t>
    </dgm:pt>
    <dgm:pt modelId="{4102BC7C-5517-452B-8BE0-56AF970D09F3}" type="sibTrans" cxnId="{B54F3A10-EDD7-4F77-8F53-F7ECC7F256D6}">
      <dgm:prSet/>
      <dgm:spPr/>
      <dgm:t>
        <a:bodyPr/>
        <a:lstStyle/>
        <a:p>
          <a:endParaRPr lang="en-US"/>
        </a:p>
      </dgm:t>
    </dgm:pt>
    <dgm:pt modelId="{8471486A-BC94-4BCA-B7CF-6C5AF83B31CA}">
      <dgm:prSet/>
      <dgm:spPr/>
      <dgm:t>
        <a:bodyPr/>
        <a:lstStyle/>
        <a:p>
          <a:r>
            <a:rPr lang="en-US"/>
            <a:t>Support</a:t>
          </a:r>
        </a:p>
      </dgm:t>
    </dgm:pt>
    <dgm:pt modelId="{89BF2B83-6B3E-4A80-B863-B07CFB57E006}" type="parTrans" cxnId="{B91FB49A-7A05-485A-9EC1-2508332E2D53}">
      <dgm:prSet/>
      <dgm:spPr/>
      <dgm:t>
        <a:bodyPr/>
        <a:lstStyle/>
        <a:p>
          <a:endParaRPr lang="en-US"/>
        </a:p>
      </dgm:t>
    </dgm:pt>
    <dgm:pt modelId="{31E798FC-66D5-4FFF-AF92-798E458DC88A}" type="sibTrans" cxnId="{B91FB49A-7A05-485A-9EC1-2508332E2D53}">
      <dgm:prSet/>
      <dgm:spPr/>
      <dgm:t>
        <a:bodyPr/>
        <a:lstStyle/>
        <a:p>
          <a:endParaRPr lang="en-US"/>
        </a:p>
      </dgm:t>
    </dgm:pt>
    <dgm:pt modelId="{4AC465E1-DF4A-4EA9-BEFC-44886EBD2380}">
      <dgm:prSet/>
      <dgm:spPr/>
      <dgm:t>
        <a:bodyPr/>
        <a:lstStyle/>
        <a:p>
          <a:r>
            <a:rPr lang="en-US" dirty="0"/>
            <a:t>Support cutting‑edge nuclear energy R&amp;D, modeling, qualification, and PIE activities</a:t>
          </a:r>
        </a:p>
      </dgm:t>
    </dgm:pt>
    <dgm:pt modelId="{8E7FA90D-7555-409E-A7C1-F9161CC4EDE4}" type="parTrans" cxnId="{A31FAC6D-CBB5-4567-B319-2019AEDB700F}">
      <dgm:prSet/>
      <dgm:spPr/>
      <dgm:t>
        <a:bodyPr/>
        <a:lstStyle/>
        <a:p>
          <a:endParaRPr lang="en-US"/>
        </a:p>
      </dgm:t>
    </dgm:pt>
    <dgm:pt modelId="{CB585289-46CA-42FC-8A53-66FA903C0355}" type="sibTrans" cxnId="{A31FAC6D-CBB5-4567-B319-2019AEDB700F}">
      <dgm:prSet/>
      <dgm:spPr/>
      <dgm:t>
        <a:bodyPr/>
        <a:lstStyle/>
        <a:p>
          <a:endParaRPr lang="en-US"/>
        </a:p>
      </dgm:t>
    </dgm:pt>
    <dgm:pt modelId="{9AC8A5F7-F948-4558-AC93-48C843DA4BA7}">
      <dgm:prSet/>
      <dgm:spPr/>
      <dgm:t>
        <a:bodyPr/>
        <a:lstStyle/>
        <a:p>
          <a:r>
            <a:rPr lang="en-US"/>
            <a:t>Increase</a:t>
          </a:r>
        </a:p>
      </dgm:t>
    </dgm:pt>
    <dgm:pt modelId="{6480F2DA-34EB-4A5E-9B95-B3A9282C848E}" type="parTrans" cxnId="{7E27DE74-385F-4D35-916F-540EC05BD940}">
      <dgm:prSet/>
      <dgm:spPr/>
      <dgm:t>
        <a:bodyPr/>
        <a:lstStyle/>
        <a:p>
          <a:endParaRPr lang="en-US"/>
        </a:p>
      </dgm:t>
    </dgm:pt>
    <dgm:pt modelId="{62BF68E8-C4A5-4146-B29A-D87E06389031}" type="sibTrans" cxnId="{7E27DE74-385F-4D35-916F-540EC05BD940}">
      <dgm:prSet/>
      <dgm:spPr/>
      <dgm:t>
        <a:bodyPr/>
        <a:lstStyle/>
        <a:p>
          <a:endParaRPr lang="en-US"/>
        </a:p>
      </dgm:t>
    </dgm:pt>
    <dgm:pt modelId="{9E6298F9-B907-4F7A-8A0F-CC787F53358F}">
      <dgm:prSet/>
      <dgm:spPr/>
      <dgm:t>
        <a:bodyPr/>
        <a:lstStyle/>
        <a:p>
          <a:r>
            <a:rPr lang="en-US" dirty="0"/>
            <a:t>Increase utilization of existing materials to reduce cost, duplication, and risk across the nuclear science community</a:t>
          </a:r>
        </a:p>
      </dgm:t>
    </dgm:pt>
    <dgm:pt modelId="{87254E4A-C8B5-41C1-B1F1-F22E57D1B5E9}" type="parTrans" cxnId="{79F95C84-3F0D-4DE6-B9F9-AB02C922CDE9}">
      <dgm:prSet/>
      <dgm:spPr/>
      <dgm:t>
        <a:bodyPr/>
        <a:lstStyle/>
        <a:p>
          <a:endParaRPr lang="en-US"/>
        </a:p>
      </dgm:t>
    </dgm:pt>
    <dgm:pt modelId="{3AA2DCFA-77A3-4C61-AF9C-EBA9F2AD8414}" type="sibTrans" cxnId="{79F95C84-3F0D-4DE6-B9F9-AB02C922CDE9}">
      <dgm:prSet/>
      <dgm:spPr/>
      <dgm:t>
        <a:bodyPr/>
        <a:lstStyle/>
        <a:p>
          <a:endParaRPr lang="en-US"/>
        </a:p>
      </dgm:t>
    </dgm:pt>
    <dgm:pt modelId="{F40816AE-1DF9-4AFA-98B6-F986BE005527}" type="pres">
      <dgm:prSet presAssocID="{4198E136-2D26-480F-BF5A-66765E66D20B}" presName="Name0" presStyleCnt="0">
        <dgm:presLayoutVars>
          <dgm:dir/>
          <dgm:animLvl val="lvl"/>
          <dgm:resizeHandles val="exact"/>
        </dgm:presLayoutVars>
      </dgm:prSet>
      <dgm:spPr/>
    </dgm:pt>
    <dgm:pt modelId="{66486DD1-1E4B-4948-B17B-65E136311C2E}" type="pres">
      <dgm:prSet presAssocID="{DD2487FA-A646-401A-A333-B592D157920D}" presName="composite" presStyleCnt="0"/>
      <dgm:spPr/>
    </dgm:pt>
    <dgm:pt modelId="{F685D3EB-065A-4772-9C63-5B5B6E8035F8}" type="pres">
      <dgm:prSet presAssocID="{DD2487FA-A646-401A-A333-B592D157920D}" presName="parTx" presStyleLbl="alignNode1" presStyleIdx="0" presStyleCnt="3">
        <dgm:presLayoutVars>
          <dgm:chMax val="0"/>
          <dgm:chPref val="0"/>
        </dgm:presLayoutVars>
      </dgm:prSet>
      <dgm:spPr/>
    </dgm:pt>
    <dgm:pt modelId="{3D548B26-7A75-475B-9810-40D8EADE3EF8}" type="pres">
      <dgm:prSet presAssocID="{DD2487FA-A646-401A-A333-B592D157920D}" presName="desTx" presStyleLbl="alignAccFollowNode1" presStyleIdx="0" presStyleCnt="3">
        <dgm:presLayoutVars/>
      </dgm:prSet>
      <dgm:spPr/>
    </dgm:pt>
    <dgm:pt modelId="{E4995933-EA5C-4D0B-9357-28EF2ECBA7F2}" type="pres">
      <dgm:prSet presAssocID="{F2C11B8D-FB96-4BD4-A842-F4AAC9FBB108}" presName="space" presStyleCnt="0"/>
      <dgm:spPr/>
    </dgm:pt>
    <dgm:pt modelId="{F8C69098-AE42-4F51-97A3-E90996A8250C}" type="pres">
      <dgm:prSet presAssocID="{8471486A-BC94-4BCA-B7CF-6C5AF83B31CA}" presName="composite" presStyleCnt="0"/>
      <dgm:spPr/>
    </dgm:pt>
    <dgm:pt modelId="{CB1790D7-1807-4FE7-B68F-79AECCFD524B}" type="pres">
      <dgm:prSet presAssocID="{8471486A-BC94-4BCA-B7CF-6C5AF83B31CA}" presName="parTx" presStyleLbl="alignNode1" presStyleIdx="1" presStyleCnt="3">
        <dgm:presLayoutVars>
          <dgm:chMax val="0"/>
          <dgm:chPref val="0"/>
        </dgm:presLayoutVars>
      </dgm:prSet>
      <dgm:spPr/>
    </dgm:pt>
    <dgm:pt modelId="{B8FFCEEE-D4ED-44EC-AEBD-5C4B5EC25B4B}" type="pres">
      <dgm:prSet presAssocID="{8471486A-BC94-4BCA-B7CF-6C5AF83B31CA}" presName="desTx" presStyleLbl="alignAccFollowNode1" presStyleIdx="1" presStyleCnt="3">
        <dgm:presLayoutVars/>
      </dgm:prSet>
      <dgm:spPr/>
    </dgm:pt>
    <dgm:pt modelId="{6B5FCEE3-4DB5-4AFF-AD12-F4F4C4F59983}" type="pres">
      <dgm:prSet presAssocID="{31E798FC-66D5-4FFF-AF92-798E458DC88A}" presName="space" presStyleCnt="0"/>
      <dgm:spPr/>
    </dgm:pt>
    <dgm:pt modelId="{58E55B93-9D13-42CE-ADDC-82AD39E475DC}" type="pres">
      <dgm:prSet presAssocID="{9AC8A5F7-F948-4558-AC93-48C843DA4BA7}" presName="composite" presStyleCnt="0"/>
      <dgm:spPr/>
    </dgm:pt>
    <dgm:pt modelId="{0DF9D479-05F5-4406-BEDA-58CF99292718}" type="pres">
      <dgm:prSet presAssocID="{9AC8A5F7-F948-4558-AC93-48C843DA4BA7}" presName="parTx" presStyleLbl="alignNode1" presStyleIdx="2" presStyleCnt="3">
        <dgm:presLayoutVars>
          <dgm:chMax val="0"/>
          <dgm:chPref val="0"/>
        </dgm:presLayoutVars>
      </dgm:prSet>
      <dgm:spPr/>
    </dgm:pt>
    <dgm:pt modelId="{2972BB0B-D18A-4FF7-BBB6-21BEF445BFD5}" type="pres">
      <dgm:prSet presAssocID="{9AC8A5F7-F948-4558-AC93-48C843DA4BA7}" presName="desTx" presStyleLbl="alignAccFollowNode1" presStyleIdx="2" presStyleCnt="3">
        <dgm:presLayoutVars/>
      </dgm:prSet>
      <dgm:spPr/>
    </dgm:pt>
  </dgm:ptLst>
  <dgm:cxnLst>
    <dgm:cxn modelId="{B54F3A10-EDD7-4F77-8F53-F7ECC7F256D6}" srcId="{DD2487FA-A646-401A-A333-B592D157920D}" destId="{00018D7E-48DE-4E75-97A6-5ADB22AA097C}" srcOrd="0" destOrd="0" parTransId="{3A67CC81-AA94-4768-AA72-692D7BBFC67B}" sibTransId="{4102BC7C-5517-452B-8BE0-56AF970D09F3}"/>
    <dgm:cxn modelId="{299EEF33-786F-4ED3-A778-94ADC3525BDE}" type="presOf" srcId="{4198E136-2D26-480F-BF5A-66765E66D20B}" destId="{F40816AE-1DF9-4AFA-98B6-F986BE005527}" srcOrd="0" destOrd="0" presId="urn:microsoft.com/office/officeart/2016/7/layout/ChevronBlockProcess"/>
    <dgm:cxn modelId="{06845763-C06A-4FAD-B704-D71DDB146A71}" type="presOf" srcId="{9E6298F9-B907-4F7A-8A0F-CC787F53358F}" destId="{2972BB0B-D18A-4FF7-BBB6-21BEF445BFD5}" srcOrd="0" destOrd="0" presId="urn:microsoft.com/office/officeart/2016/7/layout/ChevronBlockProcess"/>
    <dgm:cxn modelId="{A31FAC6D-CBB5-4567-B319-2019AEDB700F}" srcId="{8471486A-BC94-4BCA-B7CF-6C5AF83B31CA}" destId="{4AC465E1-DF4A-4EA9-BEFC-44886EBD2380}" srcOrd="0" destOrd="0" parTransId="{8E7FA90D-7555-409E-A7C1-F9161CC4EDE4}" sibTransId="{CB585289-46CA-42FC-8A53-66FA903C0355}"/>
    <dgm:cxn modelId="{15DB5270-F6A6-4260-B6BF-15055A31DD05}" type="presOf" srcId="{00018D7E-48DE-4E75-97A6-5ADB22AA097C}" destId="{3D548B26-7A75-475B-9810-40D8EADE3EF8}" srcOrd="0" destOrd="0" presId="urn:microsoft.com/office/officeart/2016/7/layout/ChevronBlockProcess"/>
    <dgm:cxn modelId="{7E27DE74-385F-4D35-916F-540EC05BD940}" srcId="{4198E136-2D26-480F-BF5A-66765E66D20B}" destId="{9AC8A5F7-F948-4558-AC93-48C843DA4BA7}" srcOrd="2" destOrd="0" parTransId="{6480F2DA-34EB-4A5E-9B95-B3A9282C848E}" sibTransId="{62BF68E8-C4A5-4146-B29A-D87E06389031}"/>
    <dgm:cxn modelId="{79F95C84-3F0D-4DE6-B9F9-AB02C922CDE9}" srcId="{9AC8A5F7-F948-4558-AC93-48C843DA4BA7}" destId="{9E6298F9-B907-4F7A-8A0F-CC787F53358F}" srcOrd="0" destOrd="0" parTransId="{87254E4A-C8B5-41C1-B1F1-F22E57D1B5E9}" sibTransId="{3AA2DCFA-77A3-4C61-AF9C-EBA9F2AD8414}"/>
    <dgm:cxn modelId="{2E47F18F-F11C-4C6D-85E6-F687D08E8AF6}" type="presOf" srcId="{4AC465E1-DF4A-4EA9-BEFC-44886EBD2380}" destId="{B8FFCEEE-D4ED-44EC-AEBD-5C4B5EC25B4B}" srcOrd="0" destOrd="0" presId="urn:microsoft.com/office/officeart/2016/7/layout/ChevronBlockProcess"/>
    <dgm:cxn modelId="{B91FB49A-7A05-485A-9EC1-2508332E2D53}" srcId="{4198E136-2D26-480F-BF5A-66765E66D20B}" destId="{8471486A-BC94-4BCA-B7CF-6C5AF83B31CA}" srcOrd="1" destOrd="0" parTransId="{89BF2B83-6B3E-4A80-B863-B07CFB57E006}" sibTransId="{31E798FC-66D5-4FFF-AF92-798E458DC88A}"/>
    <dgm:cxn modelId="{3EA6E59C-634B-4864-BC49-9AF9A971047D}" srcId="{4198E136-2D26-480F-BF5A-66765E66D20B}" destId="{DD2487FA-A646-401A-A333-B592D157920D}" srcOrd="0" destOrd="0" parTransId="{556C4B0E-140C-4CA7-92B4-B7CFEF83DC71}" sibTransId="{F2C11B8D-FB96-4BD4-A842-F4AAC9FBB108}"/>
    <dgm:cxn modelId="{37E7D3A0-805F-4BB7-8F7F-12F9A8C8F11B}" type="presOf" srcId="{9AC8A5F7-F948-4558-AC93-48C843DA4BA7}" destId="{0DF9D479-05F5-4406-BEDA-58CF99292718}" srcOrd="0" destOrd="0" presId="urn:microsoft.com/office/officeart/2016/7/layout/ChevronBlockProcess"/>
    <dgm:cxn modelId="{91F789E7-38D9-4733-830E-168B44FDD8E7}" type="presOf" srcId="{8471486A-BC94-4BCA-B7CF-6C5AF83B31CA}" destId="{CB1790D7-1807-4FE7-B68F-79AECCFD524B}" srcOrd="0" destOrd="0" presId="urn:microsoft.com/office/officeart/2016/7/layout/ChevronBlockProcess"/>
    <dgm:cxn modelId="{8BCFB0E7-A313-4AD0-AACF-678BB1DEDC73}" type="presOf" srcId="{DD2487FA-A646-401A-A333-B592D157920D}" destId="{F685D3EB-065A-4772-9C63-5B5B6E8035F8}" srcOrd="0" destOrd="0" presId="urn:microsoft.com/office/officeart/2016/7/layout/ChevronBlockProcess"/>
    <dgm:cxn modelId="{C759EB7D-68B2-433E-9F7B-1CD0D99BD0B2}" type="presParOf" srcId="{F40816AE-1DF9-4AFA-98B6-F986BE005527}" destId="{66486DD1-1E4B-4948-B17B-65E136311C2E}" srcOrd="0" destOrd="0" presId="urn:microsoft.com/office/officeart/2016/7/layout/ChevronBlockProcess"/>
    <dgm:cxn modelId="{1208252F-6983-4A6A-ACB8-CAB353D02EC2}" type="presParOf" srcId="{66486DD1-1E4B-4948-B17B-65E136311C2E}" destId="{F685D3EB-065A-4772-9C63-5B5B6E8035F8}" srcOrd="0" destOrd="0" presId="urn:microsoft.com/office/officeart/2016/7/layout/ChevronBlockProcess"/>
    <dgm:cxn modelId="{E35E94F1-21CC-4C48-BB44-1D8D38C2896B}" type="presParOf" srcId="{66486DD1-1E4B-4948-B17B-65E136311C2E}" destId="{3D548B26-7A75-475B-9810-40D8EADE3EF8}" srcOrd="1" destOrd="0" presId="urn:microsoft.com/office/officeart/2016/7/layout/ChevronBlockProcess"/>
    <dgm:cxn modelId="{8C8AB803-29E6-4777-A85D-F602988D8A68}" type="presParOf" srcId="{F40816AE-1DF9-4AFA-98B6-F986BE005527}" destId="{E4995933-EA5C-4D0B-9357-28EF2ECBA7F2}" srcOrd="1" destOrd="0" presId="urn:microsoft.com/office/officeart/2016/7/layout/ChevronBlockProcess"/>
    <dgm:cxn modelId="{379EC365-BC46-4401-A85A-CB27A770C7B0}" type="presParOf" srcId="{F40816AE-1DF9-4AFA-98B6-F986BE005527}" destId="{F8C69098-AE42-4F51-97A3-E90996A8250C}" srcOrd="2" destOrd="0" presId="urn:microsoft.com/office/officeart/2016/7/layout/ChevronBlockProcess"/>
    <dgm:cxn modelId="{74441910-6CF0-455F-87F5-CD3377CEDBB2}" type="presParOf" srcId="{F8C69098-AE42-4F51-97A3-E90996A8250C}" destId="{CB1790D7-1807-4FE7-B68F-79AECCFD524B}" srcOrd="0" destOrd="0" presId="urn:microsoft.com/office/officeart/2016/7/layout/ChevronBlockProcess"/>
    <dgm:cxn modelId="{C7102404-07A6-4C4E-BF75-0D562758965A}" type="presParOf" srcId="{F8C69098-AE42-4F51-97A3-E90996A8250C}" destId="{B8FFCEEE-D4ED-44EC-AEBD-5C4B5EC25B4B}" srcOrd="1" destOrd="0" presId="urn:microsoft.com/office/officeart/2016/7/layout/ChevronBlockProcess"/>
    <dgm:cxn modelId="{14F70A73-6751-4D14-A5B4-51EE51B20E08}" type="presParOf" srcId="{F40816AE-1DF9-4AFA-98B6-F986BE005527}" destId="{6B5FCEE3-4DB5-4AFF-AD12-F4F4C4F59983}" srcOrd="3" destOrd="0" presId="urn:microsoft.com/office/officeart/2016/7/layout/ChevronBlockProcess"/>
    <dgm:cxn modelId="{ADEB3FCF-332D-4381-AB4E-831D643E654E}" type="presParOf" srcId="{F40816AE-1DF9-4AFA-98B6-F986BE005527}" destId="{58E55B93-9D13-42CE-ADDC-82AD39E475DC}" srcOrd="4" destOrd="0" presId="urn:microsoft.com/office/officeart/2016/7/layout/ChevronBlockProcess"/>
    <dgm:cxn modelId="{C9AEC099-8BD0-40DE-8209-F93686BC9ECB}" type="presParOf" srcId="{58E55B93-9D13-42CE-ADDC-82AD39E475DC}" destId="{0DF9D479-05F5-4406-BEDA-58CF99292718}" srcOrd="0" destOrd="0" presId="urn:microsoft.com/office/officeart/2016/7/layout/ChevronBlockProcess"/>
    <dgm:cxn modelId="{6498B425-D7BD-4BDC-B7CB-14ACEB0BC24F}" type="presParOf" srcId="{58E55B93-9D13-42CE-ADDC-82AD39E475DC}" destId="{2972BB0B-D18A-4FF7-BBB6-21BEF445BFD5}"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F6DFC-6461-4769-A815-6BEAB08F4DA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4125474-365E-4C28-864A-90DB66C51242}">
      <dgm:prSet/>
      <dgm:spPr/>
      <dgm:t>
        <a:bodyPr/>
        <a:lstStyle/>
        <a:p>
          <a:pPr>
            <a:lnSpc>
              <a:spcPct val="100000"/>
            </a:lnSpc>
          </a:pPr>
          <a:r>
            <a:rPr lang="en-US"/>
            <a:t>Samples resulting from NSUF-awarded projects</a:t>
          </a:r>
        </a:p>
      </dgm:t>
    </dgm:pt>
    <dgm:pt modelId="{BB50B206-F235-4A6C-A471-89AE8F0E6395}" type="parTrans" cxnId="{2610A828-E483-4FE8-B0E9-8C02E57776CF}">
      <dgm:prSet/>
      <dgm:spPr/>
      <dgm:t>
        <a:bodyPr/>
        <a:lstStyle/>
        <a:p>
          <a:endParaRPr lang="en-US"/>
        </a:p>
      </dgm:t>
    </dgm:pt>
    <dgm:pt modelId="{DA2FAB76-69E9-4CBF-A7FA-2E552A79854D}" type="sibTrans" cxnId="{2610A828-E483-4FE8-B0E9-8C02E57776CF}">
      <dgm:prSet/>
      <dgm:spPr/>
      <dgm:t>
        <a:bodyPr/>
        <a:lstStyle/>
        <a:p>
          <a:endParaRPr lang="en-US"/>
        </a:p>
      </dgm:t>
    </dgm:pt>
    <dgm:pt modelId="{FE52F4D2-A6D0-448A-B844-6C54A70252DC}">
      <dgm:prSet/>
      <dgm:spPr/>
      <dgm:t>
        <a:bodyPr/>
        <a:lstStyle/>
        <a:p>
          <a:pPr>
            <a:lnSpc>
              <a:spcPct val="100000"/>
            </a:lnSpc>
          </a:pPr>
          <a:r>
            <a:rPr lang="en-US"/>
            <a:t>Legacy samples from the Experimental Breeder Reactor (EBR-II) shutdown in 1994</a:t>
          </a:r>
        </a:p>
      </dgm:t>
    </dgm:pt>
    <dgm:pt modelId="{AC1C9730-D236-4F28-B597-F220FCC13EC1}" type="parTrans" cxnId="{DC8C2E12-A608-4C42-9BDB-06C8A936F63E}">
      <dgm:prSet/>
      <dgm:spPr/>
      <dgm:t>
        <a:bodyPr/>
        <a:lstStyle/>
        <a:p>
          <a:endParaRPr lang="en-US"/>
        </a:p>
      </dgm:t>
    </dgm:pt>
    <dgm:pt modelId="{8BE8C376-03D7-46CA-A72A-E0943ADACCB4}" type="sibTrans" cxnId="{DC8C2E12-A608-4C42-9BDB-06C8A936F63E}">
      <dgm:prSet/>
      <dgm:spPr/>
      <dgm:t>
        <a:bodyPr/>
        <a:lstStyle/>
        <a:p>
          <a:endParaRPr lang="en-US"/>
        </a:p>
      </dgm:t>
    </dgm:pt>
    <dgm:pt modelId="{2DF24CE2-8E9C-4EA3-AC1D-123EFA7B7877}">
      <dgm:prSet/>
      <dgm:spPr/>
      <dgm:t>
        <a:bodyPr/>
        <a:lstStyle/>
        <a:p>
          <a:pPr>
            <a:lnSpc>
              <a:spcPct val="100000"/>
            </a:lnSpc>
          </a:pPr>
          <a:r>
            <a:rPr lang="en-US" dirty="0"/>
            <a:t>Samples from real-world components retrieved from decommissioned and operating power reactors</a:t>
          </a:r>
        </a:p>
      </dgm:t>
    </dgm:pt>
    <dgm:pt modelId="{54897400-8C0A-4A6B-8B2E-4AF0614D23B1}" type="parTrans" cxnId="{2EB89856-EBEE-4F4B-9E60-E85875725EAE}">
      <dgm:prSet/>
      <dgm:spPr/>
      <dgm:t>
        <a:bodyPr/>
        <a:lstStyle/>
        <a:p>
          <a:endParaRPr lang="en-US"/>
        </a:p>
      </dgm:t>
    </dgm:pt>
    <dgm:pt modelId="{11DDB5A3-73B7-40AB-8314-3F8BDAD2DE2F}" type="sibTrans" cxnId="{2EB89856-EBEE-4F4B-9E60-E85875725EAE}">
      <dgm:prSet/>
      <dgm:spPr/>
      <dgm:t>
        <a:bodyPr/>
        <a:lstStyle/>
        <a:p>
          <a:endParaRPr lang="en-US"/>
        </a:p>
      </dgm:t>
    </dgm:pt>
    <dgm:pt modelId="{EE8FC4C2-A4A5-4793-A057-085791DE1665}">
      <dgm:prSet/>
      <dgm:spPr/>
      <dgm:t>
        <a:bodyPr/>
        <a:lstStyle/>
        <a:p>
          <a:pPr>
            <a:lnSpc>
              <a:spcPct val="100000"/>
            </a:lnSpc>
          </a:pPr>
          <a:r>
            <a:rPr lang="en-US"/>
            <a:t>Donations from other sources</a:t>
          </a:r>
        </a:p>
      </dgm:t>
    </dgm:pt>
    <dgm:pt modelId="{0F661514-D5E1-484F-969C-3BA2EB3E7EAE}" type="parTrans" cxnId="{91D857B4-37B0-4C23-A841-DB16BB3A2C2C}">
      <dgm:prSet/>
      <dgm:spPr/>
      <dgm:t>
        <a:bodyPr/>
        <a:lstStyle/>
        <a:p>
          <a:endParaRPr lang="en-US"/>
        </a:p>
      </dgm:t>
    </dgm:pt>
    <dgm:pt modelId="{E4548F42-EC93-49CB-BEA4-4A496CDB0D4E}" type="sibTrans" cxnId="{91D857B4-37B0-4C23-A841-DB16BB3A2C2C}">
      <dgm:prSet/>
      <dgm:spPr/>
      <dgm:t>
        <a:bodyPr/>
        <a:lstStyle/>
        <a:p>
          <a:endParaRPr lang="en-US"/>
        </a:p>
      </dgm:t>
    </dgm:pt>
    <dgm:pt modelId="{9CD5D5EA-5521-461B-BD7A-2409F29B5D69}">
      <dgm:prSet/>
      <dgm:spPr/>
      <dgm:t>
        <a:bodyPr/>
        <a:lstStyle/>
        <a:p>
          <a:pPr>
            <a:lnSpc>
              <a:spcPct val="100000"/>
            </a:lnSpc>
          </a:pPr>
          <a:r>
            <a:rPr lang="en-US" dirty="0"/>
            <a:t>Technical information and publications associated with all NFML project samples</a:t>
          </a:r>
        </a:p>
      </dgm:t>
    </dgm:pt>
    <dgm:pt modelId="{029D38BE-6955-4348-9572-BB8A1D61AB14}" type="parTrans" cxnId="{C67D247C-911E-4004-9208-4898ABED0AA9}">
      <dgm:prSet/>
      <dgm:spPr/>
      <dgm:t>
        <a:bodyPr/>
        <a:lstStyle/>
        <a:p>
          <a:endParaRPr lang="en-US"/>
        </a:p>
      </dgm:t>
    </dgm:pt>
    <dgm:pt modelId="{195AB375-6C2A-43FE-831B-74AD9796F9A5}" type="sibTrans" cxnId="{C67D247C-911E-4004-9208-4898ABED0AA9}">
      <dgm:prSet/>
      <dgm:spPr/>
      <dgm:t>
        <a:bodyPr/>
        <a:lstStyle/>
        <a:p>
          <a:endParaRPr lang="en-US"/>
        </a:p>
      </dgm:t>
    </dgm:pt>
    <dgm:pt modelId="{6D6F7280-AF5B-42B5-A7C4-CCF44E6E2239}" type="pres">
      <dgm:prSet presAssocID="{7A3F6DFC-6461-4769-A815-6BEAB08F4DA2}" presName="root" presStyleCnt="0">
        <dgm:presLayoutVars>
          <dgm:dir/>
          <dgm:resizeHandles val="exact"/>
        </dgm:presLayoutVars>
      </dgm:prSet>
      <dgm:spPr/>
    </dgm:pt>
    <dgm:pt modelId="{0C2DF1EB-8E0C-48B1-A3A3-CC6AFC9A76A8}" type="pres">
      <dgm:prSet presAssocID="{C4125474-365E-4C28-864A-90DB66C51242}" presName="compNode" presStyleCnt="0"/>
      <dgm:spPr/>
    </dgm:pt>
    <dgm:pt modelId="{8E3F44AD-CD37-44C1-8A51-D2C59A88235A}" type="pres">
      <dgm:prSet presAssocID="{C4125474-365E-4C28-864A-90DB66C51242}" presName="bgRect" presStyleLbl="bgShp" presStyleIdx="0" presStyleCnt="5"/>
      <dgm:spPr/>
    </dgm:pt>
    <dgm:pt modelId="{0EF7DE91-3129-4546-BB4C-FA14792615CD}" type="pres">
      <dgm:prSet presAssocID="{C4125474-365E-4C28-864A-90DB66C51242}"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Test tubes"/>
        </a:ext>
      </dgm:extLst>
    </dgm:pt>
    <dgm:pt modelId="{64795BAB-6CCC-435B-91F7-1FCFEEA21113}" type="pres">
      <dgm:prSet presAssocID="{C4125474-365E-4C28-864A-90DB66C51242}" presName="spaceRect" presStyleCnt="0"/>
      <dgm:spPr/>
    </dgm:pt>
    <dgm:pt modelId="{3BD30DB5-FDC1-4204-83DB-AE916FE77D4E}" type="pres">
      <dgm:prSet presAssocID="{C4125474-365E-4C28-864A-90DB66C51242}" presName="parTx" presStyleLbl="revTx" presStyleIdx="0" presStyleCnt="5">
        <dgm:presLayoutVars>
          <dgm:chMax val="0"/>
          <dgm:chPref val="0"/>
        </dgm:presLayoutVars>
      </dgm:prSet>
      <dgm:spPr/>
    </dgm:pt>
    <dgm:pt modelId="{107D025C-512E-468F-828B-1EA940714B73}" type="pres">
      <dgm:prSet presAssocID="{DA2FAB76-69E9-4CBF-A7FA-2E552A79854D}" presName="sibTrans" presStyleCnt="0"/>
      <dgm:spPr/>
    </dgm:pt>
    <dgm:pt modelId="{C00FF244-0931-4322-97C4-2C33F71DD704}" type="pres">
      <dgm:prSet presAssocID="{FE52F4D2-A6D0-448A-B844-6C54A70252DC}" presName="compNode" presStyleCnt="0"/>
      <dgm:spPr/>
    </dgm:pt>
    <dgm:pt modelId="{F5B8A36A-FE33-43A6-958B-6CC103F9BE23}" type="pres">
      <dgm:prSet presAssocID="{FE52F4D2-A6D0-448A-B844-6C54A70252DC}" presName="bgRect" presStyleLbl="bgShp" presStyleIdx="1" presStyleCnt="5"/>
      <dgm:spPr/>
    </dgm:pt>
    <dgm:pt modelId="{3210A68A-F5B8-4102-866C-C047FD9F1899}" type="pres">
      <dgm:prSet presAssocID="{FE52F4D2-A6D0-448A-B844-6C54A70252DC}"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tom"/>
        </a:ext>
      </dgm:extLst>
    </dgm:pt>
    <dgm:pt modelId="{5A35CA52-6CFC-4D98-97C8-150376641897}" type="pres">
      <dgm:prSet presAssocID="{FE52F4D2-A6D0-448A-B844-6C54A70252DC}" presName="spaceRect" presStyleCnt="0"/>
      <dgm:spPr/>
    </dgm:pt>
    <dgm:pt modelId="{1B4CD66B-139A-4B75-BF83-5A5C4408F1EC}" type="pres">
      <dgm:prSet presAssocID="{FE52F4D2-A6D0-448A-B844-6C54A70252DC}" presName="parTx" presStyleLbl="revTx" presStyleIdx="1" presStyleCnt="5">
        <dgm:presLayoutVars>
          <dgm:chMax val="0"/>
          <dgm:chPref val="0"/>
        </dgm:presLayoutVars>
      </dgm:prSet>
      <dgm:spPr/>
    </dgm:pt>
    <dgm:pt modelId="{3225DA26-B2C2-4179-9268-C4A5527F3CB4}" type="pres">
      <dgm:prSet presAssocID="{8BE8C376-03D7-46CA-A72A-E0943ADACCB4}" presName="sibTrans" presStyleCnt="0"/>
      <dgm:spPr/>
    </dgm:pt>
    <dgm:pt modelId="{69532B43-2CAD-4DE8-B3B5-2CB1FE5F4E03}" type="pres">
      <dgm:prSet presAssocID="{2DF24CE2-8E9C-4EA3-AC1D-123EFA7B7877}" presName="compNode" presStyleCnt="0"/>
      <dgm:spPr/>
    </dgm:pt>
    <dgm:pt modelId="{66A04C9A-B70F-46F2-8494-1EA550CBC61B}" type="pres">
      <dgm:prSet presAssocID="{2DF24CE2-8E9C-4EA3-AC1D-123EFA7B7877}" presName="bgRect" presStyleLbl="bgShp" presStyleIdx="2" presStyleCnt="5"/>
      <dgm:spPr/>
    </dgm:pt>
    <dgm:pt modelId="{D92BF041-CA60-40DB-803A-3CD8C7359542}" type="pres">
      <dgm:prSet presAssocID="{2DF24CE2-8E9C-4EA3-AC1D-123EFA7B7877}"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Radioactive"/>
        </a:ext>
      </dgm:extLst>
    </dgm:pt>
    <dgm:pt modelId="{0CE9EB98-083F-4192-B72E-97BBC6A9E241}" type="pres">
      <dgm:prSet presAssocID="{2DF24CE2-8E9C-4EA3-AC1D-123EFA7B7877}" presName="spaceRect" presStyleCnt="0"/>
      <dgm:spPr/>
    </dgm:pt>
    <dgm:pt modelId="{239B8123-6AFC-4FD7-B2A3-58F9F5FC9554}" type="pres">
      <dgm:prSet presAssocID="{2DF24CE2-8E9C-4EA3-AC1D-123EFA7B7877}" presName="parTx" presStyleLbl="revTx" presStyleIdx="2" presStyleCnt="5">
        <dgm:presLayoutVars>
          <dgm:chMax val="0"/>
          <dgm:chPref val="0"/>
        </dgm:presLayoutVars>
      </dgm:prSet>
      <dgm:spPr/>
    </dgm:pt>
    <dgm:pt modelId="{74D9C3E6-23E6-4EC1-90B0-0C7C60A36396}" type="pres">
      <dgm:prSet presAssocID="{11DDB5A3-73B7-40AB-8314-3F8BDAD2DE2F}" presName="sibTrans" presStyleCnt="0"/>
      <dgm:spPr/>
    </dgm:pt>
    <dgm:pt modelId="{40245060-08E4-4717-92D7-0A69FB7D380A}" type="pres">
      <dgm:prSet presAssocID="{EE8FC4C2-A4A5-4793-A057-085791DE1665}" presName="compNode" presStyleCnt="0"/>
      <dgm:spPr/>
    </dgm:pt>
    <dgm:pt modelId="{0D71FD92-AB4F-4009-9976-B66B7DAA6DB3}" type="pres">
      <dgm:prSet presAssocID="{EE8FC4C2-A4A5-4793-A057-085791DE1665}" presName="bgRect" presStyleLbl="bgShp" presStyleIdx="3" presStyleCnt="5"/>
      <dgm:spPr/>
    </dgm:pt>
    <dgm:pt modelId="{5E168649-0811-40CE-B16E-C37E3048A957}" type="pres">
      <dgm:prSet presAssocID="{EE8FC4C2-A4A5-4793-A057-085791DE1665}"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347F5DC2-52A7-45CB-BCA2-43D6C0270657}" type="pres">
      <dgm:prSet presAssocID="{EE8FC4C2-A4A5-4793-A057-085791DE1665}" presName="spaceRect" presStyleCnt="0"/>
      <dgm:spPr/>
    </dgm:pt>
    <dgm:pt modelId="{E07B416B-3B86-4EC5-88C2-F7A775E4E7A5}" type="pres">
      <dgm:prSet presAssocID="{EE8FC4C2-A4A5-4793-A057-085791DE1665}" presName="parTx" presStyleLbl="revTx" presStyleIdx="3" presStyleCnt="5">
        <dgm:presLayoutVars>
          <dgm:chMax val="0"/>
          <dgm:chPref val="0"/>
        </dgm:presLayoutVars>
      </dgm:prSet>
      <dgm:spPr/>
    </dgm:pt>
    <dgm:pt modelId="{7FB469B3-92BB-46E5-ABF0-A3E38A14A989}" type="pres">
      <dgm:prSet presAssocID="{E4548F42-EC93-49CB-BEA4-4A496CDB0D4E}" presName="sibTrans" presStyleCnt="0"/>
      <dgm:spPr/>
    </dgm:pt>
    <dgm:pt modelId="{714CCA5E-99AE-477D-9A93-F01D9449005B}" type="pres">
      <dgm:prSet presAssocID="{9CD5D5EA-5521-461B-BD7A-2409F29B5D69}" presName="compNode" presStyleCnt="0"/>
      <dgm:spPr/>
    </dgm:pt>
    <dgm:pt modelId="{FC131B66-4097-415D-B107-09ACA4C013D6}" type="pres">
      <dgm:prSet presAssocID="{9CD5D5EA-5521-461B-BD7A-2409F29B5D69}" presName="bgRect" presStyleLbl="bgShp" presStyleIdx="4" presStyleCnt="5" custLinFactNeighborX="-45745" custLinFactNeighborY="-2818"/>
      <dgm:spPr/>
    </dgm:pt>
    <dgm:pt modelId="{22150D66-E7FF-4C4B-BC5B-E124A55B23DD}" type="pres">
      <dgm:prSet presAssocID="{9CD5D5EA-5521-461B-BD7A-2409F29B5D69}"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EBCDB24B-44A5-49F1-97A3-0D18CEB51A19}" type="pres">
      <dgm:prSet presAssocID="{9CD5D5EA-5521-461B-BD7A-2409F29B5D69}" presName="spaceRect" presStyleCnt="0"/>
      <dgm:spPr/>
    </dgm:pt>
    <dgm:pt modelId="{3EA31036-FBAF-40EE-8FA6-525D9683BC14}" type="pres">
      <dgm:prSet presAssocID="{9CD5D5EA-5521-461B-BD7A-2409F29B5D69}" presName="parTx" presStyleLbl="revTx" presStyleIdx="4" presStyleCnt="5">
        <dgm:presLayoutVars>
          <dgm:chMax val="0"/>
          <dgm:chPref val="0"/>
        </dgm:presLayoutVars>
      </dgm:prSet>
      <dgm:spPr/>
    </dgm:pt>
  </dgm:ptLst>
  <dgm:cxnLst>
    <dgm:cxn modelId="{DC8C2E12-A608-4C42-9BDB-06C8A936F63E}" srcId="{7A3F6DFC-6461-4769-A815-6BEAB08F4DA2}" destId="{FE52F4D2-A6D0-448A-B844-6C54A70252DC}" srcOrd="1" destOrd="0" parTransId="{AC1C9730-D236-4F28-B597-F220FCC13EC1}" sibTransId="{8BE8C376-03D7-46CA-A72A-E0943ADACCB4}"/>
    <dgm:cxn modelId="{2610A828-E483-4FE8-B0E9-8C02E57776CF}" srcId="{7A3F6DFC-6461-4769-A815-6BEAB08F4DA2}" destId="{C4125474-365E-4C28-864A-90DB66C51242}" srcOrd="0" destOrd="0" parTransId="{BB50B206-F235-4A6C-A471-89AE8F0E6395}" sibTransId="{DA2FAB76-69E9-4CBF-A7FA-2E552A79854D}"/>
    <dgm:cxn modelId="{740CBF30-1417-4389-AC86-80C994565815}" type="presOf" srcId="{7A3F6DFC-6461-4769-A815-6BEAB08F4DA2}" destId="{6D6F7280-AF5B-42B5-A7C4-CCF44E6E2239}" srcOrd="0" destOrd="0" presId="urn:microsoft.com/office/officeart/2018/2/layout/IconVerticalSolidList"/>
    <dgm:cxn modelId="{7423A037-9344-4EDC-A624-2045A506810E}" type="presOf" srcId="{C4125474-365E-4C28-864A-90DB66C51242}" destId="{3BD30DB5-FDC1-4204-83DB-AE916FE77D4E}" srcOrd="0" destOrd="0" presId="urn:microsoft.com/office/officeart/2018/2/layout/IconVerticalSolidList"/>
    <dgm:cxn modelId="{2EB89856-EBEE-4F4B-9E60-E85875725EAE}" srcId="{7A3F6DFC-6461-4769-A815-6BEAB08F4DA2}" destId="{2DF24CE2-8E9C-4EA3-AC1D-123EFA7B7877}" srcOrd="2" destOrd="0" parTransId="{54897400-8C0A-4A6B-8B2E-4AF0614D23B1}" sibTransId="{11DDB5A3-73B7-40AB-8314-3F8BDAD2DE2F}"/>
    <dgm:cxn modelId="{288E615A-7836-4ECA-B6B3-F4A5CE82D393}" type="presOf" srcId="{9CD5D5EA-5521-461B-BD7A-2409F29B5D69}" destId="{3EA31036-FBAF-40EE-8FA6-525D9683BC14}" srcOrd="0" destOrd="0" presId="urn:microsoft.com/office/officeart/2018/2/layout/IconVerticalSolidList"/>
    <dgm:cxn modelId="{C67D247C-911E-4004-9208-4898ABED0AA9}" srcId="{7A3F6DFC-6461-4769-A815-6BEAB08F4DA2}" destId="{9CD5D5EA-5521-461B-BD7A-2409F29B5D69}" srcOrd="4" destOrd="0" parTransId="{029D38BE-6955-4348-9572-BB8A1D61AB14}" sibTransId="{195AB375-6C2A-43FE-831B-74AD9796F9A5}"/>
    <dgm:cxn modelId="{03930280-7B7A-4DF8-8BA4-702C5C9BB2BC}" type="presOf" srcId="{EE8FC4C2-A4A5-4793-A057-085791DE1665}" destId="{E07B416B-3B86-4EC5-88C2-F7A775E4E7A5}" srcOrd="0" destOrd="0" presId="urn:microsoft.com/office/officeart/2018/2/layout/IconVerticalSolidList"/>
    <dgm:cxn modelId="{E3B8BCA6-97E0-4E8D-9D3F-617CF18730F9}" type="presOf" srcId="{FE52F4D2-A6D0-448A-B844-6C54A70252DC}" destId="{1B4CD66B-139A-4B75-BF83-5A5C4408F1EC}" srcOrd="0" destOrd="0" presId="urn:microsoft.com/office/officeart/2018/2/layout/IconVerticalSolidList"/>
    <dgm:cxn modelId="{91D857B4-37B0-4C23-A841-DB16BB3A2C2C}" srcId="{7A3F6DFC-6461-4769-A815-6BEAB08F4DA2}" destId="{EE8FC4C2-A4A5-4793-A057-085791DE1665}" srcOrd="3" destOrd="0" parTransId="{0F661514-D5E1-484F-969C-3BA2EB3E7EAE}" sibTransId="{E4548F42-EC93-49CB-BEA4-4A496CDB0D4E}"/>
    <dgm:cxn modelId="{2CE96CFD-00D3-412B-9E2E-9A2DF96B7F59}" type="presOf" srcId="{2DF24CE2-8E9C-4EA3-AC1D-123EFA7B7877}" destId="{239B8123-6AFC-4FD7-B2A3-58F9F5FC9554}" srcOrd="0" destOrd="0" presId="urn:microsoft.com/office/officeart/2018/2/layout/IconVerticalSolidList"/>
    <dgm:cxn modelId="{E3FDDD2E-DE0D-4216-8861-11BEF929EA67}" type="presParOf" srcId="{6D6F7280-AF5B-42B5-A7C4-CCF44E6E2239}" destId="{0C2DF1EB-8E0C-48B1-A3A3-CC6AFC9A76A8}" srcOrd="0" destOrd="0" presId="urn:microsoft.com/office/officeart/2018/2/layout/IconVerticalSolidList"/>
    <dgm:cxn modelId="{71E9E44B-0FC7-41FB-828A-C3182D47A29E}" type="presParOf" srcId="{0C2DF1EB-8E0C-48B1-A3A3-CC6AFC9A76A8}" destId="{8E3F44AD-CD37-44C1-8A51-D2C59A88235A}" srcOrd="0" destOrd="0" presId="urn:microsoft.com/office/officeart/2018/2/layout/IconVerticalSolidList"/>
    <dgm:cxn modelId="{0276BC62-653C-44FB-B5F2-B43BA3DC8D6F}" type="presParOf" srcId="{0C2DF1EB-8E0C-48B1-A3A3-CC6AFC9A76A8}" destId="{0EF7DE91-3129-4546-BB4C-FA14792615CD}" srcOrd="1" destOrd="0" presId="urn:microsoft.com/office/officeart/2018/2/layout/IconVerticalSolidList"/>
    <dgm:cxn modelId="{69BF9EA2-3ACD-4292-8D72-9629E73E96E9}" type="presParOf" srcId="{0C2DF1EB-8E0C-48B1-A3A3-CC6AFC9A76A8}" destId="{64795BAB-6CCC-435B-91F7-1FCFEEA21113}" srcOrd="2" destOrd="0" presId="urn:microsoft.com/office/officeart/2018/2/layout/IconVerticalSolidList"/>
    <dgm:cxn modelId="{5EAA8DA9-1C18-4799-944E-053A4E4373DE}" type="presParOf" srcId="{0C2DF1EB-8E0C-48B1-A3A3-CC6AFC9A76A8}" destId="{3BD30DB5-FDC1-4204-83DB-AE916FE77D4E}" srcOrd="3" destOrd="0" presId="urn:microsoft.com/office/officeart/2018/2/layout/IconVerticalSolidList"/>
    <dgm:cxn modelId="{1024791C-8161-4A96-9813-D0223A27AF99}" type="presParOf" srcId="{6D6F7280-AF5B-42B5-A7C4-CCF44E6E2239}" destId="{107D025C-512E-468F-828B-1EA940714B73}" srcOrd="1" destOrd="0" presId="urn:microsoft.com/office/officeart/2018/2/layout/IconVerticalSolidList"/>
    <dgm:cxn modelId="{F03527A8-F314-4FFF-9F39-E4F93C66CFB4}" type="presParOf" srcId="{6D6F7280-AF5B-42B5-A7C4-CCF44E6E2239}" destId="{C00FF244-0931-4322-97C4-2C33F71DD704}" srcOrd="2" destOrd="0" presId="urn:microsoft.com/office/officeart/2018/2/layout/IconVerticalSolidList"/>
    <dgm:cxn modelId="{7DFD152B-384A-42D2-80F8-0C63B72D2A6C}" type="presParOf" srcId="{C00FF244-0931-4322-97C4-2C33F71DD704}" destId="{F5B8A36A-FE33-43A6-958B-6CC103F9BE23}" srcOrd="0" destOrd="0" presId="urn:microsoft.com/office/officeart/2018/2/layout/IconVerticalSolidList"/>
    <dgm:cxn modelId="{AC7A5BB4-FC50-4A15-B9C6-992D9A06088A}" type="presParOf" srcId="{C00FF244-0931-4322-97C4-2C33F71DD704}" destId="{3210A68A-F5B8-4102-866C-C047FD9F1899}" srcOrd="1" destOrd="0" presId="urn:microsoft.com/office/officeart/2018/2/layout/IconVerticalSolidList"/>
    <dgm:cxn modelId="{AE501D0B-D955-4C4C-AC25-28BD827E78FE}" type="presParOf" srcId="{C00FF244-0931-4322-97C4-2C33F71DD704}" destId="{5A35CA52-6CFC-4D98-97C8-150376641897}" srcOrd="2" destOrd="0" presId="urn:microsoft.com/office/officeart/2018/2/layout/IconVerticalSolidList"/>
    <dgm:cxn modelId="{F920DD5C-8B9A-430A-ABA3-89334EFB9DCD}" type="presParOf" srcId="{C00FF244-0931-4322-97C4-2C33F71DD704}" destId="{1B4CD66B-139A-4B75-BF83-5A5C4408F1EC}" srcOrd="3" destOrd="0" presId="urn:microsoft.com/office/officeart/2018/2/layout/IconVerticalSolidList"/>
    <dgm:cxn modelId="{504688F5-EAC2-43A0-824A-17651A9801DE}" type="presParOf" srcId="{6D6F7280-AF5B-42B5-A7C4-CCF44E6E2239}" destId="{3225DA26-B2C2-4179-9268-C4A5527F3CB4}" srcOrd="3" destOrd="0" presId="urn:microsoft.com/office/officeart/2018/2/layout/IconVerticalSolidList"/>
    <dgm:cxn modelId="{8BC62BB5-1BED-41D6-BD2F-D7981C97869F}" type="presParOf" srcId="{6D6F7280-AF5B-42B5-A7C4-CCF44E6E2239}" destId="{69532B43-2CAD-4DE8-B3B5-2CB1FE5F4E03}" srcOrd="4" destOrd="0" presId="urn:microsoft.com/office/officeart/2018/2/layout/IconVerticalSolidList"/>
    <dgm:cxn modelId="{611900ED-C1D6-452C-AFDA-9C6269AB5239}" type="presParOf" srcId="{69532B43-2CAD-4DE8-B3B5-2CB1FE5F4E03}" destId="{66A04C9A-B70F-46F2-8494-1EA550CBC61B}" srcOrd="0" destOrd="0" presId="urn:microsoft.com/office/officeart/2018/2/layout/IconVerticalSolidList"/>
    <dgm:cxn modelId="{3DA8CA20-6DB2-4D60-BC73-BE9D9A9588F9}" type="presParOf" srcId="{69532B43-2CAD-4DE8-B3B5-2CB1FE5F4E03}" destId="{D92BF041-CA60-40DB-803A-3CD8C7359542}" srcOrd="1" destOrd="0" presId="urn:microsoft.com/office/officeart/2018/2/layout/IconVerticalSolidList"/>
    <dgm:cxn modelId="{07E47C1A-2D7B-45E7-BE3D-238963D029EF}" type="presParOf" srcId="{69532B43-2CAD-4DE8-B3B5-2CB1FE5F4E03}" destId="{0CE9EB98-083F-4192-B72E-97BBC6A9E241}" srcOrd="2" destOrd="0" presId="urn:microsoft.com/office/officeart/2018/2/layout/IconVerticalSolidList"/>
    <dgm:cxn modelId="{E59A91D6-B1F9-4124-B5F6-73B0200CC1E1}" type="presParOf" srcId="{69532B43-2CAD-4DE8-B3B5-2CB1FE5F4E03}" destId="{239B8123-6AFC-4FD7-B2A3-58F9F5FC9554}" srcOrd="3" destOrd="0" presId="urn:microsoft.com/office/officeart/2018/2/layout/IconVerticalSolidList"/>
    <dgm:cxn modelId="{D0FA5712-EDB8-4327-9D37-F7BB16ECBD3A}" type="presParOf" srcId="{6D6F7280-AF5B-42B5-A7C4-CCF44E6E2239}" destId="{74D9C3E6-23E6-4EC1-90B0-0C7C60A36396}" srcOrd="5" destOrd="0" presId="urn:microsoft.com/office/officeart/2018/2/layout/IconVerticalSolidList"/>
    <dgm:cxn modelId="{30E3EE01-6440-4C36-9CD5-D9DF5EA83993}" type="presParOf" srcId="{6D6F7280-AF5B-42B5-A7C4-CCF44E6E2239}" destId="{40245060-08E4-4717-92D7-0A69FB7D380A}" srcOrd="6" destOrd="0" presId="urn:microsoft.com/office/officeart/2018/2/layout/IconVerticalSolidList"/>
    <dgm:cxn modelId="{7C00F11D-203E-4676-8387-E824C95FB7BA}" type="presParOf" srcId="{40245060-08E4-4717-92D7-0A69FB7D380A}" destId="{0D71FD92-AB4F-4009-9976-B66B7DAA6DB3}" srcOrd="0" destOrd="0" presId="urn:microsoft.com/office/officeart/2018/2/layout/IconVerticalSolidList"/>
    <dgm:cxn modelId="{FFD32059-C492-47DC-8BE6-B41892354D95}" type="presParOf" srcId="{40245060-08E4-4717-92D7-0A69FB7D380A}" destId="{5E168649-0811-40CE-B16E-C37E3048A957}" srcOrd="1" destOrd="0" presId="urn:microsoft.com/office/officeart/2018/2/layout/IconVerticalSolidList"/>
    <dgm:cxn modelId="{3BEC4720-748A-4F30-BFFA-0734B2CCA447}" type="presParOf" srcId="{40245060-08E4-4717-92D7-0A69FB7D380A}" destId="{347F5DC2-52A7-45CB-BCA2-43D6C0270657}" srcOrd="2" destOrd="0" presId="urn:microsoft.com/office/officeart/2018/2/layout/IconVerticalSolidList"/>
    <dgm:cxn modelId="{579D0658-48B7-45DD-8A00-EE598F9A5EAA}" type="presParOf" srcId="{40245060-08E4-4717-92D7-0A69FB7D380A}" destId="{E07B416B-3B86-4EC5-88C2-F7A775E4E7A5}" srcOrd="3" destOrd="0" presId="urn:microsoft.com/office/officeart/2018/2/layout/IconVerticalSolidList"/>
    <dgm:cxn modelId="{E80DF14C-4BC8-4855-A56B-90F65E9ED56E}" type="presParOf" srcId="{6D6F7280-AF5B-42B5-A7C4-CCF44E6E2239}" destId="{7FB469B3-92BB-46E5-ABF0-A3E38A14A989}" srcOrd="7" destOrd="0" presId="urn:microsoft.com/office/officeart/2018/2/layout/IconVerticalSolidList"/>
    <dgm:cxn modelId="{471E0B54-0AE8-4131-B919-91A4D4A50DA3}" type="presParOf" srcId="{6D6F7280-AF5B-42B5-A7C4-CCF44E6E2239}" destId="{714CCA5E-99AE-477D-9A93-F01D9449005B}" srcOrd="8" destOrd="0" presId="urn:microsoft.com/office/officeart/2018/2/layout/IconVerticalSolidList"/>
    <dgm:cxn modelId="{E8B478C9-CA1F-49D4-893C-A1A9E34754FE}" type="presParOf" srcId="{714CCA5E-99AE-477D-9A93-F01D9449005B}" destId="{FC131B66-4097-415D-B107-09ACA4C013D6}" srcOrd="0" destOrd="0" presId="urn:microsoft.com/office/officeart/2018/2/layout/IconVerticalSolidList"/>
    <dgm:cxn modelId="{20E419BB-3D65-4AD2-B1B7-D1BFEADFB748}" type="presParOf" srcId="{714CCA5E-99AE-477D-9A93-F01D9449005B}" destId="{22150D66-E7FF-4C4B-BC5B-E124A55B23DD}" srcOrd="1" destOrd="0" presId="urn:microsoft.com/office/officeart/2018/2/layout/IconVerticalSolidList"/>
    <dgm:cxn modelId="{26FF2418-4519-4618-B58A-2D471E7A3B3C}" type="presParOf" srcId="{714CCA5E-99AE-477D-9A93-F01D9449005B}" destId="{EBCDB24B-44A5-49F1-97A3-0D18CEB51A19}" srcOrd="2" destOrd="0" presId="urn:microsoft.com/office/officeart/2018/2/layout/IconVerticalSolidList"/>
    <dgm:cxn modelId="{72BF9AE7-000D-4DD1-AB8B-CB093E394316}" type="presParOf" srcId="{714CCA5E-99AE-477D-9A93-F01D9449005B}" destId="{3EA31036-FBAF-40EE-8FA6-525D9683BC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D74CAE-6355-4493-A1C9-3A3278D11C6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BAC3990-1166-4938-8C9F-4C4DE5A0FC96}">
      <dgm:prSet/>
      <dgm:spPr/>
      <dgm:t>
        <a:bodyPr/>
        <a:lstStyle/>
        <a:p>
          <a:pPr>
            <a:lnSpc>
              <a:spcPct val="100000"/>
            </a:lnSpc>
          </a:pPr>
          <a:r>
            <a:rPr lang="en-US" b="1" i="0" baseline="0" dirty="0"/>
            <a:t>Solicitation Process: </a:t>
          </a:r>
          <a:r>
            <a:rPr lang="en-US" b="0" i="0" baseline="0" dirty="0"/>
            <a:t>Request samples through </a:t>
          </a:r>
          <a:r>
            <a:rPr lang="en-US" b="1" i="0" baseline="0" dirty="0"/>
            <a:t>CINR or RTE</a:t>
          </a:r>
          <a:r>
            <a:rPr lang="en-US" b="0" i="0" baseline="0" dirty="0"/>
            <a:t> competitively awarded solicitations. </a:t>
          </a:r>
          <a:endParaRPr lang="en-US" dirty="0"/>
        </a:p>
      </dgm:t>
    </dgm:pt>
    <dgm:pt modelId="{677E20AF-F6FB-44C1-B565-872DA6DCDF3D}" type="parTrans" cxnId="{34398CC5-E96B-4463-88FE-EC6C4F0F7D0A}">
      <dgm:prSet/>
      <dgm:spPr/>
      <dgm:t>
        <a:bodyPr/>
        <a:lstStyle/>
        <a:p>
          <a:endParaRPr lang="en-US"/>
        </a:p>
      </dgm:t>
    </dgm:pt>
    <dgm:pt modelId="{E2ED010A-A36B-4E3A-86E6-8DEC85E6022E}" type="sibTrans" cxnId="{34398CC5-E96B-4463-88FE-EC6C4F0F7D0A}">
      <dgm:prSet/>
      <dgm:spPr/>
      <dgm:t>
        <a:bodyPr/>
        <a:lstStyle/>
        <a:p>
          <a:endParaRPr lang="en-US"/>
        </a:p>
      </dgm:t>
    </dgm:pt>
    <dgm:pt modelId="{5ECF0703-51AB-4EFB-8F87-2C6B8C1C0F76}">
      <dgm:prSet/>
      <dgm:spPr/>
      <dgm:t>
        <a:bodyPr/>
        <a:lstStyle/>
        <a:p>
          <a:pPr>
            <a:lnSpc>
              <a:spcPct val="100000"/>
            </a:lnSpc>
          </a:pPr>
          <a:r>
            <a:rPr lang="en-US" b="1" i="0" baseline="0" dirty="0"/>
            <a:t>Proprietary Work: </a:t>
          </a:r>
          <a:r>
            <a:rPr lang="en-US" b="0" i="0" baseline="0" dirty="0"/>
            <a:t>All NFML samples are intended for non-proprietary research. </a:t>
          </a:r>
        </a:p>
        <a:p>
          <a:pPr>
            <a:lnSpc>
              <a:spcPct val="100000"/>
            </a:lnSpc>
          </a:pPr>
          <a:r>
            <a:rPr lang="en-US" b="0" i="0" baseline="0" dirty="0"/>
            <a:t>(</a:t>
          </a:r>
          <a:r>
            <a:rPr lang="en-US" b="0" i="1" baseline="0" dirty="0"/>
            <a:t>Proprietary requests are subject to additional review and specific conditions.)</a:t>
          </a:r>
          <a:endParaRPr lang="en-US" i="1" dirty="0"/>
        </a:p>
      </dgm:t>
    </dgm:pt>
    <dgm:pt modelId="{F374D569-159F-4038-AE58-A819D117DA47}" type="parTrans" cxnId="{F105B13B-1730-4BC2-B840-41F849BF3587}">
      <dgm:prSet/>
      <dgm:spPr/>
      <dgm:t>
        <a:bodyPr/>
        <a:lstStyle/>
        <a:p>
          <a:endParaRPr lang="en-US"/>
        </a:p>
      </dgm:t>
    </dgm:pt>
    <dgm:pt modelId="{9A4D118E-74B9-43B0-9FCA-85552F93E307}" type="sibTrans" cxnId="{F105B13B-1730-4BC2-B840-41F849BF3587}">
      <dgm:prSet/>
      <dgm:spPr/>
      <dgm:t>
        <a:bodyPr/>
        <a:lstStyle/>
        <a:p>
          <a:endParaRPr lang="en-US"/>
        </a:p>
      </dgm:t>
    </dgm:pt>
    <dgm:pt modelId="{5020F8A0-7A6B-441C-AAB7-B8AE8F1E1729}">
      <dgm:prSet/>
      <dgm:spPr/>
      <dgm:t>
        <a:bodyPr/>
        <a:lstStyle/>
        <a:p>
          <a:pPr>
            <a:lnSpc>
              <a:spcPct val="100000"/>
            </a:lnSpc>
          </a:pPr>
          <a:r>
            <a:rPr lang="en-US" b="1" i="0" baseline="0" dirty="0"/>
            <a:t>Direct Request: </a:t>
          </a:r>
          <a:r>
            <a:rPr lang="en-US" b="0" i="0" baseline="0" dirty="0"/>
            <a:t>Submit request to </a:t>
          </a:r>
          <a:r>
            <a:rPr lang="en-US" b="1" i="0" baseline="0" dirty="0"/>
            <a:t>NSUF Director or Federal Program Manager </a:t>
          </a:r>
          <a:r>
            <a:rPr lang="en-US" b="0" i="0" baseline="0" dirty="0"/>
            <a:t>for review and approval. </a:t>
          </a:r>
        </a:p>
        <a:p>
          <a:pPr>
            <a:lnSpc>
              <a:spcPct val="100000"/>
            </a:lnSpc>
          </a:pPr>
          <a:r>
            <a:rPr lang="en-US" b="0" i="0" baseline="0" dirty="0"/>
            <a:t>(</a:t>
          </a:r>
          <a:r>
            <a:rPr lang="en-US" b="0" i="1" baseline="0" dirty="0"/>
            <a:t>Requestor may be responsible for retrieval, shipping and return costs.)</a:t>
          </a:r>
          <a:endParaRPr lang="en-US" i="1" dirty="0"/>
        </a:p>
      </dgm:t>
    </dgm:pt>
    <dgm:pt modelId="{7C9D139C-7D31-4601-ABB9-443C9DB0371E}" type="parTrans" cxnId="{4CD80369-73C9-4BAE-982B-9F79A7E75461}">
      <dgm:prSet/>
      <dgm:spPr/>
      <dgm:t>
        <a:bodyPr/>
        <a:lstStyle/>
        <a:p>
          <a:endParaRPr lang="en-US"/>
        </a:p>
      </dgm:t>
    </dgm:pt>
    <dgm:pt modelId="{C1DC1600-C412-468B-A37B-25E1CD74BCD2}" type="sibTrans" cxnId="{4CD80369-73C9-4BAE-982B-9F79A7E75461}">
      <dgm:prSet/>
      <dgm:spPr/>
      <dgm:t>
        <a:bodyPr/>
        <a:lstStyle/>
        <a:p>
          <a:endParaRPr lang="en-US"/>
        </a:p>
      </dgm:t>
    </dgm:pt>
    <dgm:pt modelId="{85D4BAAA-9934-434D-A3E1-87C4853D2120}" type="pres">
      <dgm:prSet presAssocID="{E2D74CAE-6355-4493-A1C9-3A3278D11C6F}" presName="root" presStyleCnt="0">
        <dgm:presLayoutVars>
          <dgm:dir/>
          <dgm:resizeHandles val="exact"/>
        </dgm:presLayoutVars>
      </dgm:prSet>
      <dgm:spPr/>
    </dgm:pt>
    <dgm:pt modelId="{E6D2804D-8AE4-4357-A7EF-F85A6476EE24}" type="pres">
      <dgm:prSet presAssocID="{DBAC3990-1166-4938-8C9F-4C4DE5A0FC96}" presName="compNode" presStyleCnt="0"/>
      <dgm:spPr/>
    </dgm:pt>
    <dgm:pt modelId="{3CDC30BE-7B02-486A-BE8F-19027D091B80}" type="pres">
      <dgm:prSet presAssocID="{DBAC3990-1166-4938-8C9F-4C4DE5A0FC96}" presName="bgRect" presStyleLbl="bgShp" presStyleIdx="0" presStyleCnt="3"/>
      <dgm:spPr/>
    </dgm:pt>
    <dgm:pt modelId="{14F352F3-1152-40E8-AB33-3E3899AB2DBC}" type="pres">
      <dgm:prSet presAssocID="{DBAC3990-1166-4938-8C9F-4C4DE5A0FC96}"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heck List"/>
        </a:ext>
      </dgm:extLst>
    </dgm:pt>
    <dgm:pt modelId="{9A850D17-2EE2-4BC7-9803-50F9E4C90FF6}" type="pres">
      <dgm:prSet presAssocID="{DBAC3990-1166-4938-8C9F-4C4DE5A0FC96}" presName="spaceRect" presStyleCnt="0"/>
      <dgm:spPr/>
    </dgm:pt>
    <dgm:pt modelId="{83BD3E81-1801-46EE-A26C-91A480975188}" type="pres">
      <dgm:prSet presAssocID="{DBAC3990-1166-4938-8C9F-4C4DE5A0FC96}" presName="parTx" presStyleLbl="revTx" presStyleIdx="0" presStyleCnt="3">
        <dgm:presLayoutVars>
          <dgm:chMax val="0"/>
          <dgm:chPref val="0"/>
        </dgm:presLayoutVars>
      </dgm:prSet>
      <dgm:spPr/>
    </dgm:pt>
    <dgm:pt modelId="{8D1E2613-2895-452E-9783-3E0448E9FB9E}" type="pres">
      <dgm:prSet presAssocID="{E2ED010A-A36B-4E3A-86E6-8DEC85E6022E}" presName="sibTrans" presStyleCnt="0"/>
      <dgm:spPr/>
    </dgm:pt>
    <dgm:pt modelId="{FED5A78A-B1B8-4F88-A3B4-EFF5E3D09CEE}" type="pres">
      <dgm:prSet presAssocID="{5020F8A0-7A6B-441C-AAB7-B8AE8F1E1729}" presName="compNode" presStyleCnt="0"/>
      <dgm:spPr/>
    </dgm:pt>
    <dgm:pt modelId="{C27F30EC-B2AA-4B0A-9D25-50607D6A5C5B}" type="pres">
      <dgm:prSet presAssocID="{5020F8A0-7A6B-441C-AAB7-B8AE8F1E1729}" presName="bgRect" presStyleLbl="bgShp" presStyleIdx="1" presStyleCnt="3"/>
      <dgm:spPr/>
    </dgm:pt>
    <dgm:pt modelId="{1F7FDB57-CFE2-4FF0-A47E-1CF9FC988DB9}" type="pres">
      <dgm:prSet presAssocID="{5020F8A0-7A6B-441C-AAB7-B8AE8F1E172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a:ext>
      </dgm:extLst>
    </dgm:pt>
    <dgm:pt modelId="{43449E10-6CFF-4DE2-AFBD-23EE2C5E7490}" type="pres">
      <dgm:prSet presAssocID="{5020F8A0-7A6B-441C-AAB7-B8AE8F1E1729}" presName="spaceRect" presStyleCnt="0"/>
      <dgm:spPr/>
    </dgm:pt>
    <dgm:pt modelId="{D630C975-0597-4A54-93BA-DB06D6AB7BB3}" type="pres">
      <dgm:prSet presAssocID="{5020F8A0-7A6B-441C-AAB7-B8AE8F1E1729}" presName="parTx" presStyleLbl="revTx" presStyleIdx="1" presStyleCnt="3">
        <dgm:presLayoutVars>
          <dgm:chMax val="0"/>
          <dgm:chPref val="0"/>
        </dgm:presLayoutVars>
      </dgm:prSet>
      <dgm:spPr/>
    </dgm:pt>
    <dgm:pt modelId="{7E5010FD-5120-4C9C-8833-C1B4123614EC}" type="pres">
      <dgm:prSet presAssocID="{C1DC1600-C412-468B-A37B-25E1CD74BCD2}" presName="sibTrans" presStyleCnt="0"/>
      <dgm:spPr/>
    </dgm:pt>
    <dgm:pt modelId="{3BCFC488-3F92-4C65-917C-2D2406DF1B83}" type="pres">
      <dgm:prSet presAssocID="{5ECF0703-51AB-4EFB-8F87-2C6B8C1C0F76}" presName="compNode" presStyleCnt="0"/>
      <dgm:spPr/>
    </dgm:pt>
    <dgm:pt modelId="{20159A38-1F78-4A42-838F-6E35303F9931}" type="pres">
      <dgm:prSet presAssocID="{5ECF0703-51AB-4EFB-8F87-2C6B8C1C0F76}" presName="bgRect" presStyleLbl="bgShp" presStyleIdx="2" presStyleCnt="3"/>
      <dgm:spPr/>
    </dgm:pt>
    <dgm:pt modelId="{B72F7C40-1E3F-466F-9342-3390262217DE}" type="pres">
      <dgm:prSet presAssocID="{5ECF0703-51AB-4EFB-8F87-2C6B8C1C0F76}"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rritant"/>
        </a:ext>
      </dgm:extLst>
    </dgm:pt>
    <dgm:pt modelId="{59FA9750-54BF-4365-A499-80EB420306AF}" type="pres">
      <dgm:prSet presAssocID="{5ECF0703-51AB-4EFB-8F87-2C6B8C1C0F76}" presName="spaceRect" presStyleCnt="0"/>
      <dgm:spPr/>
    </dgm:pt>
    <dgm:pt modelId="{39F94A99-B5B8-494E-9B56-F29385062C9E}" type="pres">
      <dgm:prSet presAssocID="{5ECF0703-51AB-4EFB-8F87-2C6B8C1C0F76}" presName="parTx" presStyleLbl="revTx" presStyleIdx="2" presStyleCnt="3">
        <dgm:presLayoutVars>
          <dgm:chMax val="0"/>
          <dgm:chPref val="0"/>
        </dgm:presLayoutVars>
      </dgm:prSet>
      <dgm:spPr/>
    </dgm:pt>
  </dgm:ptLst>
  <dgm:cxnLst>
    <dgm:cxn modelId="{DFD5FE09-60EB-496A-8A43-B8C339DB3FF9}" type="presOf" srcId="{DBAC3990-1166-4938-8C9F-4C4DE5A0FC96}" destId="{83BD3E81-1801-46EE-A26C-91A480975188}" srcOrd="0" destOrd="0" presId="urn:microsoft.com/office/officeart/2018/2/layout/IconVerticalSolidList"/>
    <dgm:cxn modelId="{B81F3F0D-67CE-4B8B-BE16-B0C19A58B140}" type="presOf" srcId="{5ECF0703-51AB-4EFB-8F87-2C6B8C1C0F76}" destId="{39F94A99-B5B8-494E-9B56-F29385062C9E}" srcOrd="0" destOrd="0" presId="urn:microsoft.com/office/officeart/2018/2/layout/IconVerticalSolidList"/>
    <dgm:cxn modelId="{F105B13B-1730-4BC2-B840-41F849BF3587}" srcId="{E2D74CAE-6355-4493-A1C9-3A3278D11C6F}" destId="{5ECF0703-51AB-4EFB-8F87-2C6B8C1C0F76}" srcOrd="2" destOrd="0" parTransId="{F374D569-159F-4038-AE58-A819D117DA47}" sibTransId="{9A4D118E-74B9-43B0-9FCA-85552F93E307}"/>
    <dgm:cxn modelId="{4CD80369-73C9-4BAE-982B-9F79A7E75461}" srcId="{E2D74CAE-6355-4493-A1C9-3A3278D11C6F}" destId="{5020F8A0-7A6B-441C-AAB7-B8AE8F1E1729}" srcOrd="1" destOrd="0" parTransId="{7C9D139C-7D31-4601-ABB9-443C9DB0371E}" sibTransId="{C1DC1600-C412-468B-A37B-25E1CD74BCD2}"/>
    <dgm:cxn modelId="{5F2BA4BB-E046-4E06-9471-7BBDCD3E5777}" type="presOf" srcId="{E2D74CAE-6355-4493-A1C9-3A3278D11C6F}" destId="{85D4BAAA-9934-434D-A3E1-87C4853D2120}" srcOrd="0" destOrd="0" presId="urn:microsoft.com/office/officeart/2018/2/layout/IconVerticalSolidList"/>
    <dgm:cxn modelId="{34398CC5-E96B-4463-88FE-EC6C4F0F7D0A}" srcId="{E2D74CAE-6355-4493-A1C9-3A3278D11C6F}" destId="{DBAC3990-1166-4938-8C9F-4C4DE5A0FC96}" srcOrd="0" destOrd="0" parTransId="{677E20AF-F6FB-44C1-B565-872DA6DCDF3D}" sibTransId="{E2ED010A-A36B-4E3A-86E6-8DEC85E6022E}"/>
    <dgm:cxn modelId="{0DD4D4C9-5FEE-4B61-B6F9-DD2F04F7F4EB}" type="presOf" srcId="{5020F8A0-7A6B-441C-AAB7-B8AE8F1E1729}" destId="{D630C975-0597-4A54-93BA-DB06D6AB7BB3}" srcOrd="0" destOrd="0" presId="urn:microsoft.com/office/officeart/2018/2/layout/IconVerticalSolidList"/>
    <dgm:cxn modelId="{51AEDF33-B27E-4D97-BAE0-107CAA670CAB}" type="presParOf" srcId="{85D4BAAA-9934-434D-A3E1-87C4853D2120}" destId="{E6D2804D-8AE4-4357-A7EF-F85A6476EE24}" srcOrd="0" destOrd="0" presId="urn:microsoft.com/office/officeart/2018/2/layout/IconVerticalSolidList"/>
    <dgm:cxn modelId="{77145ADE-95FD-4E66-94BF-C5A60224E621}" type="presParOf" srcId="{E6D2804D-8AE4-4357-A7EF-F85A6476EE24}" destId="{3CDC30BE-7B02-486A-BE8F-19027D091B80}" srcOrd="0" destOrd="0" presId="urn:microsoft.com/office/officeart/2018/2/layout/IconVerticalSolidList"/>
    <dgm:cxn modelId="{99B3573C-F12D-42B1-9708-301649291F21}" type="presParOf" srcId="{E6D2804D-8AE4-4357-A7EF-F85A6476EE24}" destId="{14F352F3-1152-40E8-AB33-3E3899AB2DBC}" srcOrd="1" destOrd="0" presId="urn:microsoft.com/office/officeart/2018/2/layout/IconVerticalSolidList"/>
    <dgm:cxn modelId="{08AC460C-92EC-452D-B055-E8A60B739146}" type="presParOf" srcId="{E6D2804D-8AE4-4357-A7EF-F85A6476EE24}" destId="{9A850D17-2EE2-4BC7-9803-50F9E4C90FF6}" srcOrd="2" destOrd="0" presId="urn:microsoft.com/office/officeart/2018/2/layout/IconVerticalSolidList"/>
    <dgm:cxn modelId="{74A55046-D72F-46A9-8C7E-FEEB409A6280}" type="presParOf" srcId="{E6D2804D-8AE4-4357-A7EF-F85A6476EE24}" destId="{83BD3E81-1801-46EE-A26C-91A480975188}" srcOrd="3" destOrd="0" presId="urn:microsoft.com/office/officeart/2018/2/layout/IconVerticalSolidList"/>
    <dgm:cxn modelId="{49E671F0-0357-4BA1-A129-3104B524CDD6}" type="presParOf" srcId="{85D4BAAA-9934-434D-A3E1-87C4853D2120}" destId="{8D1E2613-2895-452E-9783-3E0448E9FB9E}" srcOrd="1" destOrd="0" presId="urn:microsoft.com/office/officeart/2018/2/layout/IconVerticalSolidList"/>
    <dgm:cxn modelId="{8129A131-213A-4784-8E81-39C7B0C3F62E}" type="presParOf" srcId="{85D4BAAA-9934-434D-A3E1-87C4853D2120}" destId="{FED5A78A-B1B8-4F88-A3B4-EFF5E3D09CEE}" srcOrd="2" destOrd="0" presId="urn:microsoft.com/office/officeart/2018/2/layout/IconVerticalSolidList"/>
    <dgm:cxn modelId="{8AC91B5D-CD63-4D64-B5E9-5CDADD17684E}" type="presParOf" srcId="{FED5A78A-B1B8-4F88-A3B4-EFF5E3D09CEE}" destId="{C27F30EC-B2AA-4B0A-9D25-50607D6A5C5B}" srcOrd="0" destOrd="0" presId="urn:microsoft.com/office/officeart/2018/2/layout/IconVerticalSolidList"/>
    <dgm:cxn modelId="{701965FF-75E9-4BEC-AE97-391FE05E06DE}" type="presParOf" srcId="{FED5A78A-B1B8-4F88-A3B4-EFF5E3D09CEE}" destId="{1F7FDB57-CFE2-4FF0-A47E-1CF9FC988DB9}" srcOrd="1" destOrd="0" presId="urn:microsoft.com/office/officeart/2018/2/layout/IconVerticalSolidList"/>
    <dgm:cxn modelId="{916AB68E-81BA-49D5-83CB-D0F5E6F91499}" type="presParOf" srcId="{FED5A78A-B1B8-4F88-A3B4-EFF5E3D09CEE}" destId="{43449E10-6CFF-4DE2-AFBD-23EE2C5E7490}" srcOrd="2" destOrd="0" presId="urn:microsoft.com/office/officeart/2018/2/layout/IconVerticalSolidList"/>
    <dgm:cxn modelId="{569E4D9F-63C3-4E5B-9EDA-321A15CDE974}" type="presParOf" srcId="{FED5A78A-B1B8-4F88-A3B4-EFF5E3D09CEE}" destId="{D630C975-0597-4A54-93BA-DB06D6AB7BB3}" srcOrd="3" destOrd="0" presId="urn:microsoft.com/office/officeart/2018/2/layout/IconVerticalSolidList"/>
    <dgm:cxn modelId="{DFFC0A1D-72B6-4DE0-96C0-9B8120E673D3}" type="presParOf" srcId="{85D4BAAA-9934-434D-A3E1-87C4853D2120}" destId="{7E5010FD-5120-4C9C-8833-C1B4123614EC}" srcOrd="3" destOrd="0" presId="urn:microsoft.com/office/officeart/2018/2/layout/IconVerticalSolidList"/>
    <dgm:cxn modelId="{0324BFFD-BC30-4054-9B7D-A3B604BD8CD6}" type="presParOf" srcId="{85D4BAAA-9934-434D-A3E1-87C4853D2120}" destId="{3BCFC488-3F92-4C65-917C-2D2406DF1B83}" srcOrd="4" destOrd="0" presId="urn:microsoft.com/office/officeart/2018/2/layout/IconVerticalSolidList"/>
    <dgm:cxn modelId="{2A0C32CA-8B94-4D43-BBD2-86DE972DC36D}" type="presParOf" srcId="{3BCFC488-3F92-4C65-917C-2D2406DF1B83}" destId="{20159A38-1F78-4A42-838F-6E35303F9931}" srcOrd="0" destOrd="0" presId="urn:microsoft.com/office/officeart/2018/2/layout/IconVerticalSolidList"/>
    <dgm:cxn modelId="{B9EAF08A-C60C-4878-9CFD-9539AFE9A8FB}" type="presParOf" srcId="{3BCFC488-3F92-4C65-917C-2D2406DF1B83}" destId="{B72F7C40-1E3F-466F-9342-3390262217DE}" srcOrd="1" destOrd="0" presId="urn:microsoft.com/office/officeart/2018/2/layout/IconVerticalSolidList"/>
    <dgm:cxn modelId="{1C3B697D-DB90-4B97-9119-AD2763F39A0E}" type="presParOf" srcId="{3BCFC488-3F92-4C65-917C-2D2406DF1B83}" destId="{59FA9750-54BF-4365-A499-80EB420306AF}" srcOrd="2" destOrd="0" presId="urn:microsoft.com/office/officeart/2018/2/layout/IconVerticalSolidList"/>
    <dgm:cxn modelId="{5CF0FE51-53D2-4516-A970-0F611F6A2EA9}" type="presParOf" srcId="{3BCFC488-3F92-4C65-917C-2D2406DF1B83}" destId="{39F94A99-B5B8-494E-9B56-F29385062C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9758FA-291E-42C6-B752-927DDDD6F12F}"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EF8705EB-648D-4474-A0F1-2B8BA1F38465}">
      <dgm:prSet custT="1"/>
      <dgm:spPr/>
      <dgm:t>
        <a:bodyPr/>
        <a:lstStyle/>
        <a:p>
          <a:r>
            <a:rPr lang="en-US" sz="2400" b="0" i="0" baseline="0" dirty="0"/>
            <a:t>All publications, reports, and presentations resulting from the use of NFML samples must acknowledge NSUF and NFML with:</a:t>
          </a:r>
          <a:endParaRPr lang="en-US" sz="2400" dirty="0"/>
        </a:p>
      </dgm:t>
    </dgm:pt>
    <dgm:pt modelId="{77F62009-C50A-4695-B851-D44691307054}" type="parTrans" cxnId="{6D8D2024-5222-4B13-A1AD-05AE859E4AC9}">
      <dgm:prSet/>
      <dgm:spPr/>
      <dgm:t>
        <a:bodyPr/>
        <a:lstStyle/>
        <a:p>
          <a:endParaRPr lang="en-US"/>
        </a:p>
      </dgm:t>
    </dgm:pt>
    <dgm:pt modelId="{94CE5387-EA9E-49C5-A07D-C8F54AB0FA0A}" type="sibTrans" cxnId="{6D8D2024-5222-4B13-A1AD-05AE859E4AC9}">
      <dgm:prSet/>
      <dgm:spPr/>
      <dgm:t>
        <a:bodyPr/>
        <a:lstStyle/>
        <a:p>
          <a:endParaRPr lang="en-US"/>
        </a:p>
      </dgm:t>
    </dgm:pt>
    <dgm:pt modelId="{C552DDC1-B52A-472E-ACE0-9C8157B30D68}">
      <dgm:prSet/>
      <dgm:spPr/>
      <dgm:t>
        <a:bodyPr/>
        <a:lstStyle/>
        <a:p>
          <a:r>
            <a:rPr lang="en-US" b="1" i="1" baseline="0" dirty="0">
              <a:solidFill>
                <a:srgbClr val="DB792C"/>
              </a:solidFill>
            </a:rPr>
            <a:t>Materials or samples employed in this study are from the Nuclear Fuels and Materials Library and were provided by the U.S. Department of Energy, Office of Nuclear Energy under DOE Idaho Operations Office Contract DE-AC07- 051D14517 as part of the Nuclear Science User Facilities.</a:t>
          </a:r>
          <a:endParaRPr lang="en-US" b="1" dirty="0">
            <a:solidFill>
              <a:srgbClr val="DB792C"/>
            </a:solidFill>
          </a:endParaRPr>
        </a:p>
      </dgm:t>
    </dgm:pt>
    <dgm:pt modelId="{0EA913A0-AAB1-442A-BFAB-C607E06C3C50}" type="parTrans" cxnId="{14CD0D6E-7087-4707-8F79-10A16200B663}">
      <dgm:prSet/>
      <dgm:spPr/>
      <dgm:t>
        <a:bodyPr/>
        <a:lstStyle/>
        <a:p>
          <a:endParaRPr lang="en-US"/>
        </a:p>
      </dgm:t>
    </dgm:pt>
    <dgm:pt modelId="{4545F1A2-DB6D-4187-AC48-2D43C19C6662}" type="sibTrans" cxnId="{14CD0D6E-7087-4707-8F79-10A16200B663}">
      <dgm:prSet/>
      <dgm:spPr/>
      <dgm:t>
        <a:bodyPr/>
        <a:lstStyle/>
        <a:p>
          <a:endParaRPr lang="en-US"/>
        </a:p>
      </dgm:t>
    </dgm:pt>
    <dgm:pt modelId="{EC7D2EEA-27E2-4BA8-810B-E725B6B482A7}" type="pres">
      <dgm:prSet presAssocID="{E89758FA-291E-42C6-B752-927DDDD6F12F}" presName="hierChild1" presStyleCnt="0">
        <dgm:presLayoutVars>
          <dgm:chPref val="1"/>
          <dgm:dir/>
          <dgm:animOne val="branch"/>
          <dgm:animLvl val="lvl"/>
          <dgm:resizeHandles/>
        </dgm:presLayoutVars>
      </dgm:prSet>
      <dgm:spPr/>
    </dgm:pt>
    <dgm:pt modelId="{828DA801-A4B0-4F6F-8987-C46FA1C5E286}" type="pres">
      <dgm:prSet presAssocID="{EF8705EB-648D-4474-A0F1-2B8BA1F38465}" presName="hierRoot1" presStyleCnt="0"/>
      <dgm:spPr/>
    </dgm:pt>
    <dgm:pt modelId="{228E0DD4-38AE-4BC3-97F5-94F9F3C9874D}" type="pres">
      <dgm:prSet presAssocID="{EF8705EB-648D-4474-A0F1-2B8BA1F38465}" presName="composite" presStyleCnt="0"/>
      <dgm:spPr/>
    </dgm:pt>
    <dgm:pt modelId="{F40B7E7E-0A16-4739-B61B-3BD1CBCA8C08}" type="pres">
      <dgm:prSet presAssocID="{EF8705EB-648D-4474-A0F1-2B8BA1F38465}" presName="background" presStyleLbl="node0" presStyleIdx="0" presStyleCnt="2"/>
      <dgm:spPr/>
    </dgm:pt>
    <dgm:pt modelId="{0DE46E83-4B27-4EAB-8EB5-54B94B4E8B3E}" type="pres">
      <dgm:prSet presAssocID="{EF8705EB-648D-4474-A0F1-2B8BA1F38465}" presName="text" presStyleLbl="fgAcc0" presStyleIdx="0" presStyleCnt="2">
        <dgm:presLayoutVars>
          <dgm:chPref val="3"/>
        </dgm:presLayoutVars>
      </dgm:prSet>
      <dgm:spPr/>
    </dgm:pt>
    <dgm:pt modelId="{F980C3BB-A640-4933-8B01-840025DCD237}" type="pres">
      <dgm:prSet presAssocID="{EF8705EB-648D-4474-A0F1-2B8BA1F38465}" presName="hierChild2" presStyleCnt="0"/>
      <dgm:spPr/>
    </dgm:pt>
    <dgm:pt modelId="{1B03EF55-3C65-4D3F-B414-6B8FFA096DA3}" type="pres">
      <dgm:prSet presAssocID="{C552DDC1-B52A-472E-ACE0-9C8157B30D68}" presName="hierRoot1" presStyleCnt="0"/>
      <dgm:spPr/>
    </dgm:pt>
    <dgm:pt modelId="{6B245507-6689-4A8F-BAF2-FE6329817CDD}" type="pres">
      <dgm:prSet presAssocID="{C552DDC1-B52A-472E-ACE0-9C8157B30D68}" presName="composite" presStyleCnt="0"/>
      <dgm:spPr/>
    </dgm:pt>
    <dgm:pt modelId="{DE40FA0F-CE8A-4E1F-B785-CA78EEC9E99D}" type="pres">
      <dgm:prSet presAssocID="{C552DDC1-B52A-472E-ACE0-9C8157B30D68}" presName="background" presStyleLbl="node0" presStyleIdx="1" presStyleCnt="2"/>
      <dgm:spPr/>
    </dgm:pt>
    <dgm:pt modelId="{6A41D775-E06F-4A5B-BED5-FC51CF00323C}" type="pres">
      <dgm:prSet presAssocID="{C552DDC1-B52A-472E-ACE0-9C8157B30D68}" presName="text" presStyleLbl="fgAcc0" presStyleIdx="1" presStyleCnt="2">
        <dgm:presLayoutVars>
          <dgm:chPref val="3"/>
        </dgm:presLayoutVars>
      </dgm:prSet>
      <dgm:spPr/>
    </dgm:pt>
    <dgm:pt modelId="{35BD97DF-B102-4EE2-BE6E-93D0815FB238}" type="pres">
      <dgm:prSet presAssocID="{C552DDC1-B52A-472E-ACE0-9C8157B30D68}" presName="hierChild2" presStyleCnt="0"/>
      <dgm:spPr/>
    </dgm:pt>
  </dgm:ptLst>
  <dgm:cxnLst>
    <dgm:cxn modelId="{2E1B3104-B126-44C4-BA77-2D71DA084615}" type="presOf" srcId="{E89758FA-291E-42C6-B752-927DDDD6F12F}" destId="{EC7D2EEA-27E2-4BA8-810B-E725B6B482A7}" srcOrd="0" destOrd="0" presId="urn:microsoft.com/office/officeart/2005/8/layout/hierarchy1"/>
    <dgm:cxn modelId="{6D8D2024-5222-4B13-A1AD-05AE859E4AC9}" srcId="{E89758FA-291E-42C6-B752-927DDDD6F12F}" destId="{EF8705EB-648D-4474-A0F1-2B8BA1F38465}" srcOrd="0" destOrd="0" parTransId="{77F62009-C50A-4695-B851-D44691307054}" sibTransId="{94CE5387-EA9E-49C5-A07D-C8F54AB0FA0A}"/>
    <dgm:cxn modelId="{14CD0D6E-7087-4707-8F79-10A16200B663}" srcId="{E89758FA-291E-42C6-B752-927DDDD6F12F}" destId="{C552DDC1-B52A-472E-ACE0-9C8157B30D68}" srcOrd="1" destOrd="0" parTransId="{0EA913A0-AAB1-442A-BFAB-C607E06C3C50}" sibTransId="{4545F1A2-DB6D-4187-AC48-2D43C19C6662}"/>
    <dgm:cxn modelId="{B39039C5-4539-4DAE-89BF-A1CEA7222E76}" type="presOf" srcId="{C552DDC1-B52A-472E-ACE0-9C8157B30D68}" destId="{6A41D775-E06F-4A5B-BED5-FC51CF00323C}" srcOrd="0" destOrd="0" presId="urn:microsoft.com/office/officeart/2005/8/layout/hierarchy1"/>
    <dgm:cxn modelId="{E09FA0ED-5283-4F05-AF2F-216717FA260B}" type="presOf" srcId="{EF8705EB-648D-4474-A0F1-2B8BA1F38465}" destId="{0DE46E83-4B27-4EAB-8EB5-54B94B4E8B3E}" srcOrd="0" destOrd="0" presId="urn:microsoft.com/office/officeart/2005/8/layout/hierarchy1"/>
    <dgm:cxn modelId="{02DB016C-AB57-439A-B2D0-07C486D8F383}" type="presParOf" srcId="{EC7D2EEA-27E2-4BA8-810B-E725B6B482A7}" destId="{828DA801-A4B0-4F6F-8987-C46FA1C5E286}" srcOrd="0" destOrd="0" presId="urn:microsoft.com/office/officeart/2005/8/layout/hierarchy1"/>
    <dgm:cxn modelId="{B85C56FF-11B2-4BEA-8B14-F215DF661EE7}" type="presParOf" srcId="{828DA801-A4B0-4F6F-8987-C46FA1C5E286}" destId="{228E0DD4-38AE-4BC3-97F5-94F9F3C9874D}" srcOrd="0" destOrd="0" presId="urn:microsoft.com/office/officeart/2005/8/layout/hierarchy1"/>
    <dgm:cxn modelId="{751DE9E7-4E2D-45FB-976B-109A022E6669}" type="presParOf" srcId="{228E0DD4-38AE-4BC3-97F5-94F9F3C9874D}" destId="{F40B7E7E-0A16-4739-B61B-3BD1CBCA8C08}" srcOrd="0" destOrd="0" presId="urn:microsoft.com/office/officeart/2005/8/layout/hierarchy1"/>
    <dgm:cxn modelId="{BD5EAB42-4C92-4797-B71C-F63AC682FED0}" type="presParOf" srcId="{228E0DD4-38AE-4BC3-97F5-94F9F3C9874D}" destId="{0DE46E83-4B27-4EAB-8EB5-54B94B4E8B3E}" srcOrd="1" destOrd="0" presId="urn:microsoft.com/office/officeart/2005/8/layout/hierarchy1"/>
    <dgm:cxn modelId="{E83242BA-F023-4DF4-BEE2-F56872601504}" type="presParOf" srcId="{828DA801-A4B0-4F6F-8987-C46FA1C5E286}" destId="{F980C3BB-A640-4933-8B01-840025DCD237}" srcOrd="1" destOrd="0" presId="urn:microsoft.com/office/officeart/2005/8/layout/hierarchy1"/>
    <dgm:cxn modelId="{1AEE54D4-9B3C-4592-A721-C30E959005DC}" type="presParOf" srcId="{EC7D2EEA-27E2-4BA8-810B-E725B6B482A7}" destId="{1B03EF55-3C65-4D3F-B414-6B8FFA096DA3}" srcOrd="1" destOrd="0" presId="urn:microsoft.com/office/officeart/2005/8/layout/hierarchy1"/>
    <dgm:cxn modelId="{080A05F4-E80C-4F59-98A4-2FECE23698F1}" type="presParOf" srcId="{1B03EF55-3C65-4D3F-B414-6B8FFA096DA3}" destId="{6B245507-6689-4A8F-BAF2-FE6329817CDD}" srcOrd="0" destOrd="0" presId="urn:microsoft.com/office/officeart/2005/8/layout/hierarchy1"/>
    <dgm:cxn modelId="{95D604A9-A69C-4F7E-B110-BEF690078446}" type="presParOf" srcId="{6B245507-6689-4A8F-BAF2-FE6329817CDD}" destId="{DE40FA0F-CE8A-4E1F-B785-CA78EEC9E99D}" srcOrd="0" destOrd="0" presId="urn:microsoft.com/office/officeart/2005/8/layout/hierarchy1"/>
    <dgm:cxn modelId="{867B5C12-F299-489E-8A32-D5946B0BB457}" type="presParOf" srcId="{6B245507-6689-4A8F-BAF2-FE6329817CDD}" destId="{6A41D775-E06F-4A5B-BED5-FC51CF00323C}" srcOrd="1" destOrd="0" presId="urn:microsoft.com/office/officeart/2005/8/layout/hierarchy1"/>
    <dgm:cxn modelId="{5A1AB39C-2E63-4EC9-A24D-54E16F04312B}" type="presParOf" srcId="{1B03EF55-3C65-4D3F-B414-6B8FFA096DA3}" destId="{35BD97DF-B102-4EE2-BE6E-93D0815FB238}"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DDF9CB-C032-4C53-844E-B802A208A08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4B9CA0-6EE4-4A75-91DA-362706B78465}">
      <dgm:prSet/>
      <dgm:spPr/>
      <dgm:t>
        <a:bodyPr/>
        <a:lstStyle/>
        <a:p>
          <a:r>
            <a:rPr lang="en-US" b="1" dirty="0"/>
            <a:t>DOE programs </a:t>
          </a:r>
          <a:r>
            <a:rPr lang="en-US" dirty="0"/>
            <a:t>– documented agreement from the offering Federal Program Manager or DOE delegate</a:t>
          </a:r>
        </a:p>
      </dgm:t>
    </dgm:pt>
    <dgm:pt modelId="{3BD4E499-8FC1-48D1-804B-426A1DC059C1}" type="parTrans" cxnId="{2743DFDD-4F49-458E-A475-A7939EBD50CA}">
      <dgm:prSet/>
      <dgm:spPr/>
      <dgm:t>
        <a:bodyPr/>
        <a:lstStyle/>
        <a:p>
          <a:endParaRPr lang="en-US"/>
        </a:p>
      </dgm:t>
    </dgm:pt>
    <dgm:pt modelId="{677B7E6C-B53B-4670-BF78-7AAAB04515A9}" type="sibTrans" cxnId="{2743DFDD-4F49-458E-A475-A7939EBD50CA}">
      <dgm:prSet/>
      <dgm:spPr/>
      <dgm:t>
        <a:bodyPr/>
        <a:lstStyle/>
        <a:p>
          <a:endParaRPr lang="en-US"/>
        </a:p>
      </dgm:t>
    </dgm:pt>
    <dgm:pt modelId="{7696F4BB-B7A5-4B21-94FD-6FA766E74200}">
      <dgm:prSet/>
      <dgm:spPr/>
      <dgm:t>
        <a:bodyPr/>
        <a:lstStyle/>
        <a:p>
          <a:r>
            <a:rPr lang="en-US" b="1"/>
            <a:t>Third parties </a:t>
          </a:r>
          <a:r>
            <a:rPr lang="en-US"/>
            <a:t>(industry, foreign entities, non-DOE agencies) – legal Agreement on Transfer of Title &amp; Ownership</a:t>
          </a:r>
        </a:p>
      </dgm:t>
    </dgm:pt>
    <dgm:pt modelId="{DA52D018-2FB8-4FFB-AD8A-51082680461A}" type="parTrans" cxnId="{E381C2DA-2466-4EA1-ABF3-F37AD29382F6}">
      <dgm:prSet/>
      <dgm:spPr/>
      <dgm:t>
        <a:bodyPr/>
        <a:lstStyle/>
        <a:p>
          <a:endParaRPr lang="en-US"/>
        </a:p>
      </dgm:t>
    </dgm:pt>
    <dgm:pt modelId="{53660214-DABD-4946-990D-1B6A29B30176}" type="sibTrans" cxnId="{E381C2DA-2466-4EA1-ABF3-F37AD29382F6}">
      <dgm:prSet/>
      <dgm:spPr/>
      <dgm:t>
        <a:bodyPr/>
        <a:lstStyle/>
        <a:p>
          <a:endParaRPr lang="en-US"/>
        </a:p>
      </dgm:t>
    </dgm:pt>
    <dgm:pt modelId="{3B342995-BCEC-49B6-B5FA-1A9FE6CF57D1}" type="pres">
      <dgm:prSet presAssocID="{36DDF9CB-C032-4C53-844E-B802A208A085}" presName="linear" presStyleCnt="0">
        <dgm:presLayoutVars>
          <dgm:animLvl val="lvl"/>
          <dgm:resizeHandles val="exact"/>
        </dgm:presLayoutVars>
      </dgm:prSet>
      <dgm:spPr/>
    </dgm:pt>
    <dgm:pt modelId="{856AF7A9-72E2-437F-9EE7-AFFA845E7EF5}" type="pres">
      <dgm:prSet presAssocID="{584B9CA0-6EE4-4A75-91DA-362706B78465}" presName="parentText" presStyleLbl="node1" presStyleIdx="0" presStyleCnt="2">
        <dgm:presLayoutVars>
          <dgm:chMax val="0"/>
          <dgm:bulletEnabled val="1"/>
        </dgm:presLayoutVars>
      </dgm:prSet>
      <dgm:spPr/>
    </dgm:pt>
    <dgm:pt modelId="{EE9313F7-ED12-4C80-ABA7-B183B076F8CD}" type="pres">
      <dgm:prSet presAssocID="{677B7E6C-B53B-4670-BF78-7AAAB04515A9}" presName="spacer" presStyleCnt="0"/>
      <dgm:spPr/>
    </dgm:pt>
    <dgm:pt modelId="{C46EDF2B-7DF4-445F-B15D-6E73B5C51D06}" type="pres">
      <dgm:prSet presAssocID="{7696F4BB-B7A5-4B21-94FD-6FA766E74200}" presName="parentText" presStyleLbl="node1" presStyleIdx="1" presStyleCnt="2">
        <dgm:presLayoutVars>
          <dgm:chMax val="0"/>
          <dgm:bulletEnabled val="1"/>
        </dgm:presLayoutVars>
      </dgm:prSet>
      <dgm:spPr/>
    </dgm:pt>
  </dgm:ptLst>
  <dgm:cxnLst>
    <dgm:cxn modelId="{92CB537B-DD08-4D87-81AB-A7256164F92B}" type="presOf" srcId="{584B9CA0-6EE4-4A75-91DA-362706B78465}" destId="{856AF7A9-72E2-437F-9EE7-AFFA845E7EF5}" srcOrd="0" destOrd="0" presId="urn:microsoft.com/office/officeart/2005/8/layout/vList2"/>
    <dgm:cxn modelId="{3D5E62C0-6E24-46A7-8C20-A3B2EE9FEE94}" type="presOf" srcId="{36DDF9CB-C032-4C53-844E-B802A208A085}" destId="{3B342995-BCEC-49B6-B5FA-1A9FE6CF57D1}" srcOrd="0" destOrd="0" presId="urn:microsoft.com/office/officeart/2005/8/layout/vList2"/>
    <dgm:cxn modelId="{E381C2DA-2466-4EA1-ABF3-F37AD29382F6}" srcId="{36DDF9CB-C032-4C53-844E-B802A208A085}" destId="{7696F4BB-B7A5-4B21-94FD-6FA766E74200}" srcOrd="1" destOrd="0" parTransId="{DA52D018-2FB8-4FFB-AD8A-51082680461A}" sibTransId="{53660214-DABD-4946-990D-1B6A29B30176}"/>
    <dgm:cxn modelId="{ADDDD6DA-85AB-4D82-9631-25E24FDF1B4B}" type="presOf" srcId="{7696F4BB-B7A5-4B21-94FD-6FA766E74200}" destId="{C46EDF2B-7DF4-445F-B15D-6E73B5C51D06}" srcOrd="0" destOrd="0" presId="urn:microsoft.com/office/officeart/2005/8/layout/vList2"/>
    <dgm:cxn modelId="{2743DFDD-4F49-458E-A475-A7939EBD50CA}" srcId="{36DDF9CB-C032-4C53-844E-B802A208A085}" destId="{584B9CA0-6EE4-4A75-91DA-362706B78465}" srcOrd="0" destOrd="0" parTransId="{3BD4E499-8FC1-48D1-804B-426A1DC059C1}" sibTransId="{677B7E6C-B53B-4670-BF78-7AAAB04515A9}"/>
    <dgm:cxn modelId="{041C42D8-A19D-4C98-AED5-91C7C8D78F1D}" type="presParOf" srcId="{3B342995-BCEC-49B6-B5FA-1A9FE6CF57D1}" destId="{856AF7A9-72E2-437F-9EE7-AFFA845E7EF5}" srcOrd="0" destOrd="0" presId="urn:microsoft.com/office/officeart/2005/8/layout/vList2"/>
    <dgm:cxn modelId="{61A671A0-9BE2-48DD-9E6A-6056CA80F2F6}" type="presParOf" srcId="{3B342995-BCEC-49B6-B5FA-1A9FE6CF57D1}" destId="{EE9313F7-ED12-4C80-ABA7-B183B076F8CD}" srcOrd="1" destOrd="0" presId="urn:microsoft.com/office/officeart/2005/8/layout/vList2"/>
    <dgm:cxn modelId="{8DD5FCCB-16E5-4781-BC73-FAE043EBD432}" type="presParOf" srcId="{3B342995-BCEC-49B6-B5FA-1A9FE6CF57D1}" destId="{C46EDF2B-7DF4-445F-B15D-6E73B5C51D0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8E6F60-E803-4A44-9C3E-233CA0FD845F}"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0C6913F7-41F6-445F-B470-A132C0FA8A4B}">
      <dgm:prSet/>
      <dgm:spPr/>
      <dgm:t>
        <a:bodyPr/>
        <a:lstStyle/>
        <a:p>
          <a:r>
            <a:rPr lang="en-US" u="sng"/>
            <a:t>Step 1</a:t>
          </a:r>
          <a:r>
            <a:rPr lang="en-US"/>
            <a:t>: Irradiation phase complete. Samples transfer to PIE facility</a:t>
          </a:r>
        </a:p>
      </dgm:t>
    </dgm:pt>
    <dgm:pt modelId="{3AD11C4B-E04F-4A44-BD32-D91B559F1A09}" type="parTrans" cxnId="{9F1FFAB6-0891-447D-94B4-773DE6D340C9}">
      <dgm:prSet/>
      <dgm:spPr/>
      <dgm:t>
        <a:bodyPr/>
        <a:lstStyle/>
        <a:p>
          <a:endParaRPr lang="en-US"/>
        </a:p>
      </dgm:t>
    </dgm:pt>
    <dgm:pt modelId="{E32B5F0C-9F5A-474F-B2E2-F446B77AB49D}" type="sibTrans" cxnId="{9F1FFAB6-0891-447D-94B4-773DE6D340C9}">
      <dgm:prSet/>
      <dgm:spPr/>
      <dgm:t>
        <a:bodyPr/>
        <a:lstStyle/>
        <a:p>
          <a:endParaRPr lang="en-US"/>
        </a:p>
      </dgm:t>
    </dgm:pt>
    <dgm:pt modelId="{93779050-FDDA-47C2-8280-0720338DDCDA}">
      <dgm:prSet/>
      <dgm:spPr/>
      <dgm:t>
        <a:bodyPr/>
        <a:lstStyle/>
        <a:p>
          <a:r>
            <a:rPr lang="en-US" u="sng" dirty="0"/>
            <a:t>Step 2</a:t>
          </a:r>
          <a:r>
            <a:rPr lang="en-US" dirty="0"/>
            <a:t>: </a:t>
          </a:r>
          <a:r>
            <a:rPr lang="en-US" b="1" dirty="0"/>
            <a:t>3-year exclusive PIE access </a:t>
          </a:r>
          <a:r>
            <a:rPr lang="en-US" dirty="0"/>
            <a:t>begins when materials arrive at PIE facility and are available for use. </a:t>
          </a:r>
        </a:p>
      </dgm:t>
    </dgm:pt>
    <dgm:pt modelId="{1F43B66A-8737-4CA1-A357-77EE15A51520}" type="parTrans" cxnId="{399EB353-813B-4C3B-99DD-0FFC3CEDAA71}">
      <dgm:prSet/>
      <dgm:spPr/>
      <dgm:t>
        <a:bodyPr/>
        <a:lstStyle/>
        <a:p>
          <a:endParaRPr lang="en-US"/>
        </a:p>
      </dgm:t>
    </dgm:pt>
    <dgm:pt modelId="{C6CF6F10-D201-4FE9-9276-92B89CA78D80}" type="sibTrans" cxnId="{399EB353-813B-4C3B-99DD-0FFC3CEDAA71}">
      <dgm:prSet/>
      <dgm:spPr/>
      <dgm:t>
        <a:bodyPr/>
        <a:lstStyle/>
        <a:p>
          <a:endParaRPr lang="en-US"/>
        </a:p>
      </dgm:t>
    </dgm:pt>
    <dgm:pt modelId="{994D09ED-311D-4AD8-B327-E67887C4C57D}">
      <dgm:prSet/>
      <dgm:spPr/>
      <dgm:t>
        <a:bodyPr/>
        <a:lstStyle/>
        <a:p>
          <a:r>
            <a:rPr lang="en-US" u="sng"/>
            <a:t>Step 3</a:t>
          </a:r>
          <a:r>
            <a:rPr lang="en-US"/>
            <a:t>: Samples opened to general research community via competitive proposals. </a:t>
          </a:r>
        </a:p>
      </dgm:t>
    </dgm:pt>
    <dgm:pt modelId="{BB7E0A76-68A5-44C4-8EB2-AEF7FC9AF1D8}" type="parTrans" cxnId="{A54D81DC-0265-40A1-AB15-228DA4D46419}">
      <dgm:prSet/>
      <dgm:spPr/>
      <dgm:t>
        <a:bodyPr/>
        <a:lstStyle/>
        <a:p>
          <a:endParaRPr lang="en-US"/>
        </a:p>
      </dgm:t>
    </dgm:pt>
    <dgm:pt modelId="{E7EA284A-3C9F-41C1-9C65-7D501FE10268}" type="sibTrans" cxnId="{A54D81DC-0265-40A1-AB15-228DA4D46419}">
      <dgm:prSet/>
      <dgm:spPr/>
      <dgm:t>
        <a:bodyPr/>
        <a:lstStyle/>
        <a:p>
          <a:endParaRPr lang="en-US"/>
        </a:p>
      </dgm:t>
    </dgm:pt>
    <dgm:pt modelId="{D2F0E4BF-AFF1-4E5A-AA37-FF160AFA42DA}" type="pres">
      <dgm:prSet presAssocID="{0B8E6F60-E803-4A44-9C3E-233CA0FD845F}" presName="Name0" presStyleCnt="0">
        <dgm:presLayoutVars>
          <dgm:dir/>
          <dgm:resizeHandles val="exact"/>
        </dgm:presLayoutVars>
      </dgm:prSet>
      <dgm:spPr/>
    </dgm:pt>
    <dgm:pt modelId="{A5452B5A-5088-4DFA-A952-03645020A220}" type="pres">
      <dgm:prSet presAssocID="{0C6913F7-41F6-445F-B470-A132C0FA8A4B}" presName="node" presStyleLbl="node1" presStyleIdx="0" presStyleCnt="3">
        <dgm:presLayoutVars>
          <dgm:bulletEnabled val="1"/>
        </dgm:presLayoutVars>
      </dgm:prSet>
      <dgm:spPr/>
    </dgm:pt>
    <dgm:pt modelId="{B194E43C-DDA3-4B89-8733-91A08CA6E3EA}" type="pres">
      <dgm:prSet presAssocID="{E32B5F0C-9F5A-474F-B2E2-F446B77AB49D}" presName="sibTrans" presStyleLbl="sibTrans1D1" presStyleIdx="0" presStyleCnt="2"/>
      <dgm:spPr/>
    </dgm:pt>
    <dgm:pt modelId="{AB1C4E7D-6DD7-4D74-B177-B5B538F418CA}" type="pres">
      <dgm:prSet presAssocID="{E32B5F0C-9F5A-474F-B2E2-F446B77AB49D}" presName="connectorText" presStyleLbl="sibTrans1D1" presStyleIdx="0" presStyleCnt="2"/>
      <dgm:spPr/>
    </dgm:pt>
    <dgm:pt modelId="{732546F3-EA18-47AD-89A5-0BAF2E539D93}" type="pres">
      <dgm:prSet presAssocID="{93779050-FDDA-47C2-8280-0720338DDCDA}" presName="node" presStyleLbl="node1" presStyleIdx="1" presStyleCnt="3">
        <dgm:presLayoutVars>
          <dgm:bulletEnabled val="1"/>
        </dgm:presLayoutVars>
      </dgm:prSet>
      <dgm:spPr/>
    </dgm:pt>
    <dgm:pt modelId="{8C2487BD-12E0-4F20-BB6E-A1F64414D6B6}" type="pres">
      <dgm:prSet presAssocID="{C6CF6F10-D201-4FE9-9276-92B89CA78D80}" presName="sibTrans" presStyleLbl="sibTrans1D1" presStyleIdx="1" presStyleCnt="2"/>
      <dgm:spPr/>
    </dgm:pt>
    <dgm:pt modelId="{8A68CFD4-9891-48CD-BFF5-D5668406A3E5}" type="pres">
      <dgm:prSet presAssocID="{C6CF6F10-D201-4FE9-9276-92B89CA78D80}" presName="connectorText" presStyleLbl="sibTrans1D1" presStyleIdx="1" presStyleCnt="2"/>
      <dgm:spPr/>
    </dgm:pt>
    <dgm:pt modelId="{3A199326-FEE9-4F1A-9FDF-AEAC7E3D1B7F}" type="pres">
      <dgm:prSet presAssocID="{994D09ED-311D-4AD8-B327-E67887C4C57D}" presName="node" presStyleLbl="node1" presStyleIdx="2" presStyleCnt="3">
        <dgm:presLayoutVars>
          <dgm:bulletEnabled val="1"/>
        </dgm:presLayoutVars>
      </dgm:prSet>
      <dgm:spPr/>
    </dgm:pt>
  </dgm:ptLst>
  <dgm:cxnLst>
    <dgm:cxn modelId="{8D0EDF3F-6FAE-4173-BF25-985D965F03B2}" type="presOf" srcId="{0C6913F7-41F6-445F-B470-A132C0FA8A4B}" destId="{A5452B5A-5088-4DFA-A952-03645020A220}" srcOrd="0" destOrd="0" presId="urn:microsoft.com/office/officeart/2016/7/layout/RepeatingBendingProcessNew"/>
    <dgm:cxn modelId="{93C7A845-835E-4716-815A-E80C2515D937}" type="presOf" srcId="{0B8E6F60-E803-4A44-9C3E-233CA0FD845F}" destId="{D2F0E4BF-AFF1-4E5A-AA37-FF160AFA42DA}" srcOrd="0" destOrd="0" presId="urn:microsoft.com/office/officeart/2016/7/layout/RepeatingBendingProcessNew"/>
    <dgm:cxn modelId="{399EB353-813B-4C3B-99DD-0FFC3CEDAA71}" srcId="{0B8E6F60-E803-4A44-9C3E-233CA0FD845F}" destId="{93779050-FDDA-47C2-8280-0720338DDCDA}" srcOrd="1" destOrd="0" parTransId="{1F43B66A-8737-4CA1-A357-77EE15A51520}" sibTransId="{C6CF6F10-D201-4FE9-9276-92B89CA78D80}"/>
    <dgm:cxn modelId="{A5670F98-8F80-4ABE-A21F-54DD4806CB07}" type="presOf" srcId="{C6CF6F10-D201-4FE9-9276-92B89CA78D80}" destId="{8C2487BD-12E0-4F20-BB6E-A1F64414D6B6}" srcOrd="0" destOrd="0" presId="urn:microsoft.com/office/officeart/2016/7/layout/RepeatingBendingProcessNew"/>
    <dgm:cxn modelId="{284292A1-B2FA-44A2-9A5C-3DBF33AE060A}" type="presOf" srcId="{93779050-FDDA-47C2-8280-0720338DDCDA}" destId="{732546F3-EA18-47AD-89A5-0BAF2E539D93}" srcOrd="0" destOrd="0" presId="urn:microsoft.com/office/officeart/2016/7/layout/RepeatingBendingProcessNew"/>
    <dgm:cxn modelId="{9F1FFAB6-0891-447D-94B4-773DE6D340C9}" srcId="{0B8E6F60-E803-4A44-9C3E-233CA0FD845F}" destId="{0C6913F7-41F6-445F-B470-A132C0FA8A4B}" srcOrd="0" destOrd="0" parTransId="{3AD11C4B-E04F-4A44-BD32-D91B559F1A09}" sibTransId="{E32B5F0C-9F5A-474F-B2E2-F446B77AB49D}"/>
    <dgm:cxn modelId="{BF96EDDB-66B8-4279-8390-544ADA45CD21}" type="presOf" srcId="{E32B5F0C-9F5A-474F-B2E2-F446B77AB49D}" destId="{B194E43C-DDA3-4B89-8733-91A08CA6E3EA}" srcOrd="0" destOrd="0" presId="urn:microsoft.com/office/officeart/2016/7/layout/RepeatingBendingProcessNew"/>
    <dgm:cxn modelId="{A54D81DC-0265-40A1-AB15-228DA4D46419}" srcId="{0B8E6F60-E803-4A44-9C3E-233CA0FD845F}" destId="{994D09ED-311D-4AD8-B327-E67887C4C57D}" srcOrd="2" destOrd="0" parTransId="{BB7E0A76-68A5-44C4-8EB2-AEF7FC9AF1D8}" sibTransId="{E7EA284A-3C9F-41C1-9C65-7D501FE10268}"/>
    <dgm:cxn modelId="{FAF412F4-CBA5-45F2-9158-EE660BFEC137}" type="presOf" srcId="{E32B5F0C-9F5A-474F-B2E2-F446B77AB49D}" destId="{AB1C4E7D-6DD7-4D74-B177-B5B538F418CA}" srcOrd="1" destOrd="0" presId="urn:microsoft.com/office/officeart/2016/7/layout/RepeatingBendingProcessNew"/>
    <dgm:cxn modelId="{411518F6-B92F-4A78-8B46-22F89EE42BBE}" type="presOf" srcId="{C6CF6F10-D201-4FE9-9276-92B89CA78D80}" destId="{8A68CFD4-9891-48CD-BFF5-D5668406A3E5}" srcOrd="1" destOrd="0" presId="urn:microsoft.com/office/officeart/2016/7/layout/RepeatingBendingProcessNew"/>
    <dgm:cxn modelId="{B926ECF8-E7F6-4E31-9FDB-5248A6C10E35}" type="presOf" srcId="{994D09ED-311D-4AD8-B327-E67887C4C57D}" destId="{3A199326-FEE9-4F1A-9FDF-AEAC7E3D1B7F}" srcOrd="0" destOrd="0" presId="urn:microsoft.com/office/officeart/2016/7/layout/RepeatingBendingProcessNew"/>
    <dgm:cxn modelId="{0507B82F-5C8D-4320-948F-4B9E966506B0}" type="presParOf" srcId="{D2F0E4BF-AFF1-4E5A-AA37-FF160AFA42DA}" destId="{A5452B5A-5088-4DFA-A952-03645020A220}" srcOrd="0" destOrd="0" presId="urn:microsoft.com/office/officeart/2016/7/layout/RepeatingBendingProcessNew"/>
    <dgm:cxn modelId="{1FF51FDF-4854-4559-8DDE-5372EBB63636}" type="presParOf" srcId="{D2F0E4BF-AFF1-4E5A-AA37-FF160AFA42DA}" destId="{B194E43C-DDA3-4B89-8733-91A08CA6E3EA}" srcOrd="1" destOrd="0" presId="urn:microsoft.com/office/officeart/2016/7/layout/RepeatingBendingProcessNew"/>
    <dgm:cxn modelId="{EAFEF90C-AACD-4D3A-A130-C6BB9D2B9FE1}" type="presParOf" srcId="{B194E43C-DDA3-4B89-8733-91A08CA6E3EA}" destId="{AB1C4E7D-6DD7-4D74-B177-B5B538F418CA}" srcOrd="0" destOrd="0" presId="urn:microsoft.com/office/officeart/2016/7/layout/RepeatingBendingProcessNew"/>
    <dgm:cxn modelId="{E9D4355B-C9AF-4ABA-8FDD-A9C7EDDCB6F6}" type="presParOf" srcId="{D2F0E4BF-AFF1-4E5A-AA37-FF160AFA42DA}" destId="{732546F3-EA18-47AD-89A5-0BAF2E539D93}" srcOrd="2" destOrd="0" presId="urn:microsoft.com/office/officeart/2016/7/layout/RepeatingBendingProcessNew"/>
    <dgm:cxn modelId="{9481F2BE-780F-4F8F-AC4C-65B6C78A78B5}" type="presParOf" srcId="{D2F0E4BF-AFF1-4E5A-AA37-FF160AFA42DA}" destId="{8C2487BD-12E0-4F20-BB6E-A1F64414D6B6}" srcOrd="3" destOrd="0" presId="urn:microsoft.com/office/officeart/2016/7/layout/RepeatingBendingProcessNew"/>
    <dgm:cxn modelId="{892E9044-071F-4917-A6DB-3997EADB0907}" type="presParOf" srcId="{8C2487BD-12E0-4F20-BB6E-A1F64414D6B6}" destId="{8A68CFD4-9891-48CD-BFF5-D5668406A3E5}" srcOrd="0" destOrd="0" presId="urn:microsoft.com/office/officeart/2016/7/layout/RepeatingBendingProcessNew"/>
    <dgm:cxn modelId="{E23A4690-CDFF-4AA1-9DCC-4B2921C51627}" type="presParOf" srcId="{D2F0E4BF-AFF1-4E5A-AA37-FF160AFA42DA}" destId="{3A199326-FEE9-4F1A-9FDF-AEAC7E3D1B7F}"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57FD83-ABEB-40E2-A9D5-A2C96DEFFD0B}"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ED2E4A23-8299-48E5-A3CF-9312180DD13F}">
      <dgm:prSet/>
      <dgm:spPr/>
      <dgm:t>
        <a:bodyPr/>
        <a:lstStyle/>
        <a:p>
          <a:r>
            <a:rPr lang="en-US" i="0" baseline="0" dirty="0"/>
            <a:t>Is there supporting information/context for the sample/set of samples concerning provenance and baseline (unirradiated) material? </a:t>
          </a:r>
        </a:p>
        <a:p>
          <a:r>
            <a:rPr lang="en-US" b="1" i="0" baseline="0" dirty="0"/>
            <a:t>25 points</a:t>
          </a:r>
          <a:endParaRPr lang="en-US" dirty="0"/>
        </a:p>
      </dgm:t>
    </dgm:pt>
    <dgm:pt modelId="{A844974E-505D-4BA3-AD39-96CD24F66F61}" type="parTrans" cxnId="{E7977534-F32B-4199-90EA-F79D3C70899E}">
      <dgm:prSet/>
      <dgm:spPr/>
      <dgm:t>
        <a:bodyPr/>
        <a:lstStyle/>
        <a:p>
          <a:endParaRPr lang="en-US"/>
        </a:p>
      </dgm:t>
    </dgm:pt>
    <dgm:pt modelId="{C796B6A5-49F2-4FCE-944B-741CC9BADC27}" type="sibTrans" cxnId="{E7977534-F32B-4199-90EA-F79D3C70899E}">
      <dgm:prSet/>
      <dgm:spPr/>
      <dgm:t>
        <a:bodyPr/>
        <a:lstStyle/>
        <a:p>
          <a:endParaRPr lang="en-US"/>
        </a:p>
      </dgm:t>
    </dgm:pt>
    <dgm:pt modelId="{9C1B3BBC-62CC-480F-B184-B1FCAD7EBDFD}">
      <dgm:prSet/>
      <dgm:spPr/>
      <dgm:t>
        <a:bodyPr/>
        <a:lstStyle/>
        <a:p>
          <a:r>
            <a:rPr lang="en-US" i="0" baseline="0" dirty="0"/>
            <a:t>Does the sample/set of samples support a nuclear energy initiative or have any other known and ongoing purpose?</a:t>
          </a:r>
          <a:r>
            <a:rPr lang="en-US" b="1" i="0" baseline="0" dirty="0"/>
            <a:t> </a:t>
          </a:r>
        </a:p>
        <a:p>
          <a:r>
            <a:rPr lang="en-US" b="1" i="0" baseline="0" dirty="0"/>
            <a:t>10</a:t>
          </a:r>
          <a:r>
            <a:rPr lang="en-US" b="1" dirty="0"/>
            <a:t> </a:t>
          </a:r>
          <a:r>
            <a:rPr lang="en-US" b="1" i="0" baseline="0" dirty="0"/>
            <a:t>points</a:t>
          </a:r>
          <a:endParaRPr lang="en-US" dirty="0"/>
        </a:p>
      </dgm:t>
    </dgm:pt>
    <dgm:pt modelId="{518AB7A1-C67C-4FE3-B969-0CC84C814573}" type="parTrans" cxnId="{36E9D164-5088-4FF3-B757-1C946D9412B7}">
      <dgm:prSet/>
      <dgm:spPr/>
      <dgm:t>
        <a:bodyPr/>
        <a:lstStyle/>
        <a:p>
          <a:endParaRPr lang="en-US"/>
        </a:p>
      </dgm:t>
    </dgm:pt>
    <dgm:pt modelId="{B9A98B64-2A8C-4DF4-A854-7C1E16ADD185}" type="sibTrans" cxnId="{36E9D164-5088-4FF3-B757-1C946D9412B7}">
      <dgm:prSet/>
      <dgm:spPr/>
      <dgm:t>
        <a:bodyPr/>
        <a:lstStyle/>
        <a:p>
          <a:endParaRPr lang="en-US"/>
        </a:p>
      </dgm:t>
    </dgm:pt>
    <dgm:pt modelId="{4F1C4370-B81A-4FBD-869B-F6992F8F4422}">
      <dgm:prSet/>
      <dgm:spPr/>
      <dgm:t>
        <a:bodyPr/>
        <a:lstStyle/>
        <a:p>
          <a:r>
            <a:rPr lang="en-US" i="0" baseline="0" dirty="0"/>
            <a:t>Is the sample/set of samples difficult to reproduce? </a:t>
          </a:r>
        </a:p>
        <a:p>
          <a:r>
            <a:rPr lang="en-US" b="1" i="0" baseline="0" dirty="0"/>
            <a:t>10 points</a:t>
          </a:r>
          <a:endParaRPr lang="en-US" dirty="0"/>
        </a:p>
      </dgm:t>
    </dgm:pt>
    <dgm:pt modelId="{1795AC6C-1E3F-498F-B9AF-298FFDB16069}" type="parTrans" cxnId="{6279E436-C438-4094-8B62-1BAE1B03D8FF}">
      <dgm:prSet/>
      <dgm:spPr/>
      <dgm:t>
        <a:bodyPr/>
        <a:lstStyle/>
        <a:p>
          <a:endParaRPr lang="en-US"/>
        </a:p>
      </dgm:t>
    </dgm:pt>
    <dgm:pt modelId="{0C1475FD-3DE9-433F-8BA4-282541E93CB8}" type="sibTrans" cxnId="{6279E436-C438-4094-8B62-1BAE1B03D8FF}">
      <dgm:prSet/>
      <dgm:spPr/>
      <dgm:t>
        <a:bodyPr/>
        <a:lstStyle/>
        <a:p>
          <a:endParaRPr lang="en-US"/>
        </a:p>
      </dgm:t>
    </dgm:pt>
    <dgm:pt modelId="{2296748C-CEB9-43D2-84F2-D78B72C488FA}">
      <dgm:prSet/>
      <dgm:spPr/>
      <dgm:t>
        <a:bodyPr/>
        <a:lstStyle/>
        <a:p>
          <a:r>
            <a:rPr lang="en-US" i="0" baseline="0" dirty="0"/>
            <a:t>Is the sample/set of samples unique? Does it have unique characteristics/contain unique information? </a:t>
          </a:r>
        </a:p>
        <a:p>
          <a:r>
            <a:rPr lang="en-US" b="1" i="0" baseline="0" dirty="0"/>
            <a:t>20 points</a:t>
          </a:r>
          <a:endParaRPr lang="en-US" dirty="0"/>
        </a:p>
      </dgm:t>
    </dgm:pt>
    <dgm:pt modelId="{F4D9EB66-267A-41CA-9594-6A6BD8294843}" type="parTrans" cxnId="{4339A3AF-3812-4A21-94E9-7F98275A69CE}">
      <dgm:prSet/>
      <dgm:spPr/>
      <dgm:t>
        <a:bodyPr/>
        <a:lstStyle/>
        <a:p>
          <a:endParaRPr lang="en-US"/>
        </a:p>
      </dgm:t>
    </dgm:pt>
    <dgm:pt modelId="{2C623902-8575-4342-AE3B-C6A7F010AA3E}" type="sibTrans" cxnId="{4339A3AF-3812-4A21-94E9-7F98275A69CE}">
      <dgm:prSet/>
      <dgm:spPr/>
      <dgm:t>
        <a:bodyPr/>
        <a:lstStyle/>
        <a:p>
          <a:endParaRPr lang="en-US"/>
        </a:p>
      </dgm:t>
    </dgm:pt>
    <dgm:pt modelId="{2EC67F30-7ED1-495A-8A53-FB496E436A9E}">
      <dgm:prSet/>
      <dgm:spPr/>
      <dgm:t>
        <a:bodyPr/>
        <a:lstStyle/>
        <a:p>
          <a:r>
            <a:rPr lang="en-US" i="0" baseline="0" dirty="0"/>
            <a:t>Is  the sample/set of samples in adequate condition for any ongoing purposes for which it is, or might be, required? </a:t>
          </a:r>
        </a:p>
        <a:p>
          <a:r>
            <a:rPr lang="en-US" b="1" i="0" baseline="0" dirty="0"/>
            <a:t>10 points</a:t>
          </a:r>
          <a:endParaRPr lang="en-US" dirty="0"/>
        </a:p>
      </dgm:t>
    </dgm:pt>
    <dgm:pt modelId="{65F6262D-0EED-4E30-9CD2-2DCD9FC3FB66}" type="parTrans" cxnId="{FC21CF98-8083-4FF6-A734-7846B7BF4A04}">
      <dgm:prSet/>
      <dgm:spPr/>
      <dgm:t>
        <a:bodyPr/>
        <a:lstStyle/>
        <a:p>
          <a:endParaRPr lang="en-US"/>
        </a:p>
      </dgm:t>
    </dgm:pt>
    <dgm:pt modelId="{66D04D8D-68BB-4468-87FA-1CB19A4318C7}" type="sibTrans" cxnId="{FC21CF98-8083-4FF6-A734-7846B7BF4A04}">
      <dgm:prSet/>
      <dgm:spPr/>
      <dgm:t>
        <a:bodyPr/>
        <a:lstStyle/>
        <a:p>
          <a:endParaRPr lang="en-US"/>
        </a:p>
      </dgm:t>
    </dgm:pt>
    <dgm:pt modelId="{D8CFD292-CA2D-45CF-81CA-45F224798651}">
      <dgm:prSet/>
      <dgm:spPr/>
      <dgm:t>
        <a:bodyPr/>
        <a:lstStyle/>
        <a:p>
          <a:r>
            <a:rPr lang="en-US" i="0" baseline="0" dirty="0"/>
            <a:t>Can the sample/set of samples remain at its present location? What would be the cost or burden associated with keeping the sample/set of samples at its present location or must the samples be transferred to the INL? </a:t>
          </a:r>
        </a:p>
        <a:p>
          <a:r>
            <a:rPr lang="en-US" b="1" i="0" baseline="0" dirty="0"/>
            <a:t>10 points</a:t>
          </a:r>
          <a:endParaRPr lang="en-US" dirty="0"/>
        </a:p>
      </dgm:t>
    </dgm:pt>
    <dgm:pt modelId="{5DF36143-6603-48C8-9FDC-345FA68AB9E1}" type="parTrans" cxnId="{52E7F2E6-B83B-4F4B-A6AF-9F70F8E8A1FB}">
      <dgm:prSet/>
      <dgm:spPr/>
      <dgm:t>
        <a:bodyPr/>
        <a:lstStyle/>
        <a:p>
          <a:endParaRPr lang="en-US"/>
        </a:p>
      </dgm:t>
    </dgm:pt>
    <dgm:pt modelId="{92669614-0D47-49BE-A390-4683795421D7}" type="sibTrans" cxnId="{52E7F2E6-B83B-4F4B-A6AF-9F70F8E8A1FB}">
      <dgm:prSet/>
      <dgm:spPr/>
      <dgm:t>
        <a:bodyPr/>
        <a:lstStyle/>
        <a:p>
          <a:endParaRPr lang="en-US"/>
        </a:p>
      </dgm:t>
    </dgm:pt>
    <dgm:pt modelId="{B262ECC3-C74E-4C39-AD3E-E3105CB0FFE5}">
      <dgm:prSet/>
      <dgm:spPr/>
      <dgm:t>
        <a:bodyPr/>
        <a:lstStyle/>
        <a:p>
          <a:r>
            <a:rPr lang="en-US" i="0" baseline="0" dirty="0"/>
            <a:t>Are there major issues involved in accessing, handling, transporting and/or storing the sample/set of samples? </a:t>
          </a:r>
        </a:p>
        <a:p>
          <a:r>
            <a:rPr lang="en-US" b="1" i="0" baseline="0" dirty="0"/>
            <a:t>15 points</a:t>
          </a:r>
          <a:endParaRPr lang="en-US" dirty="0"/>
        </a:p>
      </dgm:t>
    </dgm:pt>
    <dgm:pt modelId="{463AF778-DAEF-405F-A44E-DEA408C81FDF}" type="parTrans" cxnId="{1C57E777-6CDC-40D0-BB4E-4D815A554F87}">
      <dgm:prSet/>
      <dgm:spPr/>
      <dgm:t>
        <a:bodyPr/>
        <a:lstStyle/>
        <a:p>
          <a:endParaRPr lang="en-US"/>
        </a:p>
      </dgm:t>
    </dgm:pt>
    <dgm:pt modelId="{F8011EEC-CA87-4B1E-98D8-D1DC8B3C7025}" type="sibTrans" cxnId="{1C57E777-6CDC-40D0-BB4E-4D815A554F87}">
      <dgm:prSet/>
      <dgm:spPr/>
      <dgm:t>
        <a:bodyPr/>
        <a:lstStyle/>
        <a:p>
          <a:endParaRPr lang="en-US"/>
        </a:p>
      </dgm:t>
    </dgm:pt>
    <dgm:pt modelId="{FE596A88-285D-4945-8DA1-CBAA2EAAD297}" type="pres">
      <dgm:prSet presAssocID="{5357FD83-ABEB-40E2-A9D5-A2C96DEFFD0B}" presName="diagram" presStyleCnt="0">
        <dgm:presLayoutVars>
          <dgm:dir/>
          <dgm:resizeHandles val="exact"/>
        </dgm:presLayoutVars>
      </dgm:prSet>
      <dgm:spPr/>
    </dgm:pt>
    <dgm:pt modelId="{CC128CB5-93A8-4079-87DB-35064FE69BAF}" type="pres">
      <dgm:prSet presAssocID="{ED2E4A23-8299-48E5-A3CF-9312180DD13F}" presName="node" presStyleLbl="node1" presStyleIdx="0" presStyleCnt="7">
        <dgm:presLayoutVars>
          <dgm:bulletEnabled val="1"/>
        </dgm:presLayoutVars>
      </dgm:prSet>
      <dgm:spPr/>
    </dgm:pt>
    <dgm:pt modelId="{78EA1EAC-D1D1-4DF1-9F6F-5F2B47082C17}" type="pres">
      <dgm:prSet presAssocID="{C796B6A5-49F2-4FCE-944B-741CC9BADC27}" presName="sibTrans" presStyleCnt="0"/>
      <dgm:spPr/>
    </dgm:pt>
    <dgm:pt modelId="{5A3F1B59-68C9-49DA-9BFE-8356F97537CC}" type="pres">
      <dgm:prSet presAssocID="{9C1B3BBC-62CC-480F-B184-B1FCAD7EBDFD}" presName="node" presStyleLbl="node1" presStyleIdx="1" presStyleCnt="7">
        <dgm:presLayoutVars>
          <dgm:bulletEnabled val="1"/>
        </dgm:presLayoutVars>
      </dgm:prSet>
      <dgm:spPr/>
    </dgm:pt>
    <dgm:pt modelId="{DA9BBBA9-9339-4F55-B12A-56AB8DA8AA85}" type="pres">
      <dgm:prSet presAssocID="{B9A98B64-2A8C-4DF4-A854-7C1E16ADD185}" presName="sibTrans" presStyleCnt="0"/>
      <dgm:spPr/>
    </dgm:pt>
    <dgm:pt modelId="{B8C64F76-897F-4173-8E8B-8B92DEB83AFE}" type="pres">
      <dgm:prSet presAssocID="{4F1C4370-B81A-4FBD-869B-F6992F8F4422}" presName="node" presStyleLbl="node1" presStyleIdx="2" presStyleCnt="7">
        <dgm:presLayoutVars>
          <dgm:bulletEnabled val="1"/>
        </dgm:presLayoutVars>
      </dgm:prSet>
      <dgm:spPr/>
    </dgm:pt>
    <dgm:pt modelId="{7D70C1CC-55F6-4858-864A-A5AD1B5D2D94}" type="pres">
      <dgm:prSet presAssocID="{0C1475FD-3DE9-433F-8BA4-282541E93CB8}" presName="sibTrans" presStyleCnt="0"/>
      <dgm:spPr/>
    </dgm:pt>
    <dgm:pt modelId="{41AC6F40-9590-4FEE-9FA6-ABDDEC228390}" type="pres">
      <dgm:prSet presAssocID="{2296748C-CEB9-43D2-84F2-D78B72C488FA}" presName="node" presStyleLbl="node1" presStyleIdx="3" presStyleCnt="7">
        <dgm:presLayoutVars>
          <dgm:bulletEnabled val="1"/>
        </dgm:presLayoutVars>
      </dgm:prSet>
      <dgm:spPr/>
    </dgm:pt>
    <dgm:pt modelId="{64CE3B55-7BE1-4595-ABF9-8F61BD4C0AD5}" type="pres">
      <dgm:prSet presAssocID="{2C623902-8575-4342-AE3B-C6A7F010AA3E}" presName="sibTrans" presStyleCnt="0"/>
      <dgm:spPr/>
    </dgm:pt>
    <dgm:pt modelId="{E03FE8A4-F455-4DDE-9FAF-F1F00B2082A7}" type="pres">
      <dgm:prSet presAssocID="{2EC67F30-7ED1-495A-8A53-FB496E436A9E}" presName="node" presStyleLbl="node1" presStyleIdx="4" presStyleCnt="7">
        <dgm:presLayoutVars>
          <dgm:bulletEnabled val="1"/>
        </dgm:presLayoutVars>
      </dgm:prSet>
      <dgm:spPr/>
    </dgm:pt>
    <dgm:pt modelId="{6BD78AEA-1DDD-41B2-8A0C-FF357BC540D2}" type="pres">
      <dgm:prSet presAssocID="{66D04D8D-68BB-4468-87FA-1CB19A4318C7}" presName="sibTrans" presStyleCnt="0"/>
      <dgm:spPr/>
    </dgm:pt>
    <dgm:pt modelId="{E593EF01-777B-486C-B984-423BFDC76F61}" type="pres">
      <dgm:prSet presAssocID="{D8CFD292-CA2D-45CF-81CA-45F224798651}" presName="node" presStyleLbl="node1" presStyleIdx="5" presStyleCnt="7">
        <dgm:presLayoutVars>
          <dgm:bulletEnabled val="1"/>
        </dgm:presLayoutVars>
      </dgm:prSet>
      <dgm:spPr/>
    </dgm:pt>
    <dgm:pt modelId="{39A32EFD-AD61-42BC-8003-26532AE2B35C}" type="pres">
      <dgm:prSet presAssocID="{92669614-0D47-49BE-A390-4683795421D7}" presName="sibTrans" presStyleCnt="0"/>
      <dgm:spPr/>
    </dgm:pt>
    <dgm:pt modelId="{1BDE30C4-1DCB-4E6E-92DB-3101550DA053}" type="pres">
      <dgm:prSet presAssocID="{B262ECC3-C74E-4C39-AD3E-E3105CB0FFE5}" presName="node" presStyleLbl="node1" presStyleIdx="6" presStyleCnt="7">
        <dgm:presLayoutVars>
          <dgm:bulletEnabled val="1"/>
        </dgm:presLayoutVars>
      </dgm:prSet>
      <dgm:spPr/>
    </dgm:pt>
  </dgm:ptLst>
  <dgm:cxnLst>
    <dgm:cxn modelId="{E7977534-F32B-4199-90EA-F79D3C70899E}" srcId="{5357FD83-ABEB-40E2-A9D5-A2C96DEFFD0B}" destId="{ED2E4A23-8299-48E5-A3CF-9312180DD13F}" srcOrd="0" destOrd="0" parTransId="{A844974E-505D-4BA3-AD39-96CD24F66F61}" sibTransId="{C796B6A5-49F2-4FCE-944B-741CC9BADC27}"/>
    <dgm:cxn modelId="{6279E436-C438-4094-8B62-1BAE1B03D8FF}" srcId="{5357FD83-ABEB-40E2-A9D5-A2C96DEFFD0B}" destId="{4F1C4370-B81A-4FBD-869B-F6992F8F4422}" srcOrd="2" destOrd="0" parTransId="{1795AC6C-1E3F-498F-B9AF-298FFDB16069}" sibTransId="{0C1475FD-3DE9-433F-8BA4-282541E93CB8}"/>
    <dgm:cxn modelId="{911F9C3C-DA32-46F5-A981-5A1B031D3EB6}" type="presOf" srcId="{9C1B3BBC-62CC-480F-B184-B1FCAD7EBDFD}" destId="{5A3F1B59-68C9-49DA-9BFE-8356F97537CC}" srcOrd="0" destOrd="0" presId="urn:microsoft.com/office/officeart/2005/8/layout/default"/>
    <dgm:cxn modelId="{36E9D164-5088-4FF3-B757-1C946D9412B7}" srcId="{5357FD83-ABEB-40E2-A9D5-A2C96DEFFD0B}" destId="{9C1B3BBC-62CC-480F-B184-B1FCAD7EBDFD}" srcOrd="1" destOrd="0" parTransId="{518AB7A1-C67C-4FE3-B969-0CC84C814573}" sibTransId="{B9A98B64-2A8C-4DF4-A854-7C1E16ADD185}"/>
    <dgm:cxn modelId="{FEA97547-67F4-4347-8F22-DD56283EB1FB}" type="presOf" srcId="{B262ECC3-C74E-4C39-AD3E-E3105CB0FFE5}" destId="{1BDE30C4-1DCB-4E6E-92DB-3101550DA053}" srcOrd="0" destOrd="0" presId="urn:microsoft.com/office/officeart/2005/8/layout/default"/>
    <dgm:cxn modelId="{1C57E777-6CDC-40D0-BB4E-4D815A554F87}" srcId="{5357FD83-ABEB-40E2-A9D5-A2C96DEFFD0B}" destId="{B262ECC3-C74E-4C39-AD3E-E3105CB0FFE5}" srcOrd="6" destOrd="0" parTransId="{463AF778-DAEF-405F-A44E-DEA408C81FDF}" sibTransId="{F8011EEC-CA87-4B1E-98D8-D1DC8B3C7025}"/>
    <dgm:cxn modelId="{65F6E388-A6BC-4BF2-A0C3-809B15322C54}" type="presOf" srcId="{5357FD83-ABEB-40E2-A9D5-A2C96DEFFD0B}" destId="{FE596A88-285D-4945-8DA1-CBAA2EAAD297}" srcOrd="0" destOrd="0" presId="urn:microsoft.com/office/officeart/2005/8/layout/default"/>
    <dgm:cxn modelId="{FC21CF98-8083-4FF6-A734-7846B7BF4A04}" srcId="{5357FD83-ABEB-40E2-A9D5-A2C96DEFFD0B}" destId="{2EC67F30-7ED1-495A-8A53-FB496E436A9E}" srcOrd="4" destOrd="0" parTransId="{65F6262D-0EED-4E30-9CD2-2DCD9FC3FB66}" sibTransId="{66D04D8D-68BB-4468-87FA-1CB19A4318C7}"/>
    <dgm:cxn modelId="{4339A3AF-3812-4A21-94E9-7F98275A69CE}" srcId="{5357FD83-ABEB-40E2-A9D5-A2C96DEFFD0B}" destId="{2296748C-CEB9-43D2-84F2-D78B72C488FA}" srcOrd="3" destOrd="0" parTransId="{F4D9EB66-267A-41CA-9594-6A6BD8294843}" sibTransId="{2C623902-8575-4342-AE3B-C6A7F010AA3E}"/>
    <dgm:cxn modelId="{16AF7FBA-AAC2-487B-8095-1D6CC1A32DE0}" type="presOf" srcId="{2EC67F30-7ED1-495A-8A53-FB496E436A9E}" destId="{E03FE8A4-F455-4DDE-9FAF-F1F00B2082A7}" srcOrd="0" destOrd="0" presId="urn:microsoft.com/office/officeart/2005/8/layout/default"/>
    <dgm:cxn modelId="{B73A0AC5-E379-4015-9E95-7935E14DF943}" type="presOf" srcId="{2296748C-CEB9-43D2-84F2-D78B72C488FA}" destId="{41AC6F40-9590-4FEE-9FA6-ABDDEC228390}" srcOrd="0" destOrd="0" presId="urn:microsoft.com/office/officeart/2005/8/layout/default"/>
    <dgm:cxn modelId="{9F4472D2-4F56-4262-993C-4DFD3582E4FD}" type="presOf" srcId="{4F1C4370-B81A-4FBD-869B-F6992F8F4422}" destId="{B8C64F76-897F-4173-8E8B-8B92DEB83AFE}" srcOrd="0" destOrd="0" presId="urn:microsoft.com/office/officeart/2005/8/layout/default"/>
    <dgm:cxn modelId="{52E7F2E6-B83B-4F4B-A6AF-9F70F8E8A1FB}" srcId="{5357FD83-ABEB-40E2-A9D5-A2C96DEFFD0B}" destId="{D8CFD292-CA2D-45CF-81CA-45F224798651}" srcOrd="5" destOrd="0" parTransId="{5DF36143-6603-48C8-9FDC-345FA68AB9E1}" sibTransId="{92669614-0D47-49BE-A390-4683795421D7}"/>
    <dgm:cxn modelId="{5AAD3AEC-44C4-4D34-A2A5-1DF02CF5E811}" type="presOf" srcId="{ED2E4A23-8299-48E5-A3CF-9312180DD13F}" destId="{CC128CB5-93A8-4079-87DB-35064FE69BAF}" srcOrd="0" destOrd="0" presId="urn:microsoft.com/office/officeart/2005/8/layout/default"/>
    <dgm:cxn modelId="{F01DAFF6-2A88-49F3-BEF0-8CA3CD7D66C6}" type="presOf" srcId="{D8CFD292-CA2D-45CF-81CA-45F224798651}" destId="{E593EF01-777B-486C-B984-423BFDC76F61}" srcOrd="0" destOrd="0" presId="urn:microsoft.com/office/officeart/2005/8/layout/default"/>
    <dgm:cxn modelId="{9BB446DC-9916-46B4-B7A0-E8B9D17989BE}" type="presParOf" srcId="{FE596A88-285D-4945-8DA1-CBAA2EAAD297}" destId="{CC128CB5-93A8-4079-87DB-35064FE69BAF}" srcOrd="0" destOrd="0" presId="urn:microsoft.com/office/officeart/2005/8/layout/default"/>
    <dgm:cxn modelId="{F08D691B-9DEB-4CC6-AB5A-8F8DFA5BA1DD}" type="presParOf" srcId="{FE596A88-285D-4945-8DA1-CBAA2EAAD297}" destId="{78EA1EAC-D1D1-4DF1-9F6F-5F2B47082C17}" srcOrd="1" destOrd="0" presId="urn:microsoft.com/office/officeart/2005/8/layout/default"/>
    <dgm:cxn modelId="{B3715BDB-0BDD-47E3-A74A-B7C1F08933CC}" type="presParOf" srcId="{FE596A88-285D-4945-8DA1-CBAA2EAAD297}" destId="{5A3F1B59-68C9-49DA-9BFE-8356F97537CC}" srcOrd="2" destOrd="0" presId="urn:microsoft.com/office/officeart/2005/8/layout/default"/>
    <dgm:cxn modelId="{91302A91-F833-43D1-B481-B1C25903A261}" type="presParOf" srcId="{FE596A88-285D-4945-8DA1-CBAA2EAAD297}" destId="{DA9BBBA9-9339-4F55-B12A-56AB8DA8AA85}" srcOrd="3" destOrd="0" presId="urn:microsoft.com/office/officeart/2005/8/layout/default"/>
    <dgm:cxn modelId="{A3570276-A90F-4FBD-8CE8-7595B45DB4CA}" type="presParOf" srcId="{FE596A88-285D-4945-8DA1-CBAA2EAAD297}" destId="{B8C64F76-897F-4173-8E8B-8B92DEB83AFE}" srcOrd="4" destOrd="0" presId="urn:microsoft.com/office/officeart/2005/8/layout/default"/>
    <dgm:cxn modelId="{03564D82-7206-426F-8E89-04C30123C3A9}" type="presParOf" srcId="{FE596A88-285D-4945-8DA1-CBAA2EAAD297}" destId="{7D70C1CC-55F6-4858-864A-A5AD1B5D2D94}" srcOrd="5" destOrd="0" presId="urn:microsoft.com/office/officeart/2005/8/layout/default"/>
    <dgm:cxn modelId="{56913731-CA7F-418A-8B41-7FC575372681}" type="presParOf" srcId="{FE596A88-285D-4945-8DA1-CBAA2EAAD297}" destId="{41AC6F40-9590-4FEE-9FA6-ABDDEC228390}" srcOrd="6" destOrd="0" presId="urn:microsoft.com/office/officeart/2005/8/layout/default"/>
    <dgm:cxn modelId="{45A81FA7-3AD7-462E-B49B-02BAFA2A743F}" type="presParOf" srcId="{FE596A88-285D-4945-8DA1-CBAA2EAAD297}" destId="{64CE3B55-7BE1-4595-ABF9-8F61BD4C0AD5}" srcOrd="7" destOrd="0" presId="urn:microsoft.com/office/officeart/2005/8/layout/default"/>
    <dgm:cxn modelId="{5B8529E4-E44E-45B5-BD58-7A3ABD8CBCE7}" type="presParOf" srcId="{FE596A88-285D-4945-8DA1-CBAA2EAAD297}" destId="{E03FE8A4-F455-4DDE-9FAF-F1F00B2082A7}" srcOrd="8" destOrd="0" presId="urn:microsoft.com/office/officeart/2005/8/layout/default"/>
    <dgm:cxn modelId="{E10CF50C-D471-4B91-B8B5-2E0139B9C19A}" type="presParOf" srcId="{FE596A88-285D-4945-8DA1-CBAA2EAAD297}" destId="{6BD78AEA-1DDD-41B2-8A0C-FF357BC540D2}" srcOrd="9" destOrd="0" presId="urn:microsoft.com/office/officeart/2005/8/layout/default"/>
    <dgm:cxn modelId="{B7182C6C-4D3A-446E-998E-B251A1CFC81C}" type="presParOf" srcId="{FE596A88-285D-4945-8DA1-CBAA2EAAD297}" destId="{E593EF01-777B-486C-B984-423BFDC76F61}" srcOrd="10" destOrd="0" presId="urn:microsoft.com/office/officeart/2005/8/layout/default"/>
    <dgm:cxn modelId="{8B437894-5778-4227-9E84-471A368B9A93}" type="presParOf" srcId="{FE596A88-285D-4945-8DA1-CBAA2EAAD297}" destId="{39A32EFD-AD61-42BC-8003-26532AE2B35C}" srcOrd="11" destOrd="0" presId="urn:microsoft.com/office/officeart/2005/8/layout/default"/>
    <dgm:cxn modelId="{A9A41E01-2FF8-4BEF-9AD6-39CAFFB3789C}" type="presParOf" srcId="{FE596A88-285D-4945-8DA1-CBAA2EAAD297}" destId="{1BDE30C4-1DCB-4E6E-92DB-3101550DA05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F9AB0-19C9-4BBD-9E28-786F1C9EA2D8}">
      <dsp:nvSpPr>
        <dsp:cNvPr id="0" name=""/>
        <dsp:cNvSpPr/>
      </dsp:nvSpPr>
      <dsp:spPr>
        <a:xfrm>
          <a:off x="0" y="0"/>
          <a:ext cx="833374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a:t>NFML Overview</a:t>
          </a:r>
          <a:endParaRPr lang="en-US" sz="3100" kern="1200"/>
        </a:p>
      </dsp:txBody>
      <dsp:txXfrm>
        <a:off x="28038" y="28038"/>
        <a:ext cx="7219853" cy="901218"/>
      </dsp:txXfrm>
    </dsp:sp>
    <dsp:sp modelId="{0CB7A27D-D276-4DB9-B4FD-A4CB86218335}">
      <dsp:nvSpPr>
        <dsp:cNvPr id="0" name=""/>
        <dsp:cNvSpPr/>
      </dsp:nvSpPr>
      <dsp:spPr>
        <a:xfrm>
          <a:off x="697950" y="1131347"/>
          <a:ext cx="833374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dirty="0"/>
            <a:t>Access, Stewardship, and Acceptance</a:t>
          </a:r>
          <a:endParaRPr lang="en-US" sz="3100" kern="1200" dirty="0"/>
        </a:p>
      </dsp:txBody>
      <dsp:txXfrm>
        <a:off x="725988" y="1159385"/>
        <a:ext cx="6957471" cy="901218"/>
      </dsp:txXfrm>
    </dsp:sp>
    <dsp:sp modelId="{4CD7EFE4-0C94-4DC5-B697-2287A2B9C053}">
      <dsp:nvSpPr>
        <dsp:cNvPr id="0" name=""/>
        <dsp:cNvSpPr/>
      </dsp:nvSpPr>
      <dsp:spPr>
        <a:xfrm>
          <a:off x="1385484" y="2262695"/>
          <a:ext cx="833374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dirty="0"/>
            <a:t>Growth and Utilization</a:t>
          </a:r>
          <a:endParaRPr lang="en-US" sz="3100" kern="1200" dirty="0"/>
        </a:p>
      </dsp:txBody>
      <dsp:txXfrm>
        <a:off x="1413522" y="2290733"/>
        <a:ext cx="6967889" cy="901218"/>
      </dsp:txXfrm>
    </dsp:sp>
    <dsp:sp modelId="{D5CA91BF-00AD-4AFB-A5DE-24A689BD3C02}">
      <dsp:nvSpPr>
        <dsp:cNvPr id="0" name=""/>
        <dsp:cNvSpPr/>
      </dsp:nvSpPr>
      <dsp:spPr>
        <a:xfrm>
          <a:off x="2083434" y="3394043"/>
          <a:ext cx="833374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baseline="0" dirty="0"/>
            <a:t>FY 2025 Additions</a:t>
          </a:r>
          <a:endParaRPr lang="en-US" sz="3100" kern="1200" dirty="0"/>
        </a:p>
      </dsp:txBody>
      <dsp:txXfrm>
        <a:off x="2111472" y="3422081"/>
        <a:ext cx="6957471" cy="901218"/>
      </dsp:txXfrm>
    </dsp:sp>
    <dsp:sp modelId="{1A189258-96EF-4E5B-A2F6-C3EC9A053B7A}">
      <dsp:nvSpPr>
        <dsp:cNvPr id="0" name=""/>
        <dsp:cNvSpPr/>
      </dsp:nvSpPr>
      <dsp:spPr>
        <a:xfrm>
          <a:off x="7711498" y="733200"/>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851502" y="733200"/>
        <a:ext cx="342233" cy="468236"/>
      </dsp:txXfrm>
    </dsp:sp>
    <dsp:sp modelId="{137E2555-E405-4BDA-9B13-2E1483942059}">
      <dsp:nvSpPr>
        <dsp:cNvPr id="0" name=""/>
        <dsp:cNvSpPr/>
      </dsp:nvSpPr>
      <dsp:spPr>
        <a:xfrm>
          <a:off x="8409449" y="1864548"/>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549453" y="1864548"/>
        <a:ext cx="342233" cy="468236"/>
      </dsp:txXfrm>
    </dsp:sp>
    <dsp:sp modelId="{4F459B57-D57E-40EE-B0FC-4C17952C1344}">
      <dsp:nvSpPr>
        <dsp:cNvPr id="0" name=""/>
        <dsp:cNvSpPr/>
      </dsp:nvSpPr>
      <dsp:spPr>
        <a:xfrm>
          <a:off x="9096982" y="2995896"/>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236986" y="2995896"/>
        <a:ext cx="342233" cy="468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5D3EB-065A-4772-9C63-5B5B6E8035F8}">
      <dsp:nvSpPr>
        <dsp:cNvPr id="0" name=""/>
        <dsp:cNvSpPr/>
      </dsp:nvSpPr>
      <dsp:spPr>
        <a:xfrm>
          <a:off x="5688" y="203812"/>
          <a:ext cx="2251176" cy="67535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87" tIns="83387" rIns="83387" bIns="83387" numCol="1" spcCol="1270" anchor="ctr" anchorCtr="0">
          <a:noAutofit/>
        </a:bodyPr>
        <a:lstStyle/>
        <a:p>
          <a:pPr marL="0" lvl="0" indent="0" algn="ctr" defTabSz="1244600">
            <a:lnSpc>
              <a:spcPct val="90000"/>
            </a:lnSpc>
            <a:spcBef>
              <a:spcPct val="0"/>
            </a:spcBef>
            <a:spcAft>
              <a:spcPct val="35000"/>
            </a:spcAft>
            <a:buNone/>
          </a:pPr>
          <a:r>
            <a:rPr lang="en-US" sz="2800" kern="1200"/>
            <a:t>Enable</a:t>
          </a:r>
        </a:p>
      </dsp:txBody>
      <dsp:txXfrm>
        <a:off x="208294" y="203812"/>
        <a:ext cx="1845964" cy="675353"/>
      </dsp:txXfrm>
    </dsp:sp>
    <dsp:sp modelId="{3D548B26-7A75-475B-9810-40D8EADE3EF8}">
      <dsp:nvSpPr>
        <dsp:cNvPr id="0" name=""/>
        <dsp:cNvSpPr/>
      </dsp:nvSpPr>
      <dsp:spPr>
        <a:xfrm>
          <a:off x="5688" y="879165"/>
          <a:ext cx="2048571" cy="31240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883" tIns="161883" rIns="161883" bIns="323765" numCol="1" spcCol="1270" anchor="t" anchorCtr="0">
          <a:noAutofit/>
        </a:bodyPr>
        <a:lstStyle/>
        <a:p>
          <a:pPr marL="0" lvl="0" indent="0" algn="l" defTabSz="889000">
            <a:lnSpc>
              <a:spcPct val="90000"/>
            </a:lnSpc>
            <a:spcBef>
              <a:spcPct val="0"/>
            </a:spcBef>
            <a:spcAft>
              <a:spcPct val="35000"/>
            </a:spcAft>
            <a:buNone/>
          </a:pPr>
          <a:r>
            <a:rPr lang="en-US" sz="2000" kern="1200" dirty="0"/>
            <a:t>Enable broad, equitable access to high‑value materials that would otherwise be inaccessible</a:t>
          </a:r>
        </a:p>
      </dsp:txBody>
      <dsp:txXfrm>
        <a:off x="5688" y="879165"/>
        <a:ext cx="2048571" cy="3124062"/>
      </dsp:txXfrm>
    </dsp:sp>
    <dsp:sp modelId="{CB1790D7-1807-4FE7-B68F-79AECCFD524B}">
      <dsp:nvSpPr>
        <dsp:cNvPr id="0" name=""/>
        <dsp:cNvSpPr/>
      </dsp:nvSpPr>
      <dsp:spPr>
        <a:xfrm>
          <a:off x="2223408" y="203812"/>
          <a:ext cx="2251176" cy="67535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87" tIns="83387" rIns="83387" bIns="83387" numCol="1" spcCol="1270" anchor="ctr" anchorCtr="0">
          <a:noAutofit/>
        </a:bodyPr>
        <a:lstStyle/>
        <a:p>
          <a:pPr marL="0" lvl="0" indent="0" algn="ctr" defTabSz="1244600">
            <a:lnSpc>
              <a:spcPct val="90000"/>
            </a:lnSpc>
            <a:spcBef>
              <a:spcPct val="0"/>
            </a:spcBef>
            <a:spcAft>
              <a:spcPct val="35000"/>
            </a:spcAft>
            <a:buNone/>
          </a:pPr>
          <a:r>
            <a:rPr lang="en-US" sz="2800" kern="1200"/>
            <a:t>Support</a:t>
          </a:r>
        </a:p>
      </dsp:txBody>
      <dsp:txXfrm>
        <a:off x="2426014" y="203812"/>
        <a:ext cx="1845964" cy="675353"/>
      </dsp:txXfrm>
    </dsp:sp>
    <dsp:sp modelId="{B8FFCEEE-D4ED-44EC-AEBD-5C4B5EC25B4B}">
      <dsp:nvSpPr>
        <dsp:cNvPr id="0" name=""/>
        <dsp:cNvSpPr/>
      </dsp:nvSpPr>
      <dsp:spPr>
        <a:xfrm>
          <a:off x="2223408" y="879165"/>
          <a:ext cx="2048571" cy="31240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883" tIns="161883" rIns="161883" bIns="323765" numCol="1" spcCol="1270" anchor="t" anchorCtr="0">
          <a:noAutofit/>
        </a:bodyPr>
        <a:lstStyle/>
        <a:p>
          <a:pPr marL="0" lvl="0" indent="0" algn="l" defTabSz="889000">
            <a:lnSpc>
              <a:spcPct val="90000"/>
            </a:lnSpc>
            <a:spcBef>
              <a:spcPct val="0"/>
            </a:spcBef>
            <a:spcAft>
              <a:spcPct val="35000"/>
            </a:spcAft>
            <a:buNone/>
          </a:pPr>
          <a:r>
            <a:rPr lang="en-US" sz="2000" kern="1200" dirty="0"/>
            <a:t>Support cutting‑edge nuclear energy R&amp;D, modeling, qualification, and PIE activities</a:t>
          </a:r>
        </a:p>
      </dsp:txBody>
      <dsp:txXfrm>
        <a:off x="2223408" y="879165"/>
        <a:ext cx="2048571" cy="3124062"/>
      </dsp:txXfrm>
    </dsp:sp>
    <dsp:sp modelId="{0DF9D479-05F5-4406-BEDA-58CF99292718}">
      <dsp:nvSpPr>
        <dsp:cNvPr id="0" name=""/>
        <dsp:cNvSpPr/>
      </dsp:nvSpPr>
      <dsp:spPr>
        <a:xfrm>
          <a:off x="4441127" y="203812"/>
          <a:ext cx="2251176" cy="67535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387" tIns="83387" rIns="83387" bIns="83387" numCol="1" spcCol="1270" anchor="ctr" anchorCtr="0">
          <a:noAutofit/>
        </a:bodyPr>
        <a:lstStyle/>
        <a:p>
          <a:pPr marL="0" lvl="0" indent="0" algn="ctr" defTabSz="1244600">
            <a:lnSpc>
              <a:spcPct val="90000"/>
            </a:lnSpc>
            <a:spcBef>
              <a:spcPct val="0"/>
            </a:spcBef>
            <a:spcAft>
              <a:spcPct val="35000"/>
            </a:spcAft>
            <a:buNone/>
          </a:pPr>
          <a:r>
            <a:rPr lang="en-US" sz="2800" kern="1200"/>
            <a:t>Increase</a:t>
          </a:r>
        </a:p>
      </dsp:txBody>
      <dsp:txXfrm>
        <a:off x="4643733" y="203812"/>
        <a:ext cx="1845964" cy="675353"/>
      </dsp:txXfrm>
    </dsp:sp>
    <dsp:sp modelId="{2972BB0B-D18A-4FF7-BBB6-21BEF445BFD5}">
      <dsp:nvSpPr>
        <dsp:cNvPr id="0" name=""/>
        <dsp:cNvSpPr/>
      </dsp:nvSpPr>
      <dsp:spPr>
        <a:xfrm>
          <a:off x="4441127" y="879165"/>
          <a:ext cx="2048571" cy="3124062"/>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883" tIns="161883" rIns="161883" bIns="323765" numCol="1" spcCol="1270" anchor="t" anchorCtr="0">
          <a:noAutofit/>
        </a:bodyPr>
        <a:lstStyle/>
        <a:p>
          <a:pPr marL="0" lvl="0" indent="0" algn="l" defTabSz="889000">
            <a:lnSpc>
              <a:spcPct val="90000"/>
            </a:lnSpc>
            <a:spcBef>
              <a:spcPct val="0"/>
            </a:spcBef>
            <a:spcAft>
              <a:spcPct val="35000"/>
            </a:spcAft>
            <a:buNone/>
          </a:pPr>
          <a:r>
            <a:rPr lang="en-US" sz="2000" kern="1200" dirty="0"/>
            <a:t>Increase utilization of existing materials to reduce cost, duplication, and risk across the nuclear science community</a:t>
          </a:r>
        </a:p>
      </dsp:txBody>
      <dsp:txXfrm>
        <a:off x="4441127" y="879165"/>
        <a:ext cx="2048571" cy="31240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F44AD-CD37-44C1-8A51-D2C59A88235A}">
      <dsp:nvSpPr>
        <dsp:cNvPr id="0" name=""/>
        <dsp:cNvSpPr/>
      </dsp:nvSpPr>
      <dsp:spPr>
        <a:xfrm>
          <a:off x="0" y="3399"/>
          <a:ext cx="508165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7DE91-3129-4546-BB4C-FA14792615CD}">
      <dsp:nvSpPr>
        <dsp:cNvPr id="0" name=""/>
        <dsp:cNvSpPr/>
      </dsp:nvSpPr>
      <dsp:spPr>
        <a:xfrm>
          <a:off x="219037" y="166319"/>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D30DB5-FDC1-4204-83DB-AE916FE77D4E}">
      <dsp:nvSpPr>
        <dsp:cNvPr id="0" name=""/>
        <dsp:cNvSpPr/>
      </dsp:nvSpPr>
      <dsp:spPr>
        <a:xfrm>
          <a:off x="836323" y="3399"/>
          <a:ext cx="4245327"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a:t>Samples resulting from NSUF-awarded projects</a:t>
          </a:r>
        </a:p>
      </dsp:txBody>
      <dsp:txXfrm>
        <a:off x="836323" y="3399"/>
        <a:ext cx="4245327" cy="724089"/>
      </dsp:txXfrm>
    </dsp:sp>
    <dsp:sp modelId="{F5B8A36A-FE33-43A6-958B-6CC103F9BE23}">
      <dsp:nvSpPr>
        <dsp:cNvPr id="0" name=""/>
        <dsp:cNvSpPr/>
      </dsp:nvSpPr>
      <dsp:spPr>
        <a:xfrm>
          <a:off x="0" y="908511"/>
          <a:ext cx="508165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0A68A-F5B8-4102-866C-C047FD9F1899}">
      <dsp:nvSpPr>
        <dsp:cNvPr id="0" name=""/>
        <dsp:cNvSpPr/>
      </dsp:nvSpPr>
      <dsp:spPr>
        <a:xfrm>
          <a:off x="219037" y="1071431"/>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CD66B-139A-4B75-BF83-5A5C4408F1EC}">
      <dsp:nvSpPr>
        <dsp:cNvPr id="0" name=""/>
        <dsp:cNvSpPr/>
      </dsp:nvSpPr>
      <dsp:spPr>
        <a:xfrm>
          <a:off x="836323" y="908511"/>
          <a:ext cx="4245327"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a:t>Legacy samples from the Experimental Breeder Reactor (EBR-II) shutdown in 1994</a:t>
          </a:r>
        </a:p>
      </dsp:txBody>
      <dsp:txXfrm>
        <a:off x="836323" y="908511"/>
        <a:ext cx="4245327" cy="724089"/>
      </dsp:txXfrm>
    </dsp:sp>
    <dsp:sp modelId="{66A04C9A-B70F-46F2-8494-1EA550CBC61B}">
      <dsp:nvSpPr>
        <dsp:cNvPr id="0" name=""/>
        <dsp:cNvSpPr/>
      </dsp:nvSpPr>
      <dsp:spPr>
        <a:xfrm>
          <a:off x="0" y="1813624"/>
          <a:ext cx="508165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2BF041-CA60-40DB-803A-3CD8C7359542}">
      <dsp:nvSpPr>
        <dsp:cNvPr id="0" name=""/>
        <dsp:cNvSpPr/>
      </dsp:nvSpPr>
      <dsp:spPr>
        <a:xfrm>
          <a:off x="219037" y="1976544"/>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9B8123-6AFC-4FD7-B2A3-58F9F5FC9554}">
      <dsp:nvSpPr>
        <dsp:cNvPr id="0" name=""/>
        <dsp:cNvSpPr/>
      </dsp:nvSpPr>
      <dsp:spPr>
        <a:xfrm>
          <a:off x="836323" y="1813624"/>
          <a:ext cx="4245327"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dirty="0"/>
            <a:t>Samples from real-world components retrieved from decommissioned and operating power reactors</a:t>
          </a:r>
        </a:p>
      </dsp:txBody>
      <dsp:txXfrm>
        <a:off x="836323" y="1813624"/>
        <a:ext cx="4245327" cy="724089"/>
      </dsp:txXfrm>
    </dsp:sp>
    <dsp:sp modelId="{0D71FD92-AB4F-4009-9976-B66B7DAA6DB3}">
      <dsp:nvSpPr>
        <dsp:cNvPr id="0" name=""/>
        <dsp:cNvSpPr/>
      </dsp:nvSpPr>
      <dsp:spPr>
        <a:xfrm>
          <a:off x="0" y="2718736"/>
          <a:ext cx="508165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168649-0811-40CE-B16E-C37E3048A957}">
      <dsp:nvSpPr>
        <dsp:cNvPr id="0" name=""/>
        <dsp:cNvSpPr/>
      </dsp:nvSpPr>
      <dsp:spPr>
        <a:xfrm>
          <a:off x="219037" y="2881656"/>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7B416B-3B86-4EC5-88C2-F7A775E4E7A5}">
      <dsp:nvSpPr>
        <dsp:cNvPr id="0" name=""/>
        <dsp:cNvSpPr/>
      </dsp:nvSpPr>
      <dsp:spPr>
        <a:xfrm>
          <a:off x="836323" y="2718736"/>
          <a:ext cx="4245327"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a:t>Donations from other sources</a:t>
          </a:r>
        </a:p>
      </dsp:txBody>
      <dsp:txXfrm>
        <a:off x="836323" y="2718736"/>
        <a:ext cx="4245327" cy="724089"/>
      </dsp:txXfrm>
    </dsp:sp>
    <dsp:sp modelId="{FC131B66-4097-415D-B107-09ACA4C013D6}">
      <dsp:nvSpPr>
        <dsp:cNvPr id="0" name=""/>
        <dsp:cNvSpPr/>
      </dsp:nvSpPr>
      <dsp:spPr>
        <a:xfrm>
          <a:off x="0" y="3603443"/>
          <a:ext cx="508165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150D66-E7FF-4C4B-BC5B-E124A55B23DD}">
      <dsp:nvSpPr>
        <dsp:cNvPr id="0" name=""/>
        <dsp:cNvSpPr/>
      </dsp:nvSpPr>
      <dsp:spPr>
        <a:xfrm>
          <a:off x="219037" y="3786768"/>
          <a:ext cx="398249" cy="39824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A31036-FBAF-40EE-8FA6-525D9683BC14}">
      <dsp:nvSpPr>
        <dsp:cNvPr id="0" name=""/>
        <dsp:cNvSpPr/>
      </dsp:nvSpPr>
      <dsp:spPr>
        <a:xfrm>
          <a:off x="836323" y="3623848"/>
          <a:ext cx="4245327"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622300">
            <a:lnSpc>
              <a:spcPct val="100000"/>
            </a:lnSpc>
            <a:spcBef>
              <a:spcPct val="0"/>
            </a:spcBef>
            <a:spcAft>
              <a:spcPct val="35000"/>
            </a:spcAft>
            <a:buNone/>
          </a:pPr>
          <a:r>
            <a:rPr lang="en-US" sz="1400" kern="1200" dirty="0"/>
            <a:t>Technical information and publications associated with all NFML project samples</a:t>
          </a:r>
        </a:p>
      </dsp:txBody>
      <dsp:txXfrm>
        <a:off x="836323" y="3623848"/>
        <a:ext cx="4245327" cy="7240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C30BE-7B02-486A-BE8F-19027D091B80}">
      <dsp:nvSpPr>
        <dsp:cNvPr id="0" name=""/>
        <dsp:cNvSpPr/>
      </dsp:nvSpPr>
      <dsp:spPr>
        <a:xfrm>
          <a:off x="0" y="531"/>
          <a:ext cx="10415649"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F352F3-1152-40E8-AB33-3E3899AB2DBC}">
      <dsp:nvSpPr>
        <dsp:cNvPr id="0" name=""/>
        <dsp:cNvSpPr/>
      </dsp:nvSpPr>
      <dsp:spPr>
        <a:xfrm>
          <a:off x="375988" y="28019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BD3E81-1801-46EE-A26C-91A480975188}">
      <dsp:nvSpPr>
        <dsp:cNvPr id="0" name=""/>
        <dsp:cNvSpPr/>
      </dsp:nvSpPr>
      <dsp:spPr>
        <a:xfrm>
          <a:off x="1435590" y="531"/>
          <a:ext cx="8980058"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b="1" i="0" kern="1200" baseline="0" dirty="0"/>
            <a:t>Solicitation Process: </a:t>
          </a:r>
          <a:r>
            <a:rPr lang="en-US" sz="1900" b="0" i="0" kern="1200" baseline="0" dirty="0"/>
            <a:t>Request samples through </a:t>
          </a:r>
          <a:r>
            <a:rPr lang="en-US" sz="1900" b="1" i="0" kern="1200" baseline="0" dirty="0"/>
            <a:t>CINR or RTE</a:t>
          </a:r>
          <a:r>
            <a:rPr lang="en-US" sz="1900" b="0" i="0" kern="1200" baseline="0" dirty="0"/>
            <a:t> competitively awarded solicitations. </a:t>
          </a:r>
          <a:endParaRPr lang="en-US" sz="1900" kern="1200" dirty="0"/>
        </a:p>
      </dsp:txBody>
      <dsp:txXfrm>
        <a:off x="1435590" y="531"/>
        <a:ext cx="8980058" cy="1242935"/>
      </dsp:txXfrm>
    </dsp:sp>
    <dsp:sp modelId="{C27F30EC-B2AA-4B0A-9D25-50607D6A5C5B}">
      <dsp:nvSpPr>
        <dsp:cNvPr id="0" name=""/>
        <dsp:cNvSpPr/>
      </dsp:nvSpPr>
      <dsp:spPr>
        <a:xfrm>
          <a:off x="0" y="1554201"/>
          <a:ext cx="10415649"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FDB57-CFE2-4FF0-A47E-1CF9FC988DB9}">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30C975-0597-4A54-93BA-DB06D6AB7BB3}">
      <dsp:nvSpPr>
        <dsp:cNvPr id="0" name=""/>
        <dsp:cNvSpPr/>
      </dsp:nvSpPr>
      <dsp:spPr>
        <a:xfrm>
          <a:off x="1435590" y="1554201"/>
          <a:ext cx="8980058"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b="1" i="0" kern="1200" baseline="0" dirty="0"/>
            <a:t>Direct Request: </a:t>
          </a:r>
          <a:r>
            <a:rPr lang="en-US" sz="1900" b="0" i="0" kern="1200" baseline="0" dirty="0"/>
            <a:t>Submit request to </a:t>
          </a:r>
          <a:r>
            <a:rPr lang="en-US" sz="1900" b="1" i="0" kern="1200" baseline="0" dirty="0"/>
            <a:t>NSUF Director or Federal Program Manager </a:t>
          </a:r>
          <a:r>
            <a:rPr lang="en-US" sz="1900" b="0" i="0" kern="1200" baseline="0" dirty="0"/>
            <a:t>for review and approval. </a:t>
          </a:r>
        </a:p>
        <a:p>
          <a:pPr marL="0" lvl="0" indent="0" algn="l" defTabSz="844550">
            <a:lnSpc>
              <a:spcPct val="100000"/>
            </a:lnSpc>
            <a:spcBef>
              <a:spcPct val="0"/>
            </a:spcBef>
            <a:spcAft>
              <a:spcPct val="35000"/>
            </a:spcAft>
            <a:buNone/>
          </a:pPr>
          <a:r>
            <a:rPr lang="en-US" sz="1900" b="0" i="0" kern="1200" baseline="0" dirty="0"/>
            <a:t>(</a:t>
          </a:r>
          <a:r>
            <a:rPr lang="en-US" sz="1900" b="0" i="1" kern="1200" baseline="0" dirty="0"/>
            <a:t>Requestor may be responsible for retrieval, shipping and return costs.)</a:t>
          </a:r>
          <a:endParaRPr lang="en-US" sz="1900" i="1" kern="1200" dirty="0"/>
        </a:p>
      </dsp:txBody>
      <dsp:txXfrm>
        <a:off x="1435590" y="1554201"/>
        <a:ext cx="8980058" cy="1242935"/>
      </dsp:txXfrm>
    </dsp:sp>
    <dsp:sp modelId="{20159A38-1F78-4A42-838F-6E35303F9931}">
      <dsp:nvSpPr>
        <dsp:cNvPr id="0" name=""/>
        <dsp:cNvSpPr/>
      </dsp:nvSpPr>
      <dsp:spPr>
        <a:xfrm>
          <a:off x="0" y="3107870"/>
          <a:ext cx="10415649" cy="124293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2F7C40-1E3F-466F-9342-3390262217DE}">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F94A99-B5B8-494E-9B56-F29385062C9E}">
      <dsp:nvSpPr>
        <dsp:cNvPr id="0" name=""/>
        <dsp:cNvSpPr/>
      </dsp:nvSpPr>
      <dsp:spPr>
        <a:xfrm>
          <a:off x="1435590" y="3107870"/>
          <a:ext cx="8980058"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44550">
            <a:lnSpc>
              <a:spcPct val="100000"/>
            </a:lnSpc>
            <a:spcBef>
              <a:spcPct val="0"/>
            </a:spcBef>
            <a:spcAft>
              <a:spcPct val="35000"/>
            </a:spcAft>
            <a:buNone/>
          </a:pPr>
          <a:r>
            <a:rPr lang="en-US" sz="1900" b="1" i="0" kern="1200" baseline="0" dirty="0"/>
            <a:t>Proprietary Work: </a:t>
          </a:r>
          <a:r>
            <a:rPr lang="en-US" sz="1900" b="0" i="0" kern="1200" baseline="0" dirty="0"/>
            <a:t>All NFML samples are intended for non-proprietary research. </a:t>
          </a:r>
        </a:p>
        <a:p>
          <a:pPr marL="0" lvl="0" indent="0" algn="l" defTabSz="844550">
            <a:lnSpc>
              <a:spcPct val="100000"/>
            </a:lnSpc>
            <a:spcBef>
              <a:spcPct val="0"/>
            </a:spcBef>
            <a:spcAft>
              <a:spcPct val="35000"/>
            </a:spcAft>
            <a:buNone/>
          </a:pPr>
          <a:r>
            <a:rPr lang="en-US" sz="1900" b="0" i="0" kern="1200" baseline="0" dirty="0"/>
            <a:t>(</a:t>
          </a:r>
          <a:r>
            <a:rPr lang="en-US" sz="1900" b="0" i="1" kern="1200" baseline="0" dirty="0"/>
            <a:t>Proprietary requests are subject to additional review and specific conditions.)</a:t>
          </a:r>
          <a:endParaRPr lang="en-US" sz="1900" i="1" kern="1200" dirty="0"/>
        </a:p>
      </dsp:txBody>
      <dsp:txXfrm>
        <a:off x="1435590" y="3107870"/>
        <a:ext cx="8980058" cy="12429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B7E7E-0A16-4739-B61B-3BD1CBCA8C08}">
      <dsp:nvSpPr>
        <dsp:cNvPr id="0" name=""/>
        <dsp:cNvSpPr/>
      </dsp:nvSpPr>
      <dsp:spPr>
        <a:xfrm>
          <a:off x="1271" y="523208"/>
          <a:ext cx="4462759" cy="283385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DE46E83-4B27-4EAB-8EB5-54B94B4E8B3E}">
      <dsp:nvSpPr>
        <dsp:cNvPr id="0" name=""/>
        <dsp:cNvSpPr/>
      </dsp:nvSpPr>
      <dsp:spPr>
        <a:xfrm>
          <a:off x="497133" y="994277"/>
          <a:ext cx="4462759" cy="28338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baseline="0" dirty="0"/>
            <a:t>All publications, reports, and presentations resulting from the use of NFML samples must acknowledge NSUF and NFML with:</a:t>
          </a:r>
          <a:endParaRPr lang="en-US" sz="2400" kern="1200" dirty="0"/>
        </a:p>
      </dsp:txBody>
      <dsp:txXfrm>
        <a:off x="580134" y="1077278"/>
        <a:ext cx="4296757" cy="2667850"/>
      </dsp:txXfrm>
    </dsp:sp>
    <dsp:sp modelId="{DE40FA0F-CE8A-4E1F-B785-CA78EEC9E99D}">
      <dsp:nvSpPr>
        <dsp:cNvPr id="0" name=""/>
        <dsp:cNvSpPr/>
      </dsp:nvSpPr>
      <dsp:spPr>
        <a:xfrm>
          <a:off x="5455755" y="523208"/>
          <a:ext cx="4462759" cy="2833852"/>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A41D775-E06F-4A5B-BED5-FC51CF00323C}">
      <dsp:nvSpPr>
        <dsp:cNvPr id="0" name=""/>
        <dsp:cNvSpPr/>
      </dsp:nvSpPr>
      <dsp:spPr>
        <a:xfrm>
          <a:off x="5951617" y="994277"/>
          <a:ext cx="4462759" cy="283385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baseline="0" dirty="0">
              <a:solidFill>
                <a:srgbClr val="DB792C"/>
              </a:solidFill>
            </a:rPr>
            <a:t>Materials or samples employed in this study are from the Nuclear Fuels and Materials Library and were provided by the U.S. Department of Energy, Office of Nuclear Energy under DOE Idaho Operations Office Contract DE-AC07- 051D14517 as part of the Nuclear Science User Facilities.</a:t>
          </a:r>
          <a:endParaRPr lang="en-US" sz="2000" b="1" kern="1200" dirty="0">
            <a:solidFill>
              <a:srgbClr val="DB792C"/>
            </a:solidFill>
          </a:endParaRPr>
        </a:p>
      </dsp:txBody>
      <dsp:txXfrm>
        <a:off x="6034618" y="1077278"/>
        <a:ext cx="4296757" cy="26678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F7A9-72E2-437F-9EE7-AFFA845E7EF5}">
      <dsp:nvSpPr>
        <dsp:cNvPr id="0" name=""/>
        <dsp:cNvSpPr/>
      </dsp:nvSpPr>
      <dsp:spPr>
        <a:xfrm>
          <a:off x="0" y="301719"/>
          <a:ext cx="5013454" cy="1764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DOE programs </a:t>
          </a:r>
          <a:r>
            <a:rPr lang="en-US" sz="2600" kern="1200" dirty="0"/>
            <a:t>– documented agreement from the offering Federal Program Manager or DOE delegate</a:t>
          </a:r>
        </a:p>
      </dsp:txBody>
      <dsp:txXfrm>
        <a:off x="86129" y="387848"/>
        <a:ext cx="4841196" cy="1592102"/>
      </dsp:txXfrm>
    </dsp:sp>
    <dsp:sp modelId="{C46EDF2B-7DF4-445F-B15D-6E73B5C51D06}">
      <dsp:nvSpPr>
        <dsp:cNvPr id="0" name=""/>
        <dsp:cNvSpPr/>
      </dsp:nvSpPr>
      <dsp:spPr>
        <a:xfrm>
          <a:off x="0" y="2140960"/>
          <a:ext cx="5013454" cy="1764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Third parties </a:t>
          </a:r>
          <a:r>
            <a:rPr lang="en-US" sz="2600" kern="1200"/>
            <a:t>(industry, foreign entities, non-DOE agencies) – legal Agreement on Transfer of Title &amp; Ownership</a:t>
          </a:r>
        </a:p>
      </dsp:txBody>
      <dsp:txXfrm>
        <a:off x="86129" y="2227089"/>
        <a:ext cx="4841196" cy="15921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4E43C-DDA3-4B89-8733-91A08CA6E3EA}">
      <dsp:nvSpPr>
        <dsp:cNvPr id="0" name=""/>
        <dsp:cNvSpPr/>
      </dsp:nvSpPr>
      <dsp:spPr>
        <a:xfrm>
          <a:off x="3217870" y="1586639"/>
          <a:ext cx="707962" cy="91440"/>
        </a:xfrm>
        <a:custGeom>
          <a:avLst/>
          <a:gdLst/>
          <a:ahLst/>
          <a:cxnLst/>
          <a:rect l="0" t="0" r="0" b="0"/>
          <a:pathLst>
            <a:path>
              <a:moveTo>
                <a:pt x="0" y="45720"/>
              </a:moveTo>
              <a:lnTo>
                <a:pt x="7079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53387" y="1628667"/>
        <a:ext cx="36928" cy="7385"/>
      </dsp:txXfrm>
    </dsp:sp>
    <dsp:sp modelId="{A5452B5A-5088-4DFA-A952-03645020A220}">
      <dsp:nvSpPr>
        <dsp:cNvPr id="0" name=""/>
        <dsp:cNvSpPr/>
      </dsp:nvSpPr>
      <dsp:spPr>
        <a:xfrm>
          <a:off x="8530" y="669017"/>
          <a:ext cx="3211140" cy="1926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7349" tIns="165165" rIns="157349" bIns="165165" numCol="1" spcCol="1270" anchor="ctr" anchorCtr="0">
          <a:noAutofit/>
        </a:bodyPr>
        <a:lstStyle/>
        <a:p>
          <a:pPr marL="0" lvl="0" indent="0" algn="ctr" defTabSz="933450">
            <a:lnSpc>
              <a:spcPct val="90000"/>
            </a:lnSpc>
            <a:spcBef>
              <a:spcPct val="0"/>
            </a:spcBef>
            <a:spcAft>
              <a:spcPct val="35000"/>
            </a:spcAft>
            <a:buNone/>
          </a:pPr>
          <a:r>
            <a:rPr lang="en-US" sz="2100" u="sng" kern="1200"/>
            <a:t>Step 1</a:t>
          </a:r>
          <a:r>
            <a:rPr lang="en-US" sz="2100" kern="1200"/>
            <a:t>: Irradiation phase complete. Samples transfer to PIE facility</a:t>
          </a:r>
        </a:p>
      </dsp:txBody>
      <dsp:txXfrm>
        <a:off x="8530" y="669017"/>
        <a:ext cx="3211140" cy="1926684"/>
      </dsp:txXfrm>
    </dsp:sp>
    <dsp:sp modelId="{8C2487BD-12E0-4F20-BB6E-A1F64414D6B6}">
      <dsp:nvSpPr>
        <dsp:cNvPr id="0" name=""/>
        <dsp:cNvSpPr/>
      </dsp:nvSpPr>
      <dsp:spPr>
        <a:xfrm>
          <a:off x="7167573" y="1586639"/>
          <a:ext cx="707962" cy="91440"/>
        </a:xfrm>
        <a:custGeom>
          <a:avLst/>
          <a:gdLst/>
          <a:ahLst/>
          <a:cxnLst/>
          <a:rect l="0" t="0" r="0" b="0"/>
          <a:pathLst>
            <a:path>
              <a:moveTo>
                <a:pt x="0" y="45720"/>
              </a:moveTo>
              <a:lnTo>
                <a:pt x="70796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03090" y="1628667"/>
        <a:ext cx="36928" cy="7385"/>
      </dsp:txXfrm>
    </dsp:sp>
    <dsp:sp modelId="{732546F3-EA18-47AD-89A5-0BAF2E539D93}">
      <dsp:nvSpPr>
        <dsp:cNvPr id="0" name=""/>
        <dsp:cNvSpPr/>
      </dsp:nvSpPr>
      <dsp:spPr>
        <a:xfrm>
          <a:off x="3958232" y="669017"/>
          <a:ext cx="3211140" cy="1926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7349" tIns="165165" rIns="157349" bIns="165165" numCol="1" spcCol="1270" anchor="ctr" anchorCtr="0">
          <a:noAutofit/>
        </a:bodyPr>
        <a:lstStyle/>
        <a:p>
          <a:pPr marL="0" lvl="0" indent="0" algn="ctr" defTabSz="933450">
            <a:lnSpc>
              <a:spcPct val="90000"/>
            </a:lnSpc>
            <a:spcBef>
              <a:spcPct val="0"/>
            </a:spcBef>
            <a:spcAft>
              <a:spcPct val="35000"/>
            </a:spcAft>
            <a:buNone/>
          </a:pPr>
          <a:r>
            <a:rPr lang="en-US" sz="2100" u="sng" kern="1200" dirty="0"/>
            <a:t>Step 2</a:t>
          </a:r>
          <a:r>
            <a:rPr lang="en-US" sz="2100" kern="1200" dirty="0"/>
            <a:t>: </a:t>
          </a:r>
          <a:r>
            <a:rPr lang="en-US" sz="2100" b="1" kern="1200" dirty="0"/>
            <a:t>3-year exclusive PIE access </a:t>
          </a:r>
          <a:r>
            <a:rPr lang="en-US" sz="2100" kern="1200" dirty="0"/>
            <a:t>begins when materials arrive at PIE facility and are available for use. </a:t>
          </a:r>
        </a:p>
      </dsp:txBody>
      <dsp:txXfrm>
        <a:off x="3958232" y="669017"/>
        <a:ext cx="3211140" cy="1926684"/>
      </dsp:txXfrm>
    </dsp:sp>
    <dsp:sp modelId="{3A199326-FEE9-4F1A-9FDF-AEAC7E3D1B7F}">
      <dsp:nvSpPr>
        <dsp:cNvPr id="0" name=""/>
        <dsp:cNvSpPr/>
      </dsp:nvSpPr>
      <dsp:spPr>
        <a:xfrm>
          <a:off x="7907935" y="669017"/>
          <a:ext cx="3211140" cy="192668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7349" tIns="165165" rIns="157349" bIns="165165" numCol="1" spcCol="1270" anchor="ctr" anchorCtr="0">
          <a:noAutofit/>
        </a:bodyPr>
        <a:lstStyle/>
        <a:p>
          <a:pPr marL="0" lvl="0" indent="0" algn="ctr" defTabSz="933450">
            <a:lnSpc>
              <a:spcPct val="90000"/>
            </a:lnSpc>
            <a:spcBef>
              <a:spcPct val="0"/>
            </a:spcBef>
            <a:spcAft>
              <a:spcPct val="35000"/>
            </a:spcAft>
            <a:buNone/>
          </a:pPr>
          <a:r>
            <a:rPr lang="en-US" sz="2100" u="sng" kern="1200"/>
            <a:t>Step 3</a:t>
          </a:r>
          <a:r>
            <a:rPr lang="en-US" sz="2100" kern="1200"/>
            <a:t>: Samples opened to general research community via competitive proposals. </a:t>
          </a:r>
        </a:p>
      </dsp:txBody>
      <dsp:txXfrm>
        <a:off x="7907935" y="669017"/>
        <a:ext cx="3211140" cy="19266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28CB5-93A8-4079-87DB-35064FE69BAF}">
      <dsp:nvSpPr>
        <dsp:cNvPr id="0" name=""/>
        <dsp:cNvSpPr/>
      </dsp:nvSpPr>
      <dsp:spPr>
        <a:xfrm>
          <a:off x="3217" y="811240"/>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Is there supporting information/context for the sample/set of samples concerning provenance and baseline (unirradiated) material? </a:t>
          </a:r>
        </a:p>
        <a:p>
          <a:pPr marL="0" lvl="0" indent="0" algn="ctr" defTabSz="533400">
            <a:lnSpc>
              <a:spcPct val="90000"/>
            </a:lnSpc>
            <a:spcBef>
              <a:spcPct val="0"/>
            </a:spcBef>
            <a:spcAft>
              <a:spcPct val="35000"/>
            </a:spcAft>
            <a:buNone/>
          </a:pPr>
          <a:r>
            <a:rPr lang="en-US" sz="1200" b="1" i="0" kern="1200" baseline="0" dirty="0"/>
            <a:t>25 points</a:t>
          </a:r>
          <a:endParaRPr lang="en-US" sz="1200" kern="1200" dirty="0"/>
        </a:p>
      </dsp:txBody>
      <dsp:txXfrm>
        <a:off x="3217" y="811240"/>
        <a:ext cx="2552603" cy="1531562"/>
      </dsp:txXfrm>
    </dsp:sp>
    <dsp:sp modelId="{5A3F1B59-68C9-49DA-9BFE-8356F97537CC}">
      <dsp:nvSpPr>
        <dsp:cNvPr id="0" name=""/>
        <dsp:cNvSpPr/>
      </dsp:nvSpPr>
      <dsp:spPr>
        <a:xfrm>
          <a:off x="2811081" y="811240"/>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Does the sample/set of samples support a nuclear energy initiative or have any other known and ongoing purpose?</a:t>
          </a:r>
          <a:r>
            <a:rPr lang="en-US" sz="1200" b="1" i="0" kern="1200" baseline="0" dirty="0"/>
            <a:t> </a:t>
          </a:r>
        </a:p>
        <a:p>
          <a:pPr marL="0" lvl="0" indent="0" algn="ctr" defTabSz="533400">
            <a:lnSpc>
              <a:spcPct val="90000"/>
            </a:lnSpc>
            <a:spcBef>
              <a:spcPct val="0"/>
            </a:spcBef>
            <a:spcAft>
              <a:spcPct val="35000"/>
            </a:spcAft>
            <a:buNone/>
          </a:pPr>
          <a:r>
            <a:rPr lang="en-US" sz="1200" b="1" i="0" kern="1200" baseline="0" dirty="0"/>
            <a:t>10</a:t>
          </a:r>
          <a:r>
            <a:rPr lang="en-US" sz="1200" b="1" kern="1200" dirty="0"/>
            <a:t> </a:t>
          </a:r>
          <a:r>
            <a:rPr lang="en-US" sz="1200" b="1" i="0" kern="1200" baseline="0" dirty="0"/>
            <a:t>points</a:t>
          </a:r>
          <a:endParaRPr lang="en-US" sz="1200" kern="1200" dirty="0"/>
        </a:p>
      </dsp:txBody>
      <dsp:txXfrm>
        <a:off x="2811081" y="811240"/>
        <a:ext cx="2552603" cy="1531562"/>
      </dsp:txXfrm>
    </dsp:sp>
    <dsp:sp modelId="{B8C64F76-897F-4173-8E8B-8B92DEB83AFE}">
      <dsp:nvSpPr>
        <dsp:cNvPr id="0" name=""/>
        <dsp:cNvSpPr/>
      </dsp:nvSpPr>
      <dsp:spPr>
        <a:xfrm>
          <a:off x="5618945" y="811240"/>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Is the sample/set of samples difficult to reproduce? </a:t>
          </a:r>
        </a:p>
        <a:p>
          <a:pPr marL="0" lvl="0" indent="0" algn="ctr" defTabSz="533400">
            <a:lnSpc>
              <a:spcPct val="90000"/>
            </a:lnSpc>
            <a:spcBef>
              <a:spcPct val="0"/>
            </a:spcBef>
            <a:spcAft>
              <a:spcPct val="35000"/>
            </a:spcAft>
            <a:buNone/>
          </a:pPr>
          <a:r>
            <a:rPr lang="en-US" sz="1200" b="1" i="0" kern="1200" baseline="0" dirty="0"/>
            <a:t>10 points</a:t>
          </a:r>
          <a:endParaRPr lang="en-US" sz="1200" kern="1200" dirty="0"/>
        </a:p>
      </dsp:txBody>
      <dsp:txXfrm>
        <a:off x="5618945" y="811240"/>
        <a:ext cx="2552603" cy="1531562"/>
      </dsp:txXfrm>
    </dsp:sp>
    <dsp:sp modelId="{41AC6F40-9590-4FEE-9FA6-ABDDEC228390}">
      <dsp:nvSpPr>
        <dsp:cNvPr id="0" name=""/>
        <dsp:cNvSpPr/>
      </dsp:nvSpPr>
      <dsp:spPr>
        <a:xfrm>
          <a:off x="8426809" y="811240"/>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Is the sample/set of samples unique? Does it have unique characteristics/contain unique information? </a:t>
          </a:r>
        </a:p>
        <a:p>
          <a:pPr marL="0" lvl="0" indent="0" algn="ctr" defTabSz="533400">
            <a:lnSpc>
              <a:spcPct val="90000"/>
            </a:lnSpc>
            <a:spcBef>
              <a:spcPct val="0"/>
            </a:spcBef>
            <a:spcAft>
              <a:spcPct val="35000"/>
            </a:spcAft>
            <a:buNone/>
          </a:pPr>
          <a:r>
            <a:rPr lang="en-US" sz="1200" b="1" i="0" kern="1200" baseline="0" dirty="0"/>
            <a:t>20 points</a:t>
          </a:r>
          <a:endParaRPr lang="en-US" sz="1200" kern="1200" dirty="0"/>
        </a:p>
      </dsp:txBody>
      <dsp:txXfrm>
        <a:off x="8426809" y="811240"/>
        <a:ext cx="2552603" cy="1531562"/>
      </dsp:txXfrm>
    </dsp:sp>
    <dsp:sp modelId="{E03FE8A4-F455-4DDE-9FAF-F1F00B2082A7}">
      <dsp:nvSpPr>
        <dsp:cNvPr id="0" name=""/>
        <dsp:cNvSpPr/>
      </dsp:nvSpPr>
      <dsp:spPr>
        <a:xfrm>
          <a:off x="1407149" y="2598062"/>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Is  the sample/set of samples in adequate condition for any ongoing purposes for which it is, or might be, required? </a:t>
          </a:r>
        </a:p>
        <a:p>
          <a:pPr marL="0" lvl="0" indent="0" algn="ctr" defTabSz="533400">
            <a:lnSpc>
              <a:spcPct val="90000"/>
            </a:lnSpc>
            <a:spcBef>
              <a:spcPct val="0"/>
            </a:spcBef>
            <a:spcAft>
              <a:spcPct val="35000"/>
            </a:spcAft>
            <a:buNone/>
          </a:pPr>
          <a:r>
            <a:rPr lang="en-US" sz="1200" b="1" i="0" kern="1200" baseline="0" dirty="0"/>
            <a:t>10 points</a:t>
          </a:r>
          <a:endParaRPr lang="en-US" sz="1200" kern="1200" dirty="0"/>
        </a:p>
      </dsp:txBody>
      <dsp:txXfrm>
        <a:off x="1407149" y="2598062"/>
        <a:ext cx="2552603" cy="1531562"/>
      </dsp:txXfrm>
    </dsp:sp>
    <dsp:sp modelId="{E593EF01-777B-486C-B984-423BFDC76F61}">
      <dsp:nvSpPr>
        <dsp:cNvPr id="0" name=""/>
        <dsp:cNvSpPr/>
      </dsp:nvSpPr>
      <dsp:spPr>
        <a:xfrm>
          <a:off x="4215013" y="2598062"/>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Can the sample/set of samples remain at its present location? What would be the cost or burden associated with keeping the sample/set of samples at its present location or must the samples be transferred to the INL? </a:t>
          </a:r>
        </a:p>
        <a:p>
          <a:pPr marL="0" lvl="0" indent="0" algn="ctr" defTabSz="533400">
            <a:lnSpc>
              <a:spcPct val="90000"/>
            </a:lnSpc>
            <a:spcBef>
              <a:spcPct val="0"/>
            </a:spcBef>
            <a:spcAft>
              <a:spcPct val="35000"/>
            </a:spcAft>
            <a:buNone/>
          </a:pPr>
          <a:r>
            <a:rPr lang="en-US" sz="1200" b="1" i="0" kern="1200" baseline="0" dirty="0"/>
            <a:t>10 points</a:t>
          </a:r>
          <a:endParaRPr lang="en-US" sz="1200" kern="1200" dirty="0"/>
        </a:p>
      </dsp:txBody>
      <dsp:txXfrm>
        <a:off x="4215013" y="2598062"/>
        <a:ext cx="2552603" cy="1531562"/>
      </dsp:txXfrm>
    </dsp:sp>
    <dsp:sp modelId="{1BDE30C4-1DCB-4E6E-92DB-3101550DA053}">
      <dsp:nvSpPr>
        <dsp:cNvPr id="0" name=""/>
        <dsp:cNvSpPr/>
      </dsp:nvSpPr>
      <dsp:spPr>
        <a:xfrm>
          <a:off x="7022877" y="2598062"/>
          <a:ext cx="2552603" cy="153156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i="0" kern="1200" baseline="0" dirty="0"/>
            <a:t>Are there major issues involved in accessing, handling, transporting and/or storing the sample/set of samples? </a:t>
          </a:r>
        </a:p>
        <a:p>
          <a:pPr marL="0" lvl="0" indent="0" algn="ctr" defTabSz="533400">
            <a:lnSpc>
              <a:spcPct val="90000"/>
            </a:lnSpc>
            <a:spcBef>
              <a:spcPct val="0"/>
            </a:spcBef>
            <a:spcAft>
              <a:spcPct val="35000"/>
            </a:spcAft>
            <a:buNone/>
          </a:pPr>
          <a:r>
            <a:rPr lang="en-US" sz="1200" b="1" i="0" kern="1200" baseline="0" dirty="0"/>
            <a:t>15 points</a:t>
          </a:r>
          <a:endParaRPr lang="en-US" sz="1200" kern="1200" dirty="0"/>
        </a:p>
      </dsp:txBody>
      <dsp:txXfrm>
        <a:off x="7022877" y="2598062"/>
        <a:ext cx="2552603" cy="153156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4/29/2026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dirty="0"/>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302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CE87D-24B9-AB2B-C8CF-4C9207E50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1A3FDC-965E-2A43-FE07-6BE62B3BDB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8FFA8-0289-CAD0-08C4-A60D1587A5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99C3FEC3-8303-E3DB-ABDC-D12FDE8B61AB}"/>
              </a:ext>
            </a:extLst>
          </p:cNvPr>
          <p:cNvSpPr>
            <a:spLocks noGrp="1"/>
          </p:cNvSpPr>
          <p:nvPr>
            <p:ph type="sldNum" sz="quarter" idx="5"/>
          </p:nvPr>
        </p:nvSpPr>
        <p:spPr/>
        <p:txBody>
          <a:bodyPr/>
          <a:lstStyle/>
          <a:p>
            <a:fld id="{9A0CCFD4-A7F8-054B-8822-BC244B953582}" type="slidenum">
              <a:rPr lang="en-US" smtClean="0"/>
              <a:t>16</a:t>
            </a:fld>
            <a:endParaRPr lang="en-US" dirty="0"/>
          </a:p>
        </p:txBody>
      </p:sp>
    </p:spTree>
    <p:extLst>
      <p:ext uri="{BB962C8B-B14F-4D97-AF65-F5344CB8AC3E}">
        <p14:creationId xmlns:p14="http://schemas.microsoft.com/office/powerpoint/2010/main" val="764021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B085C-3CE1-FDDC-3E37-7346B0891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0D68A-5F04-F49F-85C0-55C9A81B6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5A110-381E-FE63-48F9-F951B3A501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utilization. Looking for ways to improve utilization and just held an NFML Stakeholder workshop focused on ways to improve organization, useability and utilization.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 of proposals requesting NFML that were awarded = 56%</a:t>
            </a:r>
          </a:p>
          <a:p>
            <a:endParaRPr lang="en-US" b="1" dirty="0"/>
          </a:p>
          <a:p>
            <a:r>
              <a:rPr lang="en-US" dirty="0"/>
              <a:t>All time average % of proposals requesting NFML = 15%</a:t>
            </a:r>
          </a:p>
          <a:p>
            <a:endParaRPr lang="en-US" b="1" dirty="0"/>
          </a:p>
          <a:p>
            <a:r>
              <a:rPr lang="en-US" dirty="0"/>
              <a:t>All time average % of awards using NFML = 16%</a:t>
            </a:r>
          </a:p>
          <a:p>
            <a:endParaRPr lang="en-US" b="1" dirty="0"/>
          </a:p>
          <a:p>
            <a:r>
              <a:rPr lang="en-US" b="1" dirty="0"/>
              <a:t>Stabilized to 12-13% currently requesting and utilizing NFML </a:t>
            </a:r>
          </a:p>
        </p:txBody>
      </p:sp>
      <p:sp>
        <p:nvSpPr>
          <p:cNvPr id="4" name="Slide Number Placeholder 3">
            <a:extLst>
              <a:ext uri="{FF2B5EF4-FFF2-40B4-BE49-F238E27FC236}">
                <a16:creationId xmlns:a16="http://schemas.microsoft.com/office/drawing/2014/main" id="{2795F799-C884-1128-F775-C8F8B8B21404}"/>
              </a:ext>
            </a:extLst>
          </p:cNvPr>
          <p:cNvSpPr>
            <a:spLocks noGrp="1"/>
          </p:cNvSpPr>
          <p:nvPr>
            <p:ph type="sldNum" sz="quarter" idx="5"/>
          </p:nvPr>
        </p:nvSpPr>
        <p:spPr/>
        <p:txBody>
          <a:bodyPr/>
          <a:lstStyle/>
          <a:p>
            <a:fld id="{9A0CCFD4-A7F8-054B-8822-BC244B953582}" type="slidenum">
              <a:rPr lang="en-US" smtClean="0"/>
              <a:t>17</a:t>
            </a:fld>
            <a:endParaRPr lang="en-US" dirty="0"/>
          </a:p>
        </p:txBody>
      </p:sp>
    </p:spTree>
    <p:extLst>
      <p:ext uri="{BB962C8B-B14F-4D97-AF65-F5344CB8AC3E}">
        <p14:creationId xmlns:p14="http://schemas.microsoft.com/office/powerpoint/2010/main" val="3535074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0010E-8ED4-602C-B8A6-AD9C162AA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B0AAEE-CC6D-0F19-0184-0FE75E651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060ED-C07A-4F35-46AF-273D44792D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907367-D8E6-18CE-91D4-506072B813C8}"/>
              </a:ext>
            </a:extLst>
          </p:cNvPr>
          <p:cNvSpPr>
            <a:spLocks noGrp="1"/>
          </p:cNvSpPr>
          <p:nvPr>
            <p:ph type="sldNum" sz="quarter" idx="5"/>
          </p:nvPr>
        </p:nvSpPr>
        <p:spPr/>
        <p:txBody>
          <a:bodyPr/>
          <a:lstStyle/>
          <a:p>
            <a:fld id="{9A0CCFD4-A7F8-054B-8822-BC244B953582}" type="slidenum">
              <a:rPr lang="en-US" smtClean="0"/>
              <a:t>19</a:t>
            </a:fld>
            <a:endParaRPr lang="en-US" dirty="0"/>
          </a:p>
        </p:txBody>
      </p:sp>
    </p:spTree>
    <p:extLst>
      <p:ext uri="{BB962C8B-B14F-4D97-AF65-F5344CB8AC3E}">
        <p14:creationId xmlns:p14="http://schemas.microsoft.com/office/powerpoint/2010/main" val="3523036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20</a:t>
            </a:fld>
            <a:endParaRPr lang="en-US" dirty="0"/>
          </a:p>
        </p:txBody>
      </p:sp>
    </p:spTree>
    <p:extLst>
      <p:ext uri="{BB962C8B-B14F-4D97-AF65-F5344CB8AC3E}">
        <p14:creationId xmlns:p14="http://schemas.microsoft.com/office/powerpoint/2010/main" val="1717845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85907-4F67-7B32-F227-8B635F4E30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8283A-493C-0B31-80B5-B5095A216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94224-E30A-0B20-17F4-7BF79D1C3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A5B0B1-F2C3-21E3-2518-43D4C17BDB77}"/>
              </a:ext>
            </a:extLst>
          </p:cNvPr>
          <p:cNvSpPr>
            <a:spLocks noGrp="1"/>
          </p:cNvSpPr>
          <p:nvPr>
            <p:ph type="sldNum" sz="quarter" idx="5"/>
          </p:nvPr>
        </p:nvSpPr>
        <p:spPr/>
        <p:txBody>
          <a:bodyPr/>
          <a:lstStyle/>
          <a:p>
            <a:fld id="{9A0CCFD4-A7F8-054B-8822-BC244B953582}" type="slidenum">
              <a:rPr lang="en-US" smtClean="0"/>
              <a:t>21</a:t>
            </a:fld>
            <a:endParaRPr lang="en-US" dirty="0"/>
          </a:p>
        </p:txBody>
      </p:sp>
    </p:spTree>
    <p:extLst>
      <p:ext uri="{BB962C8B-B14F-4D97-AF65-F5344CB8AC3E}">
        <p14:creationId xmlns:p14="http://schemas.microsoft.com/office/powerpoint/2010/main" val="2154833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2A40B-DEEF-0400-F902-7988B2359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D7FE0-5EC5-A8A7-B112-56A407823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9AB395-F703-B19A-2DCB-3EBD955C25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93CD51-4BCD-CAF9-C1B4-9137687EF03D}"/>
              </a:ext>
            </a:extLst>
          </p:cNvPr>
          <p:cNvSpPr>
            <a:spLocks noGrp="1"/>
          </p:cNvSpPr>
          <p:nvPr>
            <p:ph type="sldNum" sz="quarter" idx="5"/>
          </p:nvPr>
        </p:nvSpPr>
        <p:spPr/>
        <p:txBody>
          <a:bodyPr/>
          <a:lstStyle/>
          <a:p>
            <a:fld id="{9A0CCFD4-A7F8-054B-8822-BC244B953582}" type="slidenum">
              <a:rPr lang="en-US" smtClean="0"/>
              <a:t>22</a:t>
            </a:fld>
            <a:endParaRPr lang="en-US" dirty="0"/>
          </a:p>
        </p:txBody>
      </p:sp>
    </p:spTree>
    <p:extLst>
      <p:ext uri="{BB962C8B-B14F-4D97-AF65-F5344CB8AC3E}">
        <p14:creationId xmlns:p14="http://schemas.microsoft.com/office/powerpoint/2010/main" val="295711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3D8B4-E451-2453-BE9C-DA4BC180B9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B5524-7090-58F5-E3ED-51314EEDF6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0B88B-6927-F41C-C2F2-F036895D28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D29191-C4EE-DB5B-8787-246A54AE7C18}"/>
              </a:ext>
            </a:extLst>
          </p:cNvPr>
          <p:cNvSpPr>
            <a:spLocks noGrp="1"/>
          </p:cNvSpPr>
          <p:nvPr>
            <p:ph type="sldNum" sz="quarter" idx="5"/>
          </p:nvPr>
        </p:nvSpPr>
        <p:spPr/>
        <p:txBody>
          <a:bodyPr/>
          <a:lstStyle/>
          <a:p>
            <a:fld id="{9A0CCFD4-A7F8-054B-8822-BC244B953582}" type="slidenum">
              <a:rPr lang="en-US" smtClean="0"/>
              <a:t>23</a:t>
            </a:fld>
            <a:endParaRPr lang="en-US" dirty="0"/>
          </a:p>
        </p:txBody>
      </p:sp>
    </p:spTree>
    <p:extLst>
      <p:ext uri="{BB962C8B-B14F-4D97-AF65-F5344CB8AC3E}">
        <p14:creationId xmlns:p14="http://schemas.microsoft.com/office/powerpoint/2010/main" val="350768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A313-710C-6EDD-2C75-926B92575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8E512-1CCA-04C5-0C52-792A0B268A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6543E-934F-5E5A-12F0-32CE033420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FFC8A-D013-6528-219C-FF71C1E6F7AC}"/>
              </a:ext>
            </a:extLst>
          </p:cNvPr>
          <p:cNvSpPr>
            <a:spLocks noGrp="1"/>
          </p:cNvSpPr>
          <p:nvPr>
            <p:ph type="sldNum" sz="quarter" idx="5"/>
          </p:nvPr>
        </p:nvSpPr>
        <p:spPr/>
        <p:txBody>
          <a:bodyPr/>
          <a:lstStyle/>
          <a:p>
            <a:fld id="{9A0CCFD4-A7F8-054B-8822-BC244B953582}" type="slidenum">
              <a:rPr lang="en-US" smtClean="0"/>
              <a:t>24</a:t>
            </a:fld>
            <a:endParaRPr lang="en-US" dirty="0"/>
          </a:p>
        </p:txBody>
      </p:sp>
    </p:spTree>
    <p:extLst>
      <p:ext uri="{BB962C8B-B14F-4D97-AF65-F5344CB8AC3E}">
        <p14:creationId xmlns:p14="http://schemas.microsoft.com/office/powerpoint/2010/main" val="171793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97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832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8</a:t>
            </a:fld>
            <a:endParaRPr lang="en-US" dirty="0"/>
          </a:p>
        </p:txBody>
      </p:sp>
    </p:spTree>
    <p:extLst>
      <p:ext uri="{BB962C8B-B14F-4D97-AF65-F5344CB8AC3E}">
        <p14:creationId xmlns:p14="http://schemas.microsoft.com/office/powerpoint/2010/main" val="211902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9</a:t>
            </a:fld>
            <a:endParaRPr lang="en-US" dirty="0"/>
          </a:p>
        </p:txBody>
      </p:sp>
    </p:spTree>
    <p:extLst>
      <p:ext uri="{BB962C8B-B14F-4D97-AF65-F5344CB8AC3E}">
        <p14:creationId xmlns:p14="http://schemas.microsoft.com/office/powerpoint/2010/main" val="34938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10</a:t>
            </a:fld>
            <a:endParaRPr lang="en-US" dirty="0"/>
          </a:p>
        </p:txBody>
      </p:sp>
    </p:spTree>
    <p:extLst>
      <p:ext uri="{BB962C8B-B14F-4D97-AF65-F5344CB8AC3E}">
        <p14:creationId xmlns:p14="http://schemas.microsoft.com/office/powerpoint/2010/main" val="2353019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11</a:t>
            </a:fld>
            <a:endParaRPr lang="en-US" dirty="0"/>
          </a:p>
        </p:txBody>
      </p:sp>
    </p:spTree>
    <p:extLst>
      <p:ext uri="{BB962C8B-B14F-4D97-AF65-F5344CB8AC3E}">
        <p14:creationId xmlns:p14="http://schemas.microsoft.com/office/powerpoint/2010/main" val="2512642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13</a:t>
            </a:fld>
            <a:endParaRPr lang="en-US" dirty="0"/>
          </a:p>
        </p:txBody>
      </p:sp>
    </p:spTree>
    <p:extLst>
      <p:ext uri="{BB962C8B-B14F-4D97-AF65-F5344CB8AC3E}">
        <p14:creationId xmlns:p14="http://schemas.microsoft.com/office/powerpoint/2010/main" val="1338930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0CCFD4-A7F8-054B-8822-BC244B953582}" type="slidenum">
              <a:rPr lang="en-US" smtClean="0"/>
              <a:t>14</a:t>
            </a:fld>
            <a:endParaRPr lang="en-US" dirty="0"/>
          </a:p>
        </p:txBody>
      </p:sp>
    </p:spTree>
    <p:extLst>
      <p:ext uri="{BB962C8B-B14F-4D97-AF65-F5344CB8AC3E}">
        <p14:creationId xmlns:p14="http://schemas.microsoft.com/office/powerpoint/2010/main" val="3984777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3121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userDrawn="1"/>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userDrawn="1"/>
        </p:nvPicPr>
        <p:blipFill>
          <a:blip r:embed="rId13"/>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 id="2147483715" r:id="rId11"/>
  </p:sldLayoutIdLst>
  <p:hf hdr="0" dt="0"/>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401294" y="2217074"/>
            <a:ext cx="9790705" cy="2292350"/>
          </a:xfrm>
        </p:spPr>
        <p:txBody>
          <a:bodyPr/>
          <a:lstStyle/>
          <a:p>
            <a:pPr lvl="0"/>
            <a:r>
              <a:rPr lang="en-US" sz="3000" dirty="0"/>
              <a:t>Nuclear Fuels and Materials Library (NFML)</a:t>
            </a:r>
          </a:p>
          <a:p>
            <a:pPr lvl="0"/>
            <a:r>
              <a:rPr lang="en-US" sz="3000" dirty="0"/>
              <a:t>FY 2025 Annual Review</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669924" y="425697"/>
            <a:ext cx="4674069" cy="1239837"/>
          </a:xfrm>
        </p:spPr>
        <p:txBody>
          <a:bodyPr/>
          <a:lstStyle/>
          <a:p>
            <a:pPr lvl="0"/>
            <a:r>
              <a:rPr lang="en-US" dirty="0"/>
              <a:t>May 11-13, 2026</a:t>
            </a:r>
          </a:p>
          <a:p>
            <a:pPr lvl="1"/>
            <a:r>
              <a:rPr lang="en-US" sz="1400" dirty="0"/>
              <a:t>Anna Podgorney</a:t>
            </a:r>
          </a:p>
          <a:p>
            <a:pPr lvl="2"/>
            <a:r>
              <a:rPr lang="en-US" sz="1400" dirty="0"/>
              <a:t>NFML Coordinator</a:t>
            </a:r>
          </a:p>
          <a:p>
            <a:pPr lvl="2"/>
            <a:r>
              <a:rPr lang="en-US" sz="1400" dirty="0"/>
              <a:t>NSUF Program Administrator</a:t>
            </a:r>
          </a:p>
        </p:txBody>
      </p:sp>
      <p:sp>
        <p:nvSpPr>
          <p:cNvPr id="4" name="TextBox 3">
            <a:extLst>
              <a:ext uri="{FF2B5EF4-FFF2-40B4-BE49-F238E27FC236}">
                <a16:creationId xmlns:a16="http://schemas.microsoft.com/office/drawing/2014/main" id="{9703AC89-6783-C5B0-23FA-F8E7F0900369}"/>
              </a:ext>
            </a:extLst>
          </p:cNvPr>
          <p:cNvSpPr txBox="1"/>
          <p:nvPr/>
        </p:nvSpPr>
        <p:spPr>
          <a:xfrm>
            <a:off x="414528" y="6247637"/>
            <a:ext cx="1743456" cy="275083"/>
          </a:xfrm>
          <a:prstGeom prst="rect">
            <a:avLst/>
          </a:prstGeom>
          <a:noFill/>
        </p:spPr>
        <p:txBody>
          <a:bodyPr wrap="square">
            <a:spAutoFit/>
          </a:bodyPr>
          <a:lstStyle/>
          <a:p>
            <a:r>
              <a:rPr lang="en-US" sz="1200" dirty="0">
                <a:solidFill>
                  <a:srgbClr val="FFFFFF"/>
                </a:solidFill>
              </a:rPr>
              <a:t>INL/MIS-26-92142</a:t>
            </a:r>
          </a:p>
        </p:txBody>
      </p:sp>
    </p:spTree>
    <p:extLst>
      <p:ext uri="{BB962C8B-B14F-4D97-AF65-F5344CB8AC3E}">
        <p14:creationId xmlns:p14="http://schemas.microsoft.com/office/powerpoint/2010/main" val="4025150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2963-F658-821A-5079-0F98F80A1ECB}"/>
              </a:ext>
            </a:extLst>
          </p:cNvPr>
          <p:cNvSpPr>
            <a:spLocks noGrp="1"/>
          </p:cNvSpPr>
          <p:nvPr>
            <p:ph type="title"/>
          </p:nvPr>
        </p:nvSpPr>
        <p:spPr>
          <a:xfrm>
            <a:off x="888176" y="558602"/>
            <a:ext cx="10415648" cy="1008797"/>
          </a:xfrm>
        </p:spPr>
        <p:txBody>
          <a:bodyPr anchor="t">
            <a:normAutofit/>
          </a:bodyPr>
          <a:lstStyle/>
          <a:p>
            <a:r>
              <a:rPr lang="en-US" dirty="0"/>
              <a:t>Ownership &amp; Transfer</a:t>
            </a:r>
          </a:p>
        </p:txBody>
      </p:sp>
      <p:graphicFrame>
        <p:nvGraphicFramePr>
          <p:cNvPr id="16" name="Picture Placeholder 11">
            <a:extLst>
              <a:ext uri="{FF2B5EF4-FFF2-40B4-BE49-F238E27FC236}">
                <a16:creationId xmlns:a16="http://schemas.microsoft.com/office/drawing/2014/main" id="{6CC87866-D47A-B04C-8421-0231D0F3F97C}"/>
              </a:ext>
            </a:extLst>
          </p:cNvPr>
          <p:cNvGraphicFramePr/>
          <p:nvPr>
            <p:extLst>
              <p:ext uri="{D42A27DB-BD31-4B8C-83A1-F6EECF244321}">
                <p14:modId xmlns:p14="http://schemas.microsoft.com/office/powerpoint/2010/main" val="3325482102"/>
              </p:ext>
            </p:extLst>
          </p:nvPr>
        </p:nvGraphicFramePr>
        <p:xfrm>
          <a:off x="3281699" y="1567399"/>
          <a:ext cx="5013454" cy="420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74B59162-580D-B371-F87A-8F9F45942568}"/>
              </a:ext>
            </a:extLst>
          </p:cNvPr>
          <p:cNvSpPr txBox="1"/>
          <p:nvPr/>
        </p:nvSpPr>
        <p:spPr>
          <a:xfrm>
            <a:off x="678425" y="1284318"/>
            <a:ext cx="10625399" cy="369332"/>
          </a:xfrm>
          <a:prstGeom prst="rect">
            <a:avLst/>
          </a:prstGeom>
          <a:noFill/>
        </p:spPr>
        <p:txBody>
          <a:bodyPr wrap="square">
            <a:spAutoFit/>
          </a:bodyPr>
          <a:lstStyle/>
          <a:p>
            <a:pPr lvl="0">
              <a:defRPr/>
            </a:pPr>
            <a:r>
              <a:rPr lang="en-US" dirty="0">
                <a:solidFill>
                  <a:srgbClr val="15345B"/>
                </a:solidFill>
              </a:rPr>
              <a:t>All NFML samples are owned by </a:t>
            </a:r>
            <a:r>
              <a:rPr lang="en-US" b="1" dirty="0">
                <a:solidFill>
                  <a:srgbClr val="15345B"/>
                </a:solidFill>
              </a:rPr>
              <a:t>DOE-NE</a:t>
            </a:r>
            <a:r>
              <a:rPr lang="en-US" dirty="0">
                <a:solidFill>
                  <a:srgbClr val="15345B"/>
                </a:solidFill>
              </a:rPr>
              <a:t>. Materials must be formally transferred before curatorship:</a:t>
            </a:r>
          </a:p>
        </p:txBody>
      </p:sp>
      <p:sp>
        <p:nvSpPr>
          <p:cNvPr id="20" name="TextBox 19">
            <a:extLst>
              <a:ext uri="{FF2B5EF4-FFF2-40B4-BE49-F238E27FC236}">
                <a16:creationId xmlns:a16="http://schemas.microsoft.com/office/drawing/2014/main" id="{578E2B6B-2C46-501D-D3C0-AE67EA9B7942}"/>
              </a:ext>
            </a:extLst>
          </p:cNvPr>
          <p:cNvSpPr txBox="1"/>
          <p:nvPr/>
        </p:nvSpPr>
        <p:spPr>
          <a:xfrm>
            <a:off x="678425" y="5688188"/>
            <a:ext cx="1084825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5345B"/>
                </a:solidFill>
              </a:rPr>
              <a:t>Upon transfer, the transferring party has </a:t>
            </a:r>
            <a:r>
              <a:rPr lang="en-US" sz="1800" b="1" dirty="0">
                <a:solidFill>
                  <a:srgbClr val="15345B"/>
                </a:solidFill>
              </a:rPr>
              <a:t>no further authority </a:t>
            </a:r>
            <a:r>
              <a:rPr lang="en-US" sz="1800" dirty="0">
                <a:solidFill>
                  <a:srgbClr val="15345B"/>
                </a:solidFill>
              </a:rPr>
              <a:t>over the samples. </a:t>
            </a:r>
          </a:p>
        </p:txBody>
      </p:sp>
    </p:spTree>
    <p:extLst>
      <p:ext uri="{BB962C8B-B14F-4D97-AF65-F5344CB8AC3E}">
        <p14:creationId xmlns:p14="http://schemas.microsoft.com/office/powerpoint/2010/main" val="2130977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5C1B9-FF08-6A22-AB1F-5D6A65207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29627-0B7C-F28A-C84B-2879FE65665B}"/>
              </a:ext>
            </a:extLst>
          </p:cNvPr>
          <p:cNvSpPr>
            <a:spLocks noGrp="1"/>
          </p:cNvSpPr>
          <p:nvPr>
            <p:ph type="title"/>
          </p:nvPr>
        </p:nvSpPr>
        <p:spPr/>
        <p:txBody>
          <a:bodyPr anchor="t">
            <a:normAutofit/>
          </a:bodyPr>
          <a:lstStyle/>
          <a:p>
            <a:r>
              <a:rPr lang="en-US" dirty="0"/>
              <a:t>NSUF Supported Project Samples</a:t>
            </a:r>
          </a:p>
        </p:txBody>
      </p:sp>
      <p:graphicFrame>
        <p:nvGraphicFramePr>
          <p:cNvPr id="8" name="Content Placeholder 3">
            <a:extLst>
              <a:ext uri="{FF2B5EF4-FFF2-40B4-BE49-F238E27FC236}">
                <a16:creationId xmlns:a16="http://schemas.microsoft.com/office/drawing/2014/main" id="{EF4EEFBB-06EC-C1F5-FCF7-8860FA353C75}"/>
              </a:ext>
            </a:extLst>
          </p:cNvPr>
          <p:cNvGraphicFramePr>
            <a:graphicFrameLocks noGrp="1"/>
          </p:cNvGraphicFramePr>
          <p:nvPr>
            <p:ph idx="1"/>
            <p:extLst>
              <p:ext uri="{D42A27DB-BD31-4B8C-83A1-F6EECF244321}">
                <p14:modId xmlns:p14="http://schemas.microsoft.com/office/powerpoint/2010/main" val="738768541"/>
              </p:ext>
            </p:extLst>
          </p:nvPr>
        </p:nvGraphicFramePr>
        <p:xfrm>
          <a:off x="532197" y="1796640"/>
          <a:ext cx="11127606" cy="326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366B886B-575A-42E3-153F-24BB72199618}"/>
              </a:ext>
            </a:extLst>
          </p:cNvPr>
          <p:cNvSpPr txBox="1"/>
          <p:nvPr/>
        </p:nvSpPr>
        <p:spPr>
          <a:xfrm>
            <a:off x="501445" y="1358854"/>
            <a:ext cx="11158358" cy="646331"/>
          </a:xfrm>
          <a:prstGeom prst="rect">
            <a:avLst/>
          </a:prstGeom>
          <a:noFill/>
        </p:spPr>
        <p:txBody>
          <a:bodyPr wrap="square">
            <a:spAutoFit/>
          </a:bodyPr>
          <a:lstStyle/>
          <a:p>
            <a:pPr lvl="0"/>
            <a:r>
              <a:rPr lang="en-US" dirty="0"/>
              <a:t>Materials irradiated under NSUF CINR projects automatically enter the NFML. Access follows a structured timeline: </a:t>
            </a:r>
          </a:p>
        </p:txBody>
      </p:sp>
      <p:sp>
        <p:nvSpPr>
          <p:cNvPr id="16" name="TextBox 15">
            <a:extLst>
              <a:ext uri="{FF2B5EF4-FFF2-40B4-BE49-F238E27FC236}">
                <a16:creationId xmlns:a16="http://schemas.microsoft.com/office/drawing/2014/main" id="{9DE02AF4-B0C6-109E-BA8E-F1ACDD1FDBF2}"/>
              </a:ext>
            </a:extLst>
          </p:cNvPr>
          <p:cNvSpPr txBox="1"/>
          <p:nvPr/>
        </p:nvSpPr>
        <p:spPr>
          <a:xfrm>
            <a:off x="470693" y="4941161"/>
            <a:ext cx="11158358" cy="646331"/>
          </a:xfrm>
          <a:prstGeom prst="rect">
            <a:avLst/>
          </a:prstGeom>
          <a:noFill/>
        </p:spPr>
        <p:txBody>
          <a:bodyPr wrap="square">
            <a:spAutoFit/>
          </a:bodyPr>
          <a:lstStyle/>
          <a:p>
            <a:pPr lvl="0"/>
            <a:r>
              <a:rPr lang="en-US" dirty="0"/>
              <a:t>Subsequent proposers receive the </a:t>
            </a:r>
            <a:r>
              <a:rPr lang="en-US" b="1" dirty="0"/>
              <a:t>original PI’s contact info </a:t>
            </a:r>
            <a:r>
              <a:rPr lang="en-US" dirty="0"/>
              <a:t>as a courtesy. The original PI may collaborate but </a:t>
            </a:r>
            <a:r>
              <a:rPr lang="en-US" b="1" dirty="0"/>
              <a:t>cannot deny access</a:t>
            </a:r>
            <a:r>
              <a:rPr lang="en-US" dirty="0"/>
              <a:t> to awarded NFML requests. </a:t>
            </a:r>
          </a:p>
        </p:txBody>
      </p:sp>
    </p:spTree>
    <p:extLst>
      <p:ext uri="{BB962C8B-B14F-4D97-AF65-F5344CB8AC3E}">
        <p14:creationId xmlns:p14="http://schemas.microsoft.com/office/powerpoint/2010/main" val="127905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B4CA0C-242A-A713-B165-C4E8F28E0D16}"/>
              </a:ext>
            </a:extLst>
          </p:cNvPr>
          <p:cNvSpPr>
            <a:spLocks noGrp="1"/>
          </p:cNvSpPr>
          <p:nvPr>
            <p:ph type="title"/>
          </p:nvPr>
        </p:nvSpPr>
        <p:spPr>
          <a:xfrm>
            <a:off x="886968" y="558602"/>
            <a:ext cx="10415648" cy="1008797"/>
          </a:xfrm>
        </p:spPr>
        <p:txBody>
          <a:bodyPr anchor="t">
            <a:normAutofit/>
          </a:bodyPr>
          <a:lstStyle/>
          <a:p>
            <a:r>
              <a:rPr lang="en-US" dirty="0"/>
              <a:t>Sample Pedigree Requirements</a:t>
            </a:r>
          </a:p>
        </p:txBody>
      </p:sp>
      <p:sp>
        <p:nvSpPr>
          <p:cNvPr id="5" name="Content Placeholder 4">
            <a:extLst>
              <a:ext uri="{FF2B5EF4-FFF2-40B4-BE49-F238E27FC236}">
                <a16:creationId xmlns:a16="http://schemas.microsoft.com/office/drawing/2014/main" id="{0FEDFA1C-C353-CEB3-C7FA-9ED81F2E8F29}"/>
              </a:ext>
            </a:extLst>
          </p:cNvPr>
          <p:cNvSpPr>
            <a:spLocks noGrp="1"/>
          </p:cNvSpPr>
          <p:nvPr>
            <p:ph idx="1"/>
          </p:nvPr>
        </p:nvSpPr>
        <p:spPr>
          <a:xfrm>
            <a:off x="888176" y="1739901"/>
            <a:ext cx="5013454" cy="4207040"/>
          </a:xfrm>
        </p:spPr>
        <p:txBody>
          <a:bodyPr>
            <a:normAutofit/>
          </a:bodyPr>
          <a:lstStyle/>
          <a:p>
            <a:pPr marL="0" indent="0">
              <a:buNone/>
            </a:pPr>
            <a:r>
              <a:rPr lang="en-US" sz="1800" dirty="0">
                <a:solidFill>
                  <a:srgbClr val="15345B"/>
                </a:solidFill>
              </a:rPr>
              <a:t>Samples accepted into the NFML must include adequate pedigree documentation: </a:t>
            </a:r>
          </a:p>
          <a:p>
            <a:pPr marL="342900" indent="-342900"/>
            <a:r>
              <a:rPr lang="en-US" sz="1800" dirty="0">
                <a:solidFill>
                  <a:srgbClr val="15345B"/>
                </a:solidFill>
              </a:rPr>
              <a:t>Material certifications, compositions &amp; properties</a:t>
            </a:r>
          </a:p>
          <a:p>
            <a:pPr marL="342900" indent="-342900"/>
            <a:r>
              <a:rPr lang="en-US" sz="1800" dirty="0">
                <a:solidFill>
                  <a:srgbClr val="15345B"/>
                </a:solidFill>
              </a:rPr>
              <a:t>Irradiation conditions (temperature, dose, flux, fluence, environment, duration)</a:t>
            </a:r>
          </a:p>
          <a:p>
            <a:pPr marL="342900" indent="-342900"/>
            <a:r>
              <a:rPr lang="en-US" sz="1800" dirty="0">
                <a:solidFill>
                  <a:srgbClr val="15345B"/>
                </a:solidFill>
              </a:rPr>
              <a:t>Fabrication and/or manufacturing processes</a:t>
            </a:r>
          </a:p>
          <a:p>
            <a:pPr marL="342900" indent="-342900"/>
            <a:r>
              <a:rPr lang="en-US" sz="1800" dirty="0">
                <a:solidFill>
                  <a:srgbClr val="15345B"/>
                </a:solidFill>
              </a:rPr>
              <a:t>Sample geometry and dimensions</a:t>
            </a:r>
          </a:p>
          <a:p>
            <a:pPr marL="342900" indent="-342900"/>
            <a:r>
              <a:rPr lang="en-US" sz="1800" dirty="0">
                <a:solidFill>
                  <a:srgbClr val="15345B"/>
                </a:solidFill>
              </a:rPr>
              <a:t>Related reports and publications</a:t>
            </a:r>
          </a:p>
          <a:p>
            <a:pPr marL="342900" indent="-342900"/>
            <a:endParaRPr lang="en-US" sz="1700" dirty="0">
              <a:solidFill>
                <a:srgbClr val="15345B"/>
              </a:solidFill>
            </a:endParaRPr>
          </a:p>
          <a:p>
            <a:pPr marL="0" indent="0">
              <a:buNone/>
            </a:pPr>
            <a:r>
              <a:rPr lang="en-US" sz="1700" dirty="0">
                <a:solidFill>
                  <a:srgbClr val="15345B"/>
                </a:solidFill>
              </a:rPr>
              <a:t>Pedigree data is </a:t>
            </a:r>
            <a:r>
              <a:rPr lang="en-US" sz="1700" b="1" dirty="0">
                <a:solidFill>
                  <a:srgbClr val="15345B"/>
                </a:solidFill>
              </a:rPr>
              <a:t>publicly available</a:t>
            </a:r>
            <a:r>
              <a:rPr lang="en-US" sz="1700" dirty="0">
                <a:solidFill>
                  <a:srgbClr val="15345B"/>
                </a:solidFill>
              </a:rPr>
              <a:t>. (Proprietary portions may be excluded by arrangement.)</a:t>
            </a:r>
          </a:p>
          <a:p>
            <a:endParaRPr lang="en-US" sz="1700" dirty="0"/>
          </a:p>
        </p:txBody>
      </p:sp>
      <p:pic>
        <p:nvPicPr>
          <p:cNvPr id="7" name="Picture Placeholder 6">
            <a:extLst>
              <a:ext uri="{FF2B5EF4-FFF2-40B4-BE49-F238E27FC236}">
                <a16:creationId xmlns:a16="http://schemas.microsoft.com/office/drawing/2014/main" id="{04A1CD73-4183-17F8-CCDF-BABD1566C485}"/>
              </a:ext>
            </a:extLst>
          </p:cNvPr>
          <p:cNvPicPr>
            <a:picLocks noGrp="1" noChangeAspect="1"/>
          </p:cNvPicPr>
          <p:nvPr>
            <p:ph type="pic" sz="quarter" idx="13"/>
          </p:nvPr>
        </p:nvPicPr>
        <p:blipFill>
          <a:blip r:embed="rId2"/>
          <a:srcRect r="4272" b="-3"/>
          <a:stretch>
            <a:fillRect/>
          </a:stretch>
        </p:blipFill>
        <p:spPr>
          <a:xfrm>
            <a:off x="6222175" y="1739901"/>
            <a:ext cx="5081650" cy="4207040"/>
          </a:xfrm>
          <a:prstGeom prst="rect">
            <a:avLst/>
          </a:prstGeom>
          <a:noFill/>
        </p:spPr>
      </p:pic>
    </p:spTree>
    <p:extLst>
      <p:ext uri="{BB962C8B-B14F-4D97-AF65-F5344CB8AC3E}">
        <p14:creationId xmlns:p14="http://schemas.microsoft.com/office/powerpoint/2010/main" val="4143205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A5D8-63CF-6B26-FFEC-AB5816E47CB5}"/>
              </a:ext>
            </a:extLst>
          </p:cNvPr>
          <p:cNvSpPr>
            <a:spLocks noGrp="1"/>
          </p:cNvSpPr>
          <p:nvPr>
            <p:ph type="title"/>
          </p:nvPr>
        </p:nvSpPr>
        <p:spPr>
          <a:xfrm>
            <a:off x="886968" y="558602"/>
            <a:ext cx="10415648" cy="1008797"/>
          </a:xfrm>
        </p:spPr>
        <p:txBody>
          <a:bodyPr anchor="t">
            <a:normAutofit/>
          </a:bodyPr>
          <a:lstStyle/>
          <a:p>
            <a:r>
              <a:rPr lang="en-US" dirty="0"/>
              <a:t>Value Assessment Process (VAP)</a:t>
            </a:r>
          </a:p>
        </p:txBody>
      </p:sp>
      <p:sp>
        <p:nvSpPr>
          <p:cNvPr id="3" name="Content Placeholder 2">
            <a:extLst>
              <a:ext uri="{FF2B5EF4-FFF2-40B4-BE49-F238E27FC236}">
                <a16:creationId xmlns:a16="http://schemas.microsoft.com/office/drawing/2014/main" id="{0F50C06C-3C36-0C75-CF51-15235A5B3B06}"/>
              </a:ext>
            </a:extLst>
          </p:cNvPr>
          <p:cNvSpPr>
            <a:spLocks noGrp="1"/>
          </p:cNvSpPr>
          <p:nvPr>
            <p:ph idx="1"/>
          </p:nvPr>
        </p:nvSpPr>
        <p:spPr>
          <a:xfrm>
            <a:off x="888176" y="1739901"/>
            <a:ext cx="5013454" cy="4207040"/>
          </a:xfrm>
        </p:spPr>
        <p:txBody>
          <a:bodyPr>
            <a:normAutofit/>
          </a:bodyPr>
          <a:lstStyle/>
          <a:p>
            <a:r>
              <a:rPr lang="en-US" u="sng" dirty="0">
                <a:solidFill>
                  <a:schemeClr val="accent1"/>
                </a:solidFill>
              </a:rPr>
              <a:t>Step 1</a:t>
            </a:r>
            <a:r>
              <a:rPr lang="en-US" dirty="0">
                <a:solidFill>
                  <a:schemeClr val="accent1"/>
                </a:solidFill>
              </a:rPr>
              <a:t>: Donor</a:t>
            </a:r>
          </a:p>
          <a:p>
            <a:pPr lvl="1"/>
            <a:r>
              <a:rPr lang="en-US" kern="100" dirty="0">
                <a:solidFill>
                  <a:schemeClr val="tx1"/>
                </a:solidFill>
              </a:rPr>
              <a:t>Provide relevant details regarding the potential donation</a:t>
            </a:r>
            <a:endParaRPr lang="en-US" dirty="0">
              <a:solidFill>
                <a:schemeClr val="tx1"/>
              </a:solidFill>
            </a:endParaRPr>
          </a:p>
          <a:p>
            <a:r>
              <a:rPr lang="en-US" u="sng" dirty="0">
                <a:solidFill>
                  <a:schemeClr val="accent1"/>
                </a:solidFill>
              </a:rPr>
              <a:t>Step 2</a:t>
            </a:r>
            <a:r>
              <a:rPr lang="en-US" dirty="0">
                <a:solidFill>
                  <a:schemeClr val="accent1"/>
                </a:solidFill>
              </a:rPr>
              <a:t>: NSUF Chief Scientists</a:t>
            </a:r>
          </a:p>
          <a:p>
            <a:pPr lvl="1"/>
            <a:r>
              <a:rPr lang="en-US" kern="100" dirty="0">
                <a:solidFill>
                  <a:schemeClr val="tx1"/>
                </a:solidFill>
              </a:rPr>
              <a:t>Determine the value of offered samples/materials.</a:t>
            </a:r>
            <a:endParaRPr lang="en-US" dirty="0">
              <a:solidFill>
                <a:schemeClr val="tx1"/>
              </a:solidFill>
            </a:endParaRPr>
          </a:p>
          <a:p>
            <a:r>
              <a:rPr lang="en-US" u="sng" dirty="0">
                <a:solidFill>
                  <a:schemeClr val="accent1"/>
                </a:solidFill>
              </a:rPr>
              <a:t>Step 3</a:t>
            </a:r>
            <a:r>
              <a:rPr lang="en-US" dirty="0">
                <a:solidFill>
                  <a:schemeClr val="accent1"/>
                </a:solidFill>
              </a:rPr>
              <a:t>: NSUF Management/Chief Scientists</a:t>
            </a:r>
          </a:p>
          <a:p>
            <a:pPr lvl="1"/>
            <a:r>
              <a:rPr lang="en-US" dirty="0">
                <a:solidFill>
                  <a:schemeClr val="tx1"/>
                </a:solidFill>
              </a:rPr>
              <a:t>Decision to accept or reject samples</a:t>
            </a:r>
          </a:p>
        </p:txBody>
      </p:sp>
      <p:pic>
        <p:nvPicPr>
          <p:cNvPr id="7" name="Content Placeholder 6">
            <a:extLst>
              <a:ext uri="{FF2B5EF4-FFF2-40B4-BE49-F238E27FC236}">
                <a16:creationId xmlns:a16="http://schemas.microsoft.com/office/drawing/2014/main" id="{6383FBF0-5E32-EABE-7029-474F82CFCCD9}"/>
              </a:ext>
            </a:extLst>
          </p:cNvPr>
          <p:cNvPicPr>
            <a:picLocks noGrp="1" noChangeAspect="1"/>
          </p:cNvPicPr>
          <p:nvPr>
            <p:ph type="pic" sz="quarter" idx="13"/>
          </p:nvPr>
        </p:nvPicPr>
        <p:blipFill>
          <a:blip r:embed="rId3"/>
          <a:stretch/>
        </p:blipFill>
        <p:spPr>
          <a:xfrm>
            <a:off x="6222175" y="1876331"/>
            <a:ext cx="5081650" cy="3934180"/>
          </a:xfrm>
          <a:prstGeom prst="rect">
            <a:avLst/>
          </a:prstGeom>
          <a:noFill/>
        </p:spPr>
      </p:pic>
    </p:spTree>
    <p:extLst>
      <p:ext uri="{BB962C8B-B14F-4D97-AF65-F5344CB8AC3E}">
        <p14:creationId xmlns:p14="http://schemas.microsoft.com/office/powerpoint/2010/main" val="780523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4C99-FF89-40F6-7DBD-1AE5ED78CBFC}"/>
              </a:ext>
            </a:extLst>
          </p:cNvPr>
          <p:cNvSpPr>
            <a:spLocks noGrp="1"/>
          </p:cNvSpPr>
          <p:nvPr>
            <p:ph type="title"/>
          </p:nvPr>
        </p:nvSpPr>
        <p:spPr>
          <a:xfrm>
            <a:off x="888176" y="558602"/>
            <a:ext cx="10415648" cy="1008797"/>
          </a:xfrm>
        </p:spPr>
        <p:txBody>
          <a:bodyPr anchor="t">
            <a:normAutofit/>
          </a:bodyPr>
          <a:lstStyle/>
          <a:p>
            <a:r>
              <a:rPr lang="en-US" dirty="0"/>
              <a:t>VAP Scoring Criteria</a:t>
            </a:r>
          </a:p>
        </p:txBody>
      </p:sp>
      <p:graphicFrame>
        <p:nvGraphicFramePr>
          <p:cNvPr id="5" name="Content Placeholder 2">
            <a:extLst>
              <a:ext uri="{FF2B5EF4-FFF2-40B4-BE49-F238E27FC236}">
                <a16:creationId xmlns:a16="http://schemas.microsoft.com/office/drawing/2014/main" id="{CCA96FCF-A2B2-B359-DD1B-3D577E91381D}"/>
              </a:ext>
            </a:extLst>
          </p:cNvPr>
          <p:cNvGraphicFramePr>
            <a:graphicFrameLocks noGrp="1"/>
          </p:cNvGraphicFramePr>
          <p:nvPr>
            <p:ph idx="1"/>
            <p:extLst>
              <p:ext uri="{D42A27DB-BD31-4B8C-83A1-F6EECF244321}">
                <p14:modId xmlns:p14="http://schemas.microsoft.com/office/powerpoint/2010/main" val="2314918814"/>
              </p:ext>
            </p:extLst>
          </p:nvPr>
        </p:nvGraphicFramePr>
        <p:xfrm>
          <a:off x="560439" y="1150374"/>
          <a:ext cx="10982631" cy="4940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530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63EC-9A7B-5F93-696F-1842594BE0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780EDC-2B83-25AF-3096-92906B5610A5}"/>
              </a:ext>
            </a:extLst>
          </p:cNvPr>
          <p:cNvSpPr>
            <a:spLocks noGrp="1"/>
          </p:cNvSpPr>
          <p:nvPr>
            <p:ph type="title"/>
          </p:nvPr>
        </p:nvSpPr>
        <p:spPr/>
        <p:txBody>
          <a:bodyPr/>
          <a:lstStyle/>
          <a:p>
            <a:r>
              <a:rPr lang="en-US" dirty="0"/>
              <a:t>Growth and Utilization</a:t>
            </a:r>
          </a:p>
        </p:txBody>
      </p:sp>
    </p:spTree>
    <p:extLst>
      <p:ext uri="{BB962C8B-B14F-4D97-AF65-F5344CB8AC3E}">
        <p14:creationId xmlns:p14="http://schemas.microsoft.com/office/powerpoint/2010/main" val="3359350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0628-816E-03E9-0A70-B3A7ACB3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DDA162-2A2E-EBBB-8ED6-AA69E497D7E8}"/>
              </a:ext>
            </a:extLst>
          </p:cNvPr>
          <p:cNvSpPr>
            <a:spLocks noGrp="1"/>
          </p:cNvSpPr>
          <p:nvPr>
            <p:ph type="title"/>
          </p:nvPr>
        </p:nvSpPr>
        <p:spPr>
          <a:xfrm>
            <a:off x="888176" y="558602"/>
            <a:ext cx="10415648" cy="1008797"/>
          </a:xfrm>
        </p:spPr>
        <p:txBody>
          <a:bodyPr anchor="t">
            <a:normAutofit/>
          </a:bodyPr>
          <a:lstStyle/>
          <a:p>
            <a:r>
              <a:rPr lang="en-US" dirty="0"/>
              <a:t>NFML Inventory Growth</a:t>
            </a:r>
          </a:p>
        </p:txBody>
      </p:sp>
      <p:graphicFrame>
        <p:nvGraphicFramePr>
          <p:cNvPr id="5" name="Chart 4">
            <a:extLst>
              <a:ext uri="{FF2B5EF4-FFF2-40B4-BE49-F238E27FC236}">
                <a16:creationId xmlns:a16="http://schemas.microsoft.com/office/drawing/2014/main" id="{146CED3E-44C2-3F02-63F0-012363AB1DA8}"/>
              </a:ext>
            </a:extLst>
          </p:cNvPr>
          <p:cNvGraphicFramePr>
            <a:graphicFrameLocks/>
          </p:cNvGraphicFramePr>
          <p:nvPr/>
        </p:nvGraphicFramePr>
        <p:xfrm>
          <a:off x="888176" y="971550"/>
          <a:ext cx="10415649" cy="51196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0162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5121D-9883-2A43-A1A5-FDD5A306764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BF36178-6298-C379-1D83-A5CCFE0D5F31}"/>
              </a:ext>
            </a:extLst>
          </p:cNvPr>
          <p:cNvSpPr>
            <a:spLocks noGrp="1"/>
          </p:cNvSpPr>
          <p:nvPr>
            <p:ph type="title"/>
          </p:nvPr>
        </p:nvSpPr>
        <p:spPr>
          <a:xfrm>
            <a:off x="888176" y="478084"/>
            <a:ext cx="10415648" cy="444288"/>
          </a:xfrm>
        </p:spPr>
        <p:txBody>
          <a:bodyPr anchor="t">
            <a:normAutofit/>
          </a:bodyPr>
          <a:lstStyle/>
          <a:p>
            <a:pPr algn="ctr"/>
            <a:r>
              <a:rPr lang="en-US" sz="2000" dirty="0"/>
              <a:t>NFML Utilization via Rapid Turnaround Experiment (RTE) Program – FY2010-2025</a:t>
            </a:r>
          </a:p>
        </p:txBody>
      </p:sp>
      <p:pic>
        <p:nvPicPr>
          <p:cNvPr id="17" name="Picture 16">
            <a:extLst>
              <a:ext uri="{FF2B5EF4-FFF2-40B4-BE49-F238E27FC236}">
                <a16:creationId xmlns:a16="http://schemas.microsoft.com/office/drawing/2014/main" id="{0F5F9304-730C-2E19-6CEA-724F4B0EA192}"/>
              </a:ext>
            </a:extLst>
          </p:cNvPr>
          <p:cNvPicPr>
            <a:picLocks noChangeAspect="1"/>
          </p:cNvPicPr>
          <p:nvPr/>
        </p:nvPicPr>
        <p:blipFill>
          <a:blip r:embed="rId3"/>
          <a:stretch>
            <a:fillRect/>
          </a:stretch>
        </p:blipFill>
        <p:spPr>
          <a:xfrm>
            <a:off x="762202" y="922372"/>
            <a:ext cx="10712043" cy="5076390"/>
          </a:xfrm>
          <a:prstGeom prst="rect">
            <a:avLst/>
          </a:prstGeom>
          <a:noFill/>
        </p:spPr>
      </p:pic>
    </p:spTree>
    <p:extLst>
      <p:ext uri="{BB962C8B-B14F-4D97-AF65-F5344CB8AC3E}">
        <p14:creationId xmlns:p14="http://schemas.microsoft.com/office/powerpoint/2010/main" val="333250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65B87-1A22-3592-C6EB-D0F158CA362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536EE81-7F0C-84BD-ADF2-481D1F23F4C6}"/>
              </a:ext>
            </a:extLst>
          </p:cNvPr>
          <p:cNvSpPr>
            <a:spLocks noGrp="1"/>
          </p:cNvSpPr>
          <p:nvPr>
            <p:ph type="title"/>
          </p:nvPr>
        </p:nvSpPr>
        <p:spPr/>
        <p:txBody>
          <a:bodyPr/>
          <a:lstStyle/>
          <a:p>
            <a:r>
              <a:rPr lang="en-US" dirty="0"/>
              <a:t>FY25 NFML Additions</a:t>
            </a:r>
          </a:p>
        </p:txBody>
      </p:sp>
    </p:spTree>
    <p:extLst>
      <p:ext uri="{BB962C8B-B14F-4D97-AF65-F5344CB8AC3E}">
        <p14:creationId xmlns:p14="http://schemas.microsoft.com/office/powerpoint/2010/main" val="347696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35210-216A-00A2-87E7-FA350BCBA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8996B-5183-C87D-966A-EFAD5D6CA21D}"/>
              </a:ext>
            </a:extLst>
          </p:cNvPr>
          <p:cNvSpPr>
            <a:spLocks noGrp="1"/>
          </p:cNvSpPr>
          <p:nvPr>
            <p:ph type="title"/>
          </p:nvPr>
        </p:nvSpPr>
        <p:spPr>
          <a:xfrm>
            <a:off x="776748" y="558602"/>
            <a:ext cx="10746658" cy="1008797"/>
          </a:xfrm>
        </p:spPr>
        <p:txBody>
          <a:bodyPr anchor="t">
            <a:normAutofit/>
          </a:bodyPr>
          <a:lstStyle/>
          <a:p>
            <a:r>
              <a:rPr lang="en-US" sz="2200" dirty="0"/>
              <a:t>BWXT &amp; Southern Nuclear Co. Addition: Harvested LWR Core Shroud Materials</a:t>
            </a:r>
            <a:br>
              <a:rPr lang="en-US" sz="2200" dirty="0"/>
            </a:br>
            <a:r>
              <a:rPr lang="en-US" sz="2000" dirty="0"/>
              <a:t>(</a:t>
            </a:r>
            <a:r>
              <a:rPr lang="en-US" sz="2000" i="1" dirty="0"/>
              <a:t>available</a:t>
            </a:r>
            <a:r>
              <a:rPr lang="en-US" sz="2000" dirty="0"/>
              <a:t>)</a:t>
            </a:r>
          </a:p>
        </p:txBody>
      </p:sp>
      <p:sp>
        <p:nvSpPr>
          <p:cNvPr id="3" name="Content Placeholder 2">
            <a:extLst>
              <a:ext uri="{FF2B5EF4-FFF2-40B4-BE49-F238E27FC236}">
                <a16:creationId xmlns:a16="http://schemas.microsoft.com/office/drawing/2014/main" id="{D2FFFEF3-CF1D-B2F2-3E94-0923A7F6A80E}"/>
              </a:ext>
            </a:extLst>
          </p:cNvPr>
          <p:cNvSpPr>
            <a:spLocks noGrp="1"/>
          </p:cNvSpPr>
          <p:nvPr>
            <p:ph idx="1"/>
          </p:nvPr>
        </p:nvSpPr>
        <p:spPr>
          <a:xfrm>
            <a:off x="6290370" y="1739901"/>
            <a:ext cx="5013454" cy="4207040"/>
          </a:xfrm>
        </p:spPr>
        <p:txBody>
          <a:bodyPr>
            <a:normAutofit/>
          </a:bodyPr>
          <a:lstStyle/>
          <a:p>
            <a:pPr marL="285750" indent="-285750">
              <a:spcAft>
                <a:spcPts val="1200"/>
              </a:spcAft>
              <a:buClr>
                <a:srgbClr val="07519E"/>
              </a:buClr>
            </a:pPr>
            <a:r>
              <a:rPr lang="en-US" dirty="0">
                <a:solidFill>
                  <a:schemeClr val="tx1"/>
                </a:solidFill>
              </a:rPr>
              <a:t>304 SS core shroud samples (weld and base metal and Heat Affected Zones (HAZ) from a commercial LWR NPP</a:t>
            </a:r>
          </a:p>
          <a:p>
            <a:pPr marL="285750" indent="-285750">
              <a:spcAft>
                <a:spcPts val="1200"/>
              </a:spcAft>
              <a:buClr>
                <a:srgbClr val="07519E"/>
              </a:buClr>
            </a:pPr>
            <a:r>
              <a:rPr lang="en-US" dirty="0">
                <a:solidFill>
                  <a:schemeClr val="tx1"/>
                </a:solidFill>
              </a:rPr>
              <a:t>Legal transfer of Title and Ownership signed in FY 2022</a:t>
            </a:r>
          </a:p>
          <a:p>
            <a:pPr marL="285750" indent="-285750">
              <a:spcAft>
                <a:spcPts val="1200"/>
              </a:spcAft>
              <a:buClr>
                <a:srgbClr val="07519E"/>
              </a:buClr>
            </a:pPr>
            <a:r>
              <a:rPr lang="en-US" dirty="0">
                <a:solidFill>
                  <a:schemeClr val="tx1"/>
                </a:solidFill>
              </a:rPr>
              <a:t>Samples delivered in batches from BWXT to INL</a:t>
            </a:r>
          </a:p>
          <a:p>
            <a:pPr marL="285750" indent="-285750">
              <a:spcAft>
                <a:spcPts val="1200"/>
              </a:spcAft>
              <a:buClr>
                <a:srgbClr val="07519E"/>
              </a:buClr>
            </a:pPr>
            <a:r>
              <a:rPr lang="en-US" dirty="0">
                <a:solidFill>
                  <a:schemeClr val="tx1"/>
                </a:solidFill>
              </a:rPr>
              <a:t>Last shipment arrived March 2025</a:t>
            </a:r>
          </a:p>
          <a:p>
            <a:endParaRPr lang="en-US" dirty="0"/>
          </a:p>
        </p:txBody>
      </p:sp>
      <p:grpSp>
        <p:nvGrpSpPr>
          <p:cNvPr id="6" name="Group 5">
            <a:extLst>
              <a:ext uri="{FF2B5EF4-FFF2-40B4-BE49-F238E27FC236}">
                <a16:creationId xmlns:a16="http://schemas.microsoft.com/office/drawing/2014/main" id="{F9ACF337-683F-DB8E-2CB2-05CE4C2FB871}"/>
              </a:ext>
            </a:extLst>
          </p:cNvPr>
          <p:cNvGrpSpPr/>
          <p:nvPr/>
        </p:nvGrpSpPr>
        <p:grpSpPr>
          <a:xfrm>
            <a:off x="1797952" y="1739901"/>
            <a:ext cx="3262096" cy="4207041"/>
            <a:chOff x="7319911" y="1146062"/>
            <a:chExt cx="3842328" cy="4955350"/>
          </a:xfrm>
        </p:grpSpPr>
        <p:pic>
          <p:nvPicPr>
            <p:cNvPr id="4" name="Picture 3">
              <a:extLst>
                <a:ext uri="{FF2B5EF4-FFF2-40B4-BE49-F238E27FC236}">
                  <a16:creationId xmlns:a16="http://schemas.microsoft.com/office/drawing/2014/main" id="{A69627EE-59C0-2D36-6E5D-396C233A1E0C}"/>
                </a:ext>
              </a:extLst>
            </p:cNvPr>
            <p:cNvPicPr>
              <a:picLocks noChangeAspect="1"/>
            </p:cNvPicPr>
            <p:nvPr/>
          </p:nvPicPr>
          <p:blipFill>
            <a:blip r:embed="rId3"/>
            <a:stretch>
              <a:fillRect/>
            </a:stretch>
          </p:blipFill>
          <p:spPr>
            <a:xfrm>
              <a:off x="7319911" y="4037387"/>
              <a:ext cx="3842328" cy="2064025"/>
            </a:xfrm>
            <a:prstGeom prst="rect">
              <a:avLst/>
            </a:prstGeom>
          </p:spPr>
        </p:pic>
        <p:pic>
          <p:nvPicPr>
            <p:cNvPr id="5" name="Picture 4">
              <a:extLst>
                <a:ext uri="{FF2B5EF4-FFF2-40B4-BE49-F238E27FC236}">
                  <a16:creationId xmlns:a16="http://schemas.microsoft.com/office/drawing/2014/main" id="{F6FD070D-1B21-83C5-4A02-4F7EBA7A9571}"/>
                </a:ext>
              </a:extLst>
            </p:cNvPr>
            <p:cNvPicPr>
              <a:picLocks noChangeAspect="1"/>
            </p:cNvPicPr>
            <p:nvPr/>
          </p:nvPicPr>
          <p:blipFill>
            <a:blip r:embed="rId4"/>
            <a:srcRect l="32347" t="16981" r="34674" b="4113"/>
            <a:stretch/>
          </p:blipFill>
          <p:spPr>
            <a:xfrm>
              <a:off x="8177588" y="1146062"/>
              <a:ext cx="2126974" cy="2891325"/>
            </a:xfrm>
            <a:prstGeom prst="rect">
              <a:avLst/>
            </a:prstGeom>
          </p:spPr>
        </p:pic>
      </p:grpSp>
    </p:spTree>
    <p:extLst>
      <p:ext uri="{BB962C8B-B14F-4D97-AF65-F5344CB8AC3E}">
        <p14:creationId xmlns:p14="http://schemas.microsoft.com/office/powerpoint/2010/main" val="3815169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7678B-D02B-FBF8-6ED5-2DE015E12C2F}"/>
              </a:ext>
            </a:extLst>
          </p:cNvPr>
          <p:cNvSpPr>
            <a:spLocks noGrp="1"/>
          </p:cNvSpPr>
          <p:nvPr>
            <p:ph type="title"/>
          </p:nvPr>
        </p:nvSpPr>
        <p:spPr/>
        <p:txBody>
          <a:bodyPr anchor="t">
            <a:normAutofit/>
          </a:bodyPr>
          <a:lstStyle/>
          <a:p>
            <a:r>
              <a:rPr lang="en-US" dirty="0"/>
              <a:t>Agenda</a:t>
            </a:r>
          </a:p>
        </p:txBody>
      </p:sp>
      <p:graphicFrame>
        <p:nvGraphicFramePr>
          <p:cNvPr id="7" name="Content Placeholder 2">
            <a:extLst>
              <a:ext uri="{FF2B5EF4-FFF2-40B4-BE49-F238E27FC236}">
                <a16:creationId xmlns:a16="http://schemas.microsoft.com/office/drawing/2014/main" id="{1F96924B-A6D4-1385-AF4B-1818F8926509}"/>
              </a:ext>
            </a:extLst>
          </p:cNvPr>
          <p:cNvGraphicFramePr>
            <a:graphicFrameLocks noGrp="1"/>
          </p:cNvGraphicFramePr>
          <p:nvPr>
            <p:ph idx="1"/>
            <p:extLst>
              <p:ext uri="{D42A27DB-BD31-4B8C-83A1-F6EECF244321}">
                <p14:modId xmlns:p14="http://schemas.microsoft.com/office/powerpoint/2010/main" val="4120912997"/>
              </p:ext>
            </p:extLst>
          </p:nvPr>
        </p:nvGraphicFramePr>
        <p:xfrm>
          <a:off x="888176" y="1567399"/>
          <a:ext cx="104171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55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45F04-A333-C032-38FF-A2E8FB038BB2}"/>
              </a:ext>
            </a:extLst>
          </p:cNvPr>
          <p:cNvSpPr>
            <a:spLocks noGrp="1"/>
          </p:cNvSpPr>
          <p:nvPr>
            <p:ph type="title"/>
          </p:nvPr>
        </p:nvSpPr>
        <p:spPr>
          <a:xfrm>
            <a:off x="888176" y="558602"/>
            <a:ext cx="10415648" cy="1008797"/>
          </a:xfrm>
        </p:spPr>
        <p:txBody>
          <a:bodyPr anchor="t">
            <a:normAutofit/>
          </a:bodyPr>
          <a:lstStyle/>
          <a:p>
            <a:r>
              <a:rPr lang="en-US" sz="2200" dirty="0"/>
              <a:t>DOE-NE Microreactor Program Acquisition: Yttrium Hydride Samples </a:t>
            </a:r>
            <a:br>
              <a:rPr lang="en-US" sz="2200" dirty="0"/>
            </a:br>
            <a:r>
              <a:rPr lang="en-US" sz="2200" dirty="0"/>
              <a:t>(</a:t>
            </a:r>
            <a:r>
              <a:rPr lang="en-US" sz="2200" i="1" dirty="0"/>
              <a:t>available</a:t>
            </a:r>
            <a:r>
              <a:rPr lang="en-US" sz="2200" dirty="0"/>
              <a:t>)</a:t>
            </a:r>
            <a:br>
              <a:rPr lang="en-US" sz="2200" dirty="0"/>
            </a:br>
            <a:endParaRPr lang="en-US" sz="2200" dirty="0"/>
          </a:p>
        </p:txBody>
      </p:sp>
      <p:sp>
        <p:nvSpPr>
          <p:cNvPr id="3" name="Content Placeholder 2">
            <a:extLst>
              <a:ext uri="{FF2B5EF4-FFF2-40B4-BE49-F238E27FC236}">
                <a16:creationId xmlns:a16="http://schemas.microsoft.com/office/drawing/2014/main" id="{03233891-1D32-FA8D-B3A5-13EA2103EA12}"/>
              </a:ext>
            </a:extLst>
          </p:cNvPr>
          <p:cNvSpPr>
            <a:spLocks noGrp="1"/>
          </p:cNvSpPr>
          <p:nvPr>
            <p:ph sz="half" idx="2"/>
          </p:nvPr>
        </p:nvSpPr>
        <p:spPr>
          <a:xfrm>
            <a:off x="6222173" y="1739901"/>
            <a:ext cx="5081651" cy="4351338"/>
          </a:xfrm>
        </p:spPr>
        <p:txBody>
          <a:bodyPr>
            <a:normAutofit/>
          </a:bodyPr>
          <a:lstStyle/>
          <a:p>
            <a:pPr marL="285750" indent="-285750">
              <a:spcAft>
                <a:spcPts val="1200"/>
              </a:spcAft>
              <a:buClr>
                <a:srgbClr val="07519E"/>
              </a:buClr>
            </a:pPr>
            <a:r>
              <a:rPr lang="en-US" sz="2000" dirty="0">
                <a:solidFill>
                  <a:schemeClr val="tx1"/>
                </a:solidFill>
              </a:rPr>
              <a:t>ATR-irradiated Yttrium-hydride experiments to advance technology readiness level of moderator material</a:t>
            </a:r>
          </a:p>
          <a:p>
            <a:pPr marL="285750" indent="-285750">
              <a:spcAft>
                <a:spcPts val="1200"/>
              </a:spcAft>
              <a:buClr>
                <a:srgbClr val="07519E"/>
              </a:buClr>
            </a:pPr>
            <a:r>
              <a:rPr lang="en-US" sz="2000" dirty="0">
                <a:solidFill>
                  <a:schemeClr val="tx1"/>
                </a:solidFill>
              </a:rPr>
              <a:t>Fabricated through innovative techniques</a:t>
            </a:r>
          </a:p>
          <a:p>
            <a:pPr marL="742950" lvl="1" indent="-285750">
              <a:spcAft>
                <a:spcPts val="1200"/>
              </a:spcAft>
              <a:buClr>
                <a:srgbClr val="07519E"/>
              </a:buClr>
            </a:pPr>
            <a:r>
              <a:rPr lang="en-US" sz="2000" dirty="0">
                <a:solidFill>
                  <a:schemeClr val="tx1"/>
                </a:solidFill>
              </a:rPr>
              <a:t>powder metallurgy</a:t>
            </a:r>
          </a:p>
          <a:p>
            <a:pPr marL="742950" lvl="1" indent="-285750">
              <a:spcAft>
                <a:spcPts val="1200"/>
              </a:spcAft>
              <a:buClr>
                <a:srgbClr val="07519E"/>
              </a:buClr>
            </a:pPr>
            <a:r>
              <a:rPr lang="en-US" sz="2000" dirty="0">
                <a:solidFill>
                  <a:schemeClr val="tx1"/>
                </a:solidFill>
              </a:rPr>
              <a:t>massive </a:t>
            </a:r>
            <a:r>
              <a:rPr lang="en-US" sz="2000" dirty="0" err="1">
                <a:solidFill>
                  <a:schemeClr val="tx1"/>
                </a:solidFill>
              </a:rPr>
              <a:t>hydriding</a:t>
            </a:r>
            <a:endParaRPr lang="en-US" sz="2000" dirty="0">
              <a:solidFill>
                <a:schemeClr val="tx1"/>
              </a:solidFill>
            </a:endParaRPr>
          </a:p>
          <a:p>
            <a:pPr marL="285750" indent="-285750">
              <a:spcAft>
                <a:spcPts val="1200"/>
              </a:spcAft>
              <a:buClr>
                <a:srgbClr val="07519E"/>
              </a:buClr>
            </a:pPr>
            <a:r>
              <a:rPr lang="en-US" sz="2000" dirty="0">
                <a:solidFill>
                  <a:schemeClr val="tx1"/>
                </a:solidFill>
              </a:rPr>
              <a:t>Principle additions to the FY23 Version of the </a:t>
            </a:r>
            <a:r>
              <a:rPr lang="en-US" sz="2000" b="1" dirty="0">
                <a:solidFill>
                  <a:schemeClr val="tx1"/>
                </a:solidFill>
              </a:rPr>
              <a:t>Advanced Moderator Material Handbook</a:t>
            </a:r>
            <a:r>
              <a:rPr lang="en-US" sz="2000" dirty="0">
                <a:solidFill>
                  <a:schemeClr val="tx1"/>
                </a:solidFill>
              </a:rPr>
              <a:t> are the pre- and post-irradiation examination(s) of the irradiated YH</a:t>
            </a:r>
          </a:p>
          <a:p>
            <a:pPr marL="0" indent="0">
              <a:buNone/>
            </a:pPr>
            <a:endParaRPr lang="en-US" sz="2000" dirty="0"/>
          </a:p>
        </p:txBody>
      </p:sp>
      <p:grpSp>
        <p:nvGrpSpPr>
          <p:cNvPr id="21" name="Group 20">
            <a:extLst>
              <a:ext uri="{FF2B5EF4-FFF2-40B4-BE49-F238E27FC236}">
                <a16:creationId xmlns:a16="http://schemas.microsoft.com/office/drawing/2014/main" id="{F34FB1B8-442C-E04D-0073-3045BA3349DD}"/>
              </a:ext>
            </a:extLst>
          </p:cNvPr>
          <p:cNvGrpSpPr/>
          <p:nvPr/>
        </p:nvGrpSpPr>
        <p:grpSpPr>
          <a:xfrm>
            <a:off x="770188" y="2530609"/>
            <a:ext cx="5081650" cy="1796782"/>
            <a:chOff x="511526" y="3081920"/>
            <a:chExt cx="8347741" cy="2951615"/>
          </a:xfrm>
        </p:grpSpPr>
        <p:pic>
          <p:nvPicPr>
            <p:cNvPr id="22" name="Picture 21">
              <a:extLst>
                <a:ext uri="{FF2B5EF4-FFF2-40B4-BE49-F238E27FC236}">
                  <a16:creationId xmlns:a16="http://schemas.microsoft.com/office/drawing/2014/main" id="{EE12443E-5EFA-D404-A5FA-2F7AD316B21B}"/>
                </a:ext>
              </a:extLst>
            </p:cNvPr>
            <p:cNvPicPr>
              <a:picLocks noChangeAspect="1"/>
            </p:cNvPicPr>
            <p:nvPr/>
          </p:nvPicPr>
          <p:blipFill>
            <a:blip r:embed="rId3"/>
            <a:srcRect t="5052"/>
            <a:stretch>
              <a:fillRect/>
            </a:stretch>
          </p:blipFill>
          <p:spPr>
            <a:xfrm>
              <a:off x="511526" y="3081920"/>
              <a:ext cx="6595779" cy="2951615"/>
            </a:xfrm>
            <a:prstGeom prst="rect">
              <a:avLst/>
            </a:prstGeom>
          </p:spPr>
        </p:pic>
        <p:sp>
          <p:nvSpPr>
            <p:cNvPr id="23" name="TextBox 20">
              <a:extLst>
                <a:ext uri="{FF2B5EF4-FFF2-40B4-BE49-F238E27FC236}">
                  <a16:creationId xmlns:a16="http://schemas.microsoft.com/office/drawing/2014/main" id="{E3657259-B108-C31C-A58D-C3CEAFD08E11}"/>
                </a:ext>
              </a:extLst>
            </p:cNvPr>
            <p:cNvSpPr txBox="1"/>
            <p:nvPr/>
          </p:nvSpPr>
          <p:spPr>
            <a:xfrm>
              <a:off x="6980419" y="3388850"/>
              <a:ext cx="1457780" cy="7848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48640">
                <a:spcAft>
                  <a:spcPts val="600"/>
                </a:spcAft>
              </a:pPr>
              <a:r>
                <a:rPr lang="en-US" sz="900" i="1" kern="1200">
                  <a:solidFill>
                    <a:schemeClr val="tx1"/>
                  </a:solidFill>
                  <a:latin typeface="Helvetica" panose="020B0604020202020204" pitchFamily="34" charset="0"/>
                  <a:ea typeface="+mn-ea"/>
                  <a:cs typeface="Helvetica" panose="020B0604020202020204" pitchFamily="34" charset="0"/>
                </a:rPr>
                <a:t>Examples of direct hydride samples</a:t>
              </a:r>
              <a:endParaRPr lang="en-US" sz="1500" i="1">
                <a:latin typeface="Helvetica" panose="020B0604020202020204" pitchFamily="34" charset="0"/>
                <a:cs typeface="Helvetica" panose="020B0604020202020204" pitchFamily="34" charset="0"/>
              </a:endParaRPr>
            </a:p>
          </p:txBody>
        </p:sp>
        <p:sp>
          <p:nvSpPr>
            <p:cNvPr id="24" name="TextBox 21">
              <a:extLst>
                <a:ext uri="{FF2B5EF4-FFF2-40B4-BE49-F238E27FC236}">
                  <a16:creationId xmlns:a16="http://schemas.microsoft.com/office/drawing/2014/main" id="{F0BC28CC-126A-2E1D-0CA1-028B8450B815}"/>
                </a:ext>
              </a:extLst>
            </p:cNvPr>
            <p:cNvSpPr txBox="1"/>
            <p:nvPr/>
          </p:nvSpPr>
          <p:spPr>
            <a:xfrm>
              <a:off x="6980419" y="4794453"/>
              <a:ext cx="1878848" cy="7848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48640">
                <a:spcAft>
                  <a:spcPts val="600"/>
                </a:spcAft>
              </a:pPr>
              <a:r>
                <a:rPr lang="en-US" sz="900" i="1" kern="1200">
                  <a:solidFill>
                    <a:schemeClr val="tx1"/>
                  </a:solidFill>
                  <a:latin typeface="Helvetica" panose="020B0604020202020204" pitchFamily="34" charset="0"/>
                  <a:ea typeface="+mn-ea"/>
                  <a:cs typeface="Helvetica" panose="020B0604020202020204" pitchFamily="34" charset="0"/>
                </a:rPr>
                <a:t>Examples of powder metallurgy samples</a:t>
              </a:r>
              <a:endParaRPr lang="en-US" sz="1500" i="1">
                <a:latin typeface="Helvetica" panose="020B0604020202020204" pitchFamily="34" charset="0"/>
                <a:cs typeface="Helvetica" panose="020B0604020202020204" pitchFamily="34" charset="0"/>
              </a:endParaRPr>
            </a:p>
          </p:txBody>
        </p:sp>
      </p:grpSp>
    </p:spTree>
    <p:extLst>
      <p:ext uri="{BB962C8B-B14F-4D97-AF65-F5344CB8AC3E}">
        <p14:creationId xmlns:p14="http://schemas.microsoft.com/office/powerpoint/2010/main" val="1801164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2F2D4-BD04-476D-4EA9-C3232EE21F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03B2F-4CDE-B22B-9929-64CF504F1B79}"/>
              </a:ext>
            </a:extLst>
          </p:cNvPr>
          <p:cNvSpPr>
            <a:spLocks noGrp="1"/>
          </p:cNvSpPr>
          <p:nvPr>
            <p:ph type="title"/>
          </p:nvPr>
        </p:nvSpPr>
        <p:spPr>
          <a:xfrm>
            <a:off x="888176" y="400194"/>
            <a:ext cx="10415648" cy="784062"/>
          </a:xfrm>
        </p:spPr>
        <p:txBody>
          <a:bodyPr anchor="t">
            <a:normAutofit/>
          </a:bodyPr>
          <a:lstStyle/>
          <a:p>
            <a:r>
              <a:rPr lang="en-US" sz="2200" dirty="0">
                <a:solidFill>
                  <a:schemeClr val="tx1"/>
                </a:solidFill>
              </a:rPr>
              <a:t>LDRD Acquisition: Tensile Testing Using the Standard Capsule (TTUSC) </a:t>
            </a:r>
            <a:br>
              <a:rPr lang="en-US" sz="2200" dirty="0">
                <a:solidFill>
                  <a:schemeClr val="tx1"/>
                </a:solidFill>
              </a:rPr>
            </a:br>
            <a:r>
              <a:rPr lang="en-US" sz="2200" dirty="0">
                <a:solidFill>
                  <a:schemeClr val="tx1"/>
                </a:solidFill>
              </a:rPr>
              <a:t>(</a:t>
            </a:r>
            <a:r>
              <a:rPr lang="en-US" sz="2200" i="1" dirty="0">
                <a:solidFill>
                  <a:schemeClr val="tx1"/>
                </a:solidFill>
              </a:rPr>
              <a:t>not currently available</a:t>
            </a:r>
            <a:r>
              <a:rPr lang="en-US" sz="2200" dirty="0">
                <a:solidFill>
                  <a:schemeClr val="tx1"/>
                </a:solidFill>
              </a:rPr>
              <a:t>)</a:t>
            </a:r>
          </a:p>
        </p:txBody>
      </p:sp>
      <p:sp>
        <p:nvSpPr>
          <p:cNvPr id="3" name="Content Placeholder 2">
            <a:extLst>
              <a:ext uri="{FF2B5EF4-FFF2-40B4-BE49-F238E27FC236}">
                <a16:creationId xmlns:a16="http://schemas.microsoft.com/office/drawing/2014/main" id="{14939BA4-8F28-AA8B-23E6-9BD79D898065}"/>
              </a:ext>
            </a:extLst>
          </p:cNvPr>
          <p:cNvSpPr>
            <a:spLocks noGrp="1"/>
          </p:cNvSpPr>
          <p:nvPr>
            <p:ph sz="half" idx="1"/>
          </p:nvPr>
        </p:nvSpPr>
        <p:spPr>
          <a:xfrm>
            <a:off x="550230" y="1408990"/>
            <a:ext cx="6801546" cy="4732701"/>
          </a:xfrm>
        </p:spPr>
        <p:txBody>
          <a:bodyPr>
            <a:normAutofit/>
          </a:bodyPr>
          <a:lstStyle/>
          <a:p>
            <a:pPr marL="285750" indent="-285750">
              <a:spcAft>
                <a:spcPts val="1200"/>
              </a:spcAft>
              <a:buClr>
                <a:srgbClr val="07519E"/>
              </a:buClr>
            </a:pPr>
            <a:r>
              <a:rPr lang="en-US" sz="1800" dirty="0">
                <a:solidFill>
                  <a:srgbClr val="15345B"/>
                </a:solidFill>
              </a:rPr>
              <a:t>ATR-irradiated multi-principal element alloys (MPEAs)</a:t>
            </a:r>
          </a:p>
          <a:p>
            <a:pPr marL="285750" indent="-285750">
              <a:spcAft>
                <a:spcPts val="1200"/>
              </a:spcAft>
              <a:buClr>
                <a:srgbClr val="07519E"/>
              </a:buClr>
            </a:pPr>
            <a:r>
              <a:rPr lang="en-US" sz="1800" dirty="0">
                <a:solidFill>
                  <a:srgbClr val="15345B"/>
                </a:solidFill>
              </a:rPr>
              <a:t>16 material compositions</a:t>
            </a:r>
          </a:p>
          <a:p>
            <a:pPr marL="285750" indent="-285750">
              <a:spcAft>
                <a:spcPts val="1200"/>
              </a:spcAft>
              <a:buClr>
                <a:srgbClr val="07519E"/>
              </a:buClr>
            </a:pPr>
            <a:r>
              <a:rPr lang="en-US" sz="1800" dirty="0">
                <a:solidFill>
                  <a:srgbClr val="15345B"/>
                </a:solidFill>
              </a:rPr>
              <a:t>Tensile samples of five or more main components irradiated in the </a:t>
            </a:r>
            <a:r>
              <a:rPr lang="en-US" sz="1800" b="1" dirty="0">
                <a:solidFill>
                  <a:srgbClr val="15345B"/>
                </a:solidFill>
              </a:rPr>
              <a:t>SAM-2 “standard capsule”</a:t>
            </a:r>
          </a:p>
          <a:p>
            <a:pPr marL="742950" lvl="1" indent="-285750">
              <a:spcAft>
                <a:spcPts val="1200"/>
              </a:spcAft>
              <a:buClr>
                <a:srgbClr val="07519E"/>
              </a:buClr>
            </a:pPr>
            <a:r>
              <a:rPr lang="en-US" sz="1800" dirty="0">
                <a:solidFill>
                  <a:srgbClr val="15345B"/>
                </a:solidFill>
              </a:rPr>
              <a:t>“Standard” capsule with analysis basis to use any ATR position, reducing cost and time for new experiments</a:t>
            </a:r>
          </a:p>
          <a:p>
            <a:pPr marL="742950" lvl="1" indent="-285750">
              <a:spcAft>
                <a:spcPts val="1200"/>
              </a:spcAft>
              <a:buClr>
                <a:srgbClr val="07519E"/>
              </a:buClr>
            </a:pPr>
            <a:r>
              <a:rPr lang="en-US" sz="1800" dirty="0">
                <a:solidFill>
                  <a:srgbClr val="15345B"/>
                </a:solidFill>
              </a:rPr>
              <a:t>Allows for large number of specimens to be irradiated</a:t>
            </a:r>
          </a:p>
          <a:p>
            <a:pPr marL="742950" lvl="1" indent="-285750">
              <a:spcAft>
                <a:spcPts val="1200"/>
              </a:spcAft>
              <a:buClr>
                <a:srgbClr val="07519E"/>
              </a:buClr>
            </a:pPr>
            <a:r>
              <a:rPr lang="en-US" sz="1800" dirty="0">
                <a:solidFill>
                  <a:srgbClr val="15345B"/>
                </a:solidFill>
              </a:rPr>
              <a:t>Reduced specimen size to accommodate more specimens in reactor</a:t>
            </a:r>
          </a:p>
          <a:p>
            <a:pPr marL="742950" lvl="1" indent="-285750">
              <a:spcAft>
                <a:spcPts val="1200"/>
              </a:spcAft>
              <a:buClr>
                <a:srgbClr val="07519E"/>
              </a:buClr>
            </a:pPr>
            <a:endParaRPr lang="en-US" sz="1700" dirty="0"/>
          </a:p>
          <a:p>
            <a:endParaRPr lang="en-US" sz="1700" dirty="0"/>
          </a:p>
        </p:txBody>
      </p:sp>
      <p:grpSp>
        <p:nvGrpSpPr>
          <p:cNvPr id="6" name="Group 5">
            <a:extLst>
              <a:ext uri="{FF2B5EF4-FFF2-40B4-BE49-F238E27FC236}">
                <a16:creationId xmlns:a16="http://schemas.microsoft.com/office/drawing/2014/main" id="{C1ACB2A7-FA7D-2739-3672-BB22BC263571}"/>
              </a:ext>
            </a:extLst>
          </p:cNvPr>
          <p:cNvGrpSpPr/>
          <p:nvPr/>
        </p:nvGrpSpPr>
        <p:grpSpPr>
          <a:xfrm>
            <a:off x="7483261" y="1210235"/>
            <a:ext cx="4301710" cy="3763409"/>
            <a:chOff x="7882468" y="1473895"/>
            <a:chExt cx="4109254" cy="4345704"/>
          </a:xfrm>
        </p:grpSpPr>
        <p:pic>
          <p:nvPicPr>
            <p:cNvPr id="4" name="Picture 3">
              <a:extLst>
                <a:ext uri="{FF2B5EF4-FFF2-40B4-BE49-F238E27FC236}">
                  <a16:creationId xmlns:a16="http://schemas.microsoft.com/office/drawing/2014/main" id="{30CF4134-BAAC-4F44-7868-196FD7DC8950}"/>
                </a:ext>
              </a:extLst>
            </p:cNvPr>
            <p:cNvPicPr>
              <a:picLocks noChangeAspect="1"/>
            </p:cNvPicPr>
            <p:nvPr/>
          </p:nvPicPr>
          <p:blipFill>
            <a:blip r:embed="rId3"/>
            <a:srcRect r="12037" b="2553"/>
            <a:stretch/>
          </p:blipFill>
          <p:spPr>
            <a:xfrm>
              <a:off x="7882468" y="1473895"/>
              <a:ext cx="4109254" cy="4345704"/>
            </a:xfrm>
            <a:prstGeom prst="rect">
              <a:avLst/>
            </a:prstGeom>
            <a:solidFill>
              <a:schemeClr val="bg1">
                <a:lumMod val="95000"/>
              </a:schemeClr>
            </a:solidFill>
          </p:spPr>
        </p:pic>
        <p:sp>
          <p:nvSpPr>
            <p:cNvPr id="5" name="TextBox 4">
              <a:extLst>
                <a:ext uri="{FF2B5EF4-FFF2-40B4-BE49-F238E27FC236}">
                  <a16:creationId xmlns:a16="http://schemas.microsoft.com/office/drawing/2014/main" id="{D57CCE00-B331-6C1F-FFF5-A3B279E728FC}"/>
                </a:ext>
              </a:extLst>
            </p:cNvPr>
            <p:cNvSpPr txBox="1"/>
            <p:nvPr/>
          </p:nvSpPr>
          <p:spPr>
            <a:xfrm rot="20148548">
              <a:off x="8078827" y="3403642"/>
              <a:ext cx="3716531" cy="588519"/>
            </a:xfrm>
            <a:prstGeom prst="rect">
              <a:avLst/>
            </a:prstGeom>
            <a:solidFill>
              <a:schemeClr val="bg1"/>
            </a:solidFill>
            <a:ln>
              <a:solidFill>
                <a:schemeClr val="accent6">
                  <a:lumMod val="75000"/>
                </a:schemeClr>
              </a:solidFill>
            </a:ln>
          </p:spPr>
          <p:txBody>
            <a:bodyPr wrap="square" rtlCol="0">
              <a:spAutoFit/>
            </a:bodyPr>
            <a:lstStyle/>
            <a:p>
              <a:pPr>
                <a:spcAft>
                  <a:spcPts val="600"/>
                </a:spcAft>
              </a:pPr>
              <a:r>
                <a:rPr lang="en-US" sz="1200" kern="1200" dirty="0">
                  <a:solidFill>
                    <a:srgbClr val="C00000"/>
                  </a:solidFill>
                  <a:highlight>
                    <a:srgbClr val="FFFFFF"/>
                  </a:highlight>
                  <a:latin typeface="Helvetica" panose="020B0604020202020204" pitchFamily="34" charset="0"/>
                  <a:ea typeface="+mn-ea"/>
                  <a:cs typeface="Helvetica" panose="020B0604020202020204" pitchFamily="34" charset="0"/>
                </a:rPr>
                <a:t>Samples awarded for FY24 CINR: Radiation Effects of High Entropy Alloys</a:t>
              </a:r>
              <a:endParaRPr lang="en-US" sz="1200" dirty="0">
                <a:solidFill>
                  <a:srgbClr val="C00000"/>
                </a:solidFill>
                <a:highlight>
                  <a:srgbClr val="FFFFFF"/>
                </a:highlight>
                <a:latin typeface="Helvetica" panose="020B0604020202020204" pitchFamily="34" charset="0"/>
                <a:cs typeface="Helvetica" panose="020B0604020202020204" pitchFamily="34" charset="0"/>
              </a:endParaRPr>
            </a:p>
          </p:txBody>
        </p:sp>
      </p:grpSp>
      <p:grpSp>
        <p:nvGrpSpPr>
          <p:cNvPr id="9" name="Group 8">
            <a:extLst>
              <a:ext uri="{FF2B5EF4-FFF2-40B4-BE49-F238E27FC236}">
                <a16:creationId xmlns:a16="http://schemas.microsoft.com/office/drawing/2014/main" id="{5FEE0A8E-348E-6094-C763-F97D6C200289}"/>
              </a:ext>
            </a:extLst>
          </p:cNvPr>
          <p:cNvGrpSpPr/>
          <p:nvPr/>
        </p:nvGrpSpPr>
        <p:grpSpPr>
          <a:xfrm>
            <a:off x="214155" y="4973644"/>
            <a:ext cx="7473696" cy="1012760"/>
            <a:chOff x="792480" y="4973644"/>
            <a:chExt cx="7473696" cy="1012760"/>
          </a:xfrm>
        </p:grpSpPr>
        <p:pic>
          <p:nvPicPr>
            <p:cNvPr id="17" name="Picture 16">
              <a:extLst>
                <a:ext uri="{FF2B5EF4-FFF2-40B4-BE49-F238E27FC236}">
                  <a16:creationId xmlns:a16="http://schemas.microsoft.com/office/drawing/2014/main" id="{E7AE0440-C58F-F561-4386-616283698EE7}"/>
                </a:ext>
              </a:extLst>
            </p:cNvPr>
            <p:cNvPicPr>
              <a:picLocks noChangeAspect="1"/>
            </p:cNvPicPr>
            <p:nvPr/>
          </p:nvPicPr>
          <p:blipFill>
            <a:blip r:embed="rId4"/>
            <a:srcRect r="2677"/>
            <a:stretch/>
          </p:blipFill>
          <p:spPr>
            <a:xfrm>
              <a:off x="3279648" y="4973644"/>
              <a:ext cx="3053367" cy="943312"/>
            </a:xfrm>
            <a:prstGeom prst="rect">
              <a:avLst/>
            </a:prstGeom>
          </p:spPr>
        </p:pic>
        <p:sp>
          <p:nvSpPr>
            <p:cNvPr id="18" name="TextBox 17">
              <a:extLst>
                <a:ext uri="{FF2B5EF4-FFF2-40B4-BE49-F238E27FC236}">
                  <a16:creationId xmlns:a16="http://schemas.microsoft.com/office/drawing/2014/main" id="{4C7CA8A2-21B7-21CF-BABC-0479C895B8BE}"/>
                </a:ext>
              </a:extLst>
            </p:cNvPr>
            <p:cNvSpPr txBox="1"/>
            <p:nvPr/>
          </p:nvSpPr>
          <p:spPr>
            <a:xfrm>
              <a:off x="6292904" y="5106914"/>
              <a:ext cx="1973272" cy="461665"/>
            </a:xfrm>
            <a:prstGeom prst="rect">
              <a:avLst/>
            </a:prstGeom>
            <a:noFill/>
          </p:spPr>
          <p:txBody>
            <a:bodyPr wrap="square" rtlCol="0">
              <a:spAutoFit/>
            </a:bodyPr>
            <a:lstStyle/>
            <a:p>
              <a:r>
                <a:rPr lang="en-US" sz="1200" dirty="0"/>
                <a:t>Miniature “MT2” Tensile specimen (16 x 5 mm)</a:t>
              </a:r>
            </a:p>
          </p:txBody>
        </p:sp>
        <p:sp>
          <p:nvSpPr>
            <p:cNvPr id="19" name="TextBox 18">
              <a:extLst>
                <a:ext uri="{FF2B5EF4-FFF2-40B4-BE49-F238E27FC236}">
                  <a16:creationId xmlns:a16="http://schemas.microsoft.com/office/drawing/2014/main" id="{E486C618-614A-D2F4-B677-C79DD23E3E89}"/>
                </a:ext>
              </a:extLst>
            </p:cNvPr>
            <p:cNvSpPr txBox="1"/>
            <p:nvPr/>
          </p:nvSpPr>
          <p:spPr>
            <a:xfrm>
              <a:off x="792480" y="5340073"/>
              <a:ext cx="2355683" cy="646331"/>
            </a:xfrm>
            <a:prstGeom prst="rect">
              <a:avLst/>
            </a:prstGeom>
            <a:noFill/>
          </p:spPr>
          <p:txBody>
            <a:bodyPr wrap="square" rtlCol="0">
              <a:spAutoFit/>
            </a:bodyPr>
            <a:lstStyle/>
            <a:p>
              <a:pPr lvl="1"/>
              <a:r>
                <a:rPr lang="en-US" sz="1200" dirty="0"/>
                <a:t>ASTM E8 Standard “Sub-sized Specimen”</a:t>
              </a:r>
            </a:p>
            <a:p>
              <a:pPr lvl="1"/>
              <a:r>
                <a:rPr lang="en-US" sz="1200" dirty="0"/>
                <a:t>(50 mm x 12.5 mm)</a:t>
              </a:r>
            </a:p>
          </p:txBody>
        </p:sp>
        <p:cxnSp>
          <p:nvCxnSpPr>
            <p:cNvPr id="16" name="Straight Arrow Connector 15">
              <a:extLst>
                <a:ext uri="{FF2B5EF4-FFF2-40B4-BE49-F238E27FC236}">
                  <a16:creationId xmlns:a16="http://schemas.microsoft.com/office/drawing/2014/main" id="{7B0466B1-D1EE-138F-416E-9BBE0AA98E57}"/>
                </a:ext>
              </a:extLst>
            </p:cNvPr>
            <p:cNvCxnSpPr>
              <a:cxnSpLocks/>
            </p:cNvCxnSpPr>
            <p:nvPr/>
          </p:nvCxnSpPr>
          <p:spPr>
            <a:xfrm>
              <a:off x="3011424" y="5629503"/>
              <a:ext cx="475488" cy="5627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4198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14D7C-9AA7-C10C-D429-4BEB3AB1EC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9E1B07-01F9-6E33-B7D0-BA504613C72D}"/>
              </a:ext>
            </a:extLst>
          </p:cNvPr>
          <p:cNvSpPr>
            <a:spLocks noGrp="1"/>
          </p:cNvSpPr>
          <p:nvPr>
            <p:ph type="title"/>
          </p:nvPr>
        </p:nvSpPr>
        <p:spPr>
          <a:xfrm>
            <a:off x="619432" y="558602"/>
            <a:ext cx="10953136" cy="1008797"/>
          </a:xfrm>
        </p:spPr>
        <p:txBody>
          <a:bodyPr anchor="t">
            <a:normAutofit/>
          </a:bodyPr>
          <a:lstStyle/>
          <a:p>
            <a:r>
              <a:rPr lang="en-US" sz="2000" dirty="0"/>
              <a:t>NSUF-Funded Project Addition: SAM-2 Neutron Transmutation Doping of High-Purity </a:t>
            </a:r>
            <a:r>
              <a:rPr lang="en-US" sz="2000" dirty="0" err="1"/>
              <a:t>SiC</a:t>
            </a:r>
            <a:br>
              <a:rPr lang="en-US" sz="2000" dirty="0"/>
            </a:br>
            <a:r>
              <a:rPr lang="en-US" sz="2000" dirty="0"/>
              <a:t>(</a:t>
            </a:r>
            <a:r>
              <a:rPr lang="en-US" sz="2000" i="1" dirty="0"/>
              <a:t>not currently available</a:t>
            </a:r>
            <a:r>
              <a:rPr lang="en-US" sz="2000" dirty="0"/>
              <a:t>):</a:t>
            </a:r>
          </a:p>
        </p:txBody>
      </p:sp>
      <p:sp>
        <p:nvSpPr>
          <p:cNvPr id="3" name="Content Placeholder 2">
            <a:extLst>
              <a:ext uri="{FF2B5EF4-FFF2-40B4-BE49-F238E27FC236}">
                <a16:creationId xmlns:a16="http://schemas.microsoft.com/office/drawing/2014/main" id="{1E8F5965-9A4E-E972-9381-4E784995E07E}"/>
              </a:ext>
            </a:extLst>
          </p:cNvPr>
          <p:cNvSpPr>
            <a:spLocks noGrp="1"/>
          </p:cNvSpPr>
          <p:nvPr>
            <p:ph sz="half" idx="1"/>
          </p:nvPr>
        </p:nvSpPr>
        <p:spPr>
          <a:xfrm>
            <a:off x="888175" y="1739901"/>
            <a:ext cx="5081650" cy="4351338"/>
          </a:xfrm>
        </p:spPr>
        <p:txBody>
          <a:bodyPr>
            <a:normAutofit/>
          </a:bodyPr>
          <a:lstStyle/>
          <a:p>
            <a:pPr marL="285750" indent="-285750">
              <a:spcAft>
                <a:spcPts val="1200"/>
              </a:spcAft>
              <a:buClr>
                <a:srgbClr val="07519E"/>
              </a:buClr>
            </a:pPr>
            <a:r>
              <a:rPr lang="en-US" sz="2000" dirty="0">
                <a:solidFill>
                  <a:schemeClr val="tx1"/>
                </a:solidFill>
              </a:rPr>
              <a:t>ATR-irradiated high purity </a:t>
            </a:r>
            <a:r>
              <a:rPr lang="en-US" sz="2000" dirty="0" err="1">
                <a:solidFill>
                  <a:schemeClr val="tx1"/>
                </a:solidFill>
              </a:rPr>
              <a:t>SiC</a:t>
            </a:r>
            <a:r>
              <a:rPr lang="en-US" sz="2000" dirty="0">
                <a:solidFill>
                  <a:schemeClr val="tx1"/>
                </a:solidFill>
              </a:rPr>
              <a:t> samples using the standard capsule</a:t>
            </a:r>
          </a:p>
          <a:p>
            <a:pPr marL="285750" indent="-285750">
              <a:spcAft>
                <a:spcPts val="1200"/>
              </a:spcAft>
              <a:buClr>
                <a:srgbClr val="07519E"/>
              </a:buClr>
            </a:pPr>
            <a:r>
              <a:rPr lang="en-US" sz="2000" dirty="0">
                <a:solidFill>
                  <a:schemeClr val="tx1"/>
                </a:solidFill>
              </a:rPr>
              <a:t>Capsules A, B, and C were added to the library in FY-23​</a:t>
            </a:r>
          </a:p>
          <a:p>
            <a:pPr marL="285750" indent="-285750">
              <a:spcAft>
                <a:spcPts val="1200"/>
              </a:spcAft>
              <a:buClr>
                <a:srgbClr val="07519E"/>
              </a:buClr>
            </a:pPr>
            <a:r>
              <a:rPr lang="en-US" sz="2000" dirty="0">
                <a:solidFill>
                  <a:schemeClr val="tx1"/>
                </a:solidFill>
              </a:rPr>
              <a:t>Capsule D was included in the NFML in 2025​</a:t>
            </a:r>
          </a:p>
          <a:p>
            <a:pPr marL="285750" indent="-285750">
              <a:spcAft>
                <a:spcPts val="1200"/>
              </a:spcAft>
              <a:buClr>
                <a:srgbClr val="07519E"/>
              </a:buClr>
            </a:pPr>
            <a:r>
              <a:rPr lang="en-US" sz="2000" dirty="0">
                <a:solidFill>
                  <a:schemeClr val="tx1"/>
                </a:solidFill>
              </a:rPr>
              <a:t>Capsules E–H remain under irradiation</a:t>
            </a:r>
          </a:p>
          <a:p>
            <a:pPr marL="285750" indent="-285750">
              <a:spcAft>
                <a:spcPts val="1200"/>
              </a:spcAft>
              <a:buClr>
                <a:srgbClr val="07519E"/>
              </a:buClr>
            </a:pPr>
            <a:r>
              <a:rPr lang="en-US" sz="2000" dirty="0">
                <a:solidFill>
                  <a:schemeClr val="tx1"/>
                </a:solidFill>
              </a:rPr>
              <a:t>The full set of tensile and disc samples will become available following completion of PIE</a:t>
            </a:r>
          </a:p>
        </p:txBody>
      </p:sp>
      <p:pic>
        <p:nvPicPr>
          <p:cNvPr id="2050" name="Picture 2">
            <a:extLst>
              <a:ext uri="{FF2B5EF4-FFF2-40B4-BE49-F238E27FC236}">
                <a16:creationId xmlns:a16="http://schemas.microsoft.com/office/drawing/2014/main" id="{827E86F5-2D4A-CFAC-042D-AD291B8CBCA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2173" y="2537172"/>
            <a:ext cx="5081651" cy="2756795"/>
          </a:xfrm>
          <a:prstGeom prst="rect">
            <a:avLst/>
          </a:prstGeom>
          <a:solidFill>
            <a:srgbClr val="FFFFFF"/>
          </a:solidFill>
        </p:spPr>
      </p:pic>
    </p:spTree>
    <p:extLst>
      <p:ext uri="{BB962C8B-B14F-4D97-AF65-F5344CB8AC3E}">
        <p14:creationId xmlns:p14="http://schemas.microsoft.com/office/powerpoint/2010/main" val="2385117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03514-DA17-BFCA-0572-D9C5531C5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08C58-B24E-4B3E-C0BE-4396067F1317}"/>
              </a:ext>
            </a:extLst>
          </p:cNvPr>
          <p:cNvSpPr>
            <a:spLocks noGrp="1"/>
          </p:cNvSpPr>
          <p:nvPr>
            <p:ph type="title"/>
          </p:nvPr>
        </p:nvSpPr>
        <p:spPr>
          <a:xfrm>
            <a:off x="886968" y="558602"/>
            <a:ext cx="10415648" cy="1008797"/>
          </a:xfrm>
        </p:spPr>
        <p:txBody>
          <a:bodyPr anchor="t">
            <a:normAutofit/>
          </a:bodyPr>
          <a:lstStyle/>
          <a:p>
            <a:r>
              <a:rPr lang="en-US" sz="2000" dirty="0"/>
              <a:t>NSUF-Funded Project Addition: General Electric Research - Assessment of Irradiated Microstructure and Mechanical Properties​ of </a:t>
            </a:r>
            <a:r>
              <a:rPr lang="en-US" sz="2000" dirty="0" err="1"/>
              <a:t>FeCrAl</a:t>
            </a:r>
            <a:r>
              <a:rPr lang="en-US" sz="2000" dirty="0"/>
              <a:t> Alloy Fabrication Routes</a:t>
            </a:r>
            <a:br>
              <a:rPr lang="en-US" sz="2000" dirty="0"/>
            </a:br>
            <a:r>
              <a:rPr lang="en-US" sz="2000" dirty="0"/>
              <a:t>(</a:t>
            </a:r>
            <a:r>
              <a:rPr lang="en-US" sz="2000" i="1" dirty="0"/>
              <a:t>not currently available</a:t>
            </a:r>
            <a:r>
              <a:rPr lang="en-US" sz="2000" dirty="0"/>
              <a:t>)</a:t>
            </a:r>
          </a:p>
        </p:txBody>
      </p:sp>
      <p:sp>
        <p:nvSpPr>
          <p:cNvPr id="3" name="Content Placeholder 2">
            <a:extLst>
              <a:ext uri="{FF2B5EF4-FFF2-40B4-BE49-F238E27FC236}">
                <a16:creationId xmlns:a16="http://schemas.microsoft.com/office/drawing/2014/main" id="{22A87A48-795D-CAEE-3B62-65F46760E91F}"/>
              </a:ext>
            </a:extLst>
          </p:cNvPr>
          <p:cNvSpPr>
            <a:spLocks noGrp="1"/>
          </p:cNvSpPr>
          <p:nvPr>
            <p:ph idx="1"/>
          </p:nvPr>
        </p:nvSpPr>
        <p:spPr>
          <a:xfrm>
            <a:off x="888176" y="1739901"/>
            <a:ext cx="5013454" cy="4207040"/>
          </a:xfrm>
        </p:spPr>
        <p:txBody>
          <a:bodyPr>
            <a:normAutofit/>
          </a:bodyPr>
          <a:lstStyle/>
          <a:p>
            <a:pPr marL="285750" indent="-285750">
              <a:spcAft>
                <a:spcPts val="1200"/>
              </a:spcAft>
              <a:buClr>
                <a:srgbClr val="07519E"/>
              </a:buClr>
            </a:pPr>
            <a:r>
              <a:rPr lang="en-US" sz="1700" dirty="0">
                <a:solidFill>
                  <a:schemeClr val="tx1"/>
                </a:solidFill>
              </a:rPr>
              <a:t>ATR-irradiated alloys using the NSUF standard capsule design</a:t>
            </a:r>
          </a:p>
          <a:p>
            <a:pPr marL="285750" indent="-285750">
              <a:spcAft>
                <a:spcPts val="1200"/>
              </a:spcAft>
              <a:buClr>
                <a:srgbClr val="07519E"/>
              </a:buClr>
            </a:pPr>
            <a:r>
              <a:rPr lang="en-US" sz="1700" dirty="0">
                <a:solidFill>
                  <a:schemeClr val="tx1"/>
                </a:solidFill>
              </a:rPr>
              <a:t>Produced through three different methods:​</a:t>
            </a:r>
          </a:p>
          <a:p>
            <a:pPr marL="742950" lvl="1" indent="-285750">
              <a:spcAft>
                <a:spcPts val="1200"/>
              </a:spcAft>
              <a:buClr>
                <a:srgbClr val="07519E"/>
              </a:buClr>
            </a:pPr>
            <a:r>
              <a:rPr lang="en-US" sz="1700" dirty="0">
                <a:solidFill>
                  <a:schemeClr val="tx1"/>
                </a:solidFill>
              </a:rPr>
              <a:t>Conventional melting and forging​</a:t>
            </a:r>
          </a:p>
          <a:p>
            <a:pPr marL="742950" lvl="1" indent="-285750">
              <a:spcAft>
                <a:spcPts val="1200"/>
              </a:spcAft>
              <a:buClr>
                <a:srgbClr val="07519E"/>
              </a:buClr>
            </a:pPr>
            <a:r>
              <a:rPr lang="en-US" sz="1700" dirty="0">
                <a:solidFill>
                  <a:schemeClr val="tx1"/>
                </a:solidFill>
              </a:rPr>
              <a:t>Additive manufacturing​</a:t>
            </a:r>
          </a:p>
          <a:p>
            <a:pPr marL="742950" lvl="1" indent="-285750">
              <a:spcAft>
                <a:spcPts val="1200"/>
              </a:spcAft>
              <a:buClr>
                <a:srgbClr val="07519E"/>
              </a:buClr>
            </a:pPr>
            <a:r>
              <a:rPr lang="en-US" sz="1700" dirty="0">
                <a:solidFill>
                  <a:schemeClr val="tx1"/>
                </a:solidFill>
              </a:rPr>
              <a:t>Powder metallurgy</a:t>
            </a:r>
          </a:p>
          <a:p>
            <a:pPr marL="285750" indent="-285750">
              <a:spcAft>
                <a:spcPts val="1200"/>
              </a:spcAft>
              <a:buClr>
                <a:srgbClr val="07519E"/>
              </a:buClr>
            </a:pPr>
            <a:r>
              <a:rPr lang="en-US" sz="1700" dirty="0">
                <a:solidFill>
                  <a:schemeClr val="tx1"/>
                </a:solidFill>
              </a:rPr>
              <a:t>Post irradiation experiments will assess the irradiation effects on microstructure (e.g., irradiation-induced defect clusters​ and precipitation), as well as their corresponding impact on mechanical properties such as hardness and embrittlement​</a:t>
            </a:r>
          </a:p>
        </p:txBody>
      </p:sp>
      <p:pic>
        <p:nvPicPr>
          <p:cNvPr id="4098" name="Picture 2">
            <a:extLst>
              <a:ext uri="{FF2B5EF4-FFF2-40B4-BE49-F238E27FC236}">
                <a16:creationId xmlns:a16="http://schemas.microsoft.com/office/drawing/2014/main" id="{0DBD1440-B922-384B-4947-B43104C1C2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2175" y="2922372"/>
            <a:ext cx="5081650" cy="1842098"/>
          </a:xfrm>
          <a:prstGeom prst="rect">
            <a:avLst/>
          </a:prstGeom>
          <a:solidFill>
            <a:srgbClr val="FFFFFF"/>
          </a:solidFill>
        </p:spPr>
      </p:pic>
    </p:spTree>
    <p:extLst>
      <p:ext uri="{BB962C8B-B14F-4D97-AF65-F5344CB8AC3E}">
        <p14:creationId xmlns:p14="http://schemas.microsoft.com/office/powerpoint/2010/main" val="2940509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DE35-6F3B-0ECE-E776-9ADE79758C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496AB-C89C-E4FA-D526-61FA4B53B840}"/>
              </a:ext>
            </a:extLst>
          </p:cNvPr>
          <p:cNvSpPr>
            <a:spLocks noGrp="1"/>
          </p:cNvSpPr>
          <p:nvPr>
            <p:ph type="title"/>
          </p:nvPr>
        </p:nvSpPr>
        <p:spPr>
          <a:xfrm>
            <a:off x="560439" y="558602"/>
            <a:ext cx="10982632" cy="1008797"/>
          </a:xfrm>
        </p:spPr>
        <p:txBody>
          <a:bodyPr anchor="t">
            <a:normAutofit/>
          </a:bodyPr>
          <a:lstStyle/>
          <a:p>
            <a:r>
              <a:rPr lang="en-US" sz="2000" dirty="0"/>
              <a:t>NSUF-Funded Project Addition: Ohio State University – NOEMAD Cladding Coating Study</a:t>
            </a:r>
            <a:br>
              <a:rPr lang="en-US" sz="2000" dirty="0"/>
            </a:br>
            <a:r>
              <a:rPr lang="en-US" sz="2000" dirty="0"/>
              <a:t>(</a:t>
            </a:r>
            <a:r>
              <a:rPr lang="en-US" sz="2000" i="1" dirty="0"/>
              <a:t>available</a:t>
            </a:r>
            <a:r>
              <a:rPr lang="en-US" sz="2000" dirty="0"/>
              <a:t>)</a:t>
            </a:r>
          </a:p>
        </p:txBody>
      </p:sp>
      <p:sp>
        <p:nvSpPr>
          <p:cNvPr id="3" name="Content Placeholder 2">
            <a:extLst>
              <a:ext uri="{FF2B5EF4-FFF2-40B4-BE49-F238E27FC236}">
                <a16:creationId xmlns:a16="http://schemas.microsoft.com/office/drawing/2014/main" id="{D4D3A863-4D3A-68E8-F988-63FB25B2307C}"/>
              </a:ext>
            </a:extLst>
          </p:cNvPr>
          <p:cNvSpPr>
            <a:spLocks noGrp="1"/>
          </p:cNvSpPr>
          <p:nvPr>
            <p:ph idx="1"/>
          </p:nvPr>
        </p:nvSpPr>
        <p:spPr>
          <a:xfrm>
            <a:off x="888176" y="1739901"/>
            <a:ext cx="5013454" cy="4207040"/>
          </a:xfrm>
        </p:spPr>
        <p:txBody>
          <a:bodyPr>
            <a:normAutofit/>
          </a:bodyPr>
          <a:lstStyle/>
          <a:p>
            <a:pPr marL="285750" indent="-285750">
              <a:spcAft>
                <a:spcPts val="1200"/>
              </a:spcAft>
              <a:buClr>
                <a:srgbClr val="07519E"/>
              </a:buClr>
            </a:pPr>
            <a:r>
              <a:rPr lang="en-US" dirty="0">
                <a:solidFill>
                  <a:schemeClr val="tx1"/>
                </a:solidFill>
              </a:rPr>
              <a:t>Nuclear Operations Effect on Mobility and Accelerated Diffusion (NOEMAD)</a:t>
            </a:r>
          </a:p>
          <a:p>
            <a:pPr marL="285750" indent="-285750">
              <a:spcAft>
                <a:spcPts val="1200"/>
              </a:spcAft>
              <a:buClr>
                <a:srgbClr val="07519E"/>
              </a:buClr>
            </a:pPr>
            <a:r>
              <a:rPr lang="en-US" dirty="0">
                <a:solidFill>
                  <a:schemeClr val="tx1"/>
                </a:solidFill>
              </a:rPr>
              <a:t>TREAT-irradiated accident-tolerant fuel cladding</a:t>
            </a:r>
          </a:p>
          <a:p>
            <a:pPr marL="742950" lvl="1" indent="-285750">
              <a:spcAft>
                <a:spcPts val="1200"/>
              </a:spcAft>
              <a:buClr>
                <a:srgbClr val="07519E"/>
              </a:buClr>
            </a:pPr>
            <a:r>
              <a:rPr lang="en-US" dirty="0">
                <a:solidFill>
                  <a:schemeClr val="tx1"/>
                </a:solidFill>
              </a:rPr>
              <a:t>Zircaloy coated with chromium</a:t>
            </a:r>
          </a:p>
          <a:p>
            <a:pPr marL="285750" indent="-285750">
              <a:spcAft>
                <a:spcPts val="1200"/>
              </a:spcAft>
              <a:buClr>
                <a:srgbClr val="07519E"/>
              </a:buClr>
            </a:pPr>
            <a:r>
              <a:rPr lang="en-US" dirty="0">
                <a:solidFill>
                  <a:schemeClr val="tx1"/>
                </a:solidFill>
              </a:rPr>
              <a:t>Determination of Zircaloy and Cr diffusion coefficients to understand ATF behavior under normal operating and accident conditions</a:t>
            </a:r>
          </a:p>
        </p:txBody>
      </p:sp>
      <p:grpSp>
        <p:nvGrpSpPr>
          <p:cNvPr id="20" name="Group 19">
            <a:extLst>
              <a:ext uri="{FF2B5EF4-FFF2-40B4-BE49-F238E27FC236}">
                <a16:creationId xmlns:a16="http://schemas.microsoft.com/office/drawing/2014/main" id="{4728502F-63D9-98C1-0C7B-0FC7EC6FBBA6}"/>
              </a:ext>
            </a:extLst>
          </p:cNvPr>
          <p:cNvGrpSpPr/>
          <p:nvPr/>
        </p:nvGrpSpPr>
        <p:grpSpPr>
          <a:xfrm>
            <a:off x="7933657" y="1406613"/>
            <a:ext cx="3370167" cy="4044773"/>
            <a:chOff x="7751525" y="1257300"/>
            <a:chExt cx="3370167" cy="4044773"/>
          </a:xfrm>
        </p:grpSpPr>
        <p:grpSp>
          <p:nvGrpSpPr>
            <p:cNvPr id="11" name="Group 10">
              <a:extLst>
                <a:ext uri="{FF2B5EF4-FFF2-40B4-BE49-F238E27FC236}">
                  <a16:creationId xmlns:a16="http://schemas.microsoft.com/office/drawing/2014/main" id="{FF9CBDEF-F2A3-C4DF-1B1F-792C74BA6F9F}"/>
                </a:ext>
              </a:extLst>
            </p:cNvPr>
            <p:cNvGrpSpPr/>
            <p:nvPr/>
          </p:nvGrpSpPr>
          <p:grpSpPr>
            <a:xfrm>
              <a:off x="7751525" y="1257300"/>
              <a:ext cx="3370167" cy="4044773"/>
              <a:chOff x="8119471" y="1411446"/>
              <a:chExt cx="3370167" cy="4044773"/>
            </a:xfrm>
          </p:grpSpPr>
          <p:pic>
            <p:nvPicPr>
              <p:cNvPr id="12" name="Picture 11" descr="A diagram of a rocket&#10;&#10;Description automatically generated with low confidence">
                <a:extLst>
                  <a:ext uri="{FF2B5EF4-FFF2-40B4-BE49-F238E27FC236}">
                    <a16:creationId xmlns:a16="http://schemas.microsoft.com/office/drawing/2014/main" id="{1F3E5CA5-FF33-61AD-3B5C-1D087A1E2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319" t="14860" r="25463" b="8722"/>
              <a:stretch>
                <a:fillRect/>
              </a:stretch>
            </p:blipFill>
            <p:spPr bwMode="auto">
              <a:xfrm>
                <a:off x="8119471" y="1411446"/>
                <a:ext cx="314218" cy="40447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a:extLst>
                  <a:ext uri="{FF2B5EF4-FFF2-40B4-BE49-F238E27FC236}">
                    <a16:creationId xmlns:a16="http://schemas.microsoft.com/office/drawing/2014/main" id="{601D05F4-2E06-29B5-F8EB-8B8D071C8223}"/>
                  </a:ext>
                </a:extLst>
              </p:cNvPr>
              <p:cNvSpPr txBox="1"/>
              <p:nvPr/>
            </p:nvSpPr>
            <p:spPr>
              <a:xfrm>
                <a:off x="10361607" y="2598458"/>
                <a:ext cx="112803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t>Experiment Specimen</a:t>
                </a:r>
              </a:p>
            </p:txBody>
          </p:sp>
          <p:grpSp>
            <p:nvGrpSpPr>
              <p:cNvPr id="14" name="Group 13">
                <a:extLst>
                  <a:ext uri="{FF2B5EF4-FFF2-40B4-BE49-F238E27FC236}">
                    <a16:creationId xmlns:a16="http://schemas.microsoft.com/office/drawing/2014/main" id="{3F26004A-F17B-1E8B-2229-4045E491B5DF}"/>
                  </a:ext>
                </a:extLst>
              </p:cNvPr>
              <p:cNvGrpSpPr/>
              <p:nvPr/>
            </p:nvGrpSpPr>
            <p:grpSpPr>
              <a:xfrm>
                <a:off x="9008509" y="1606889"/>
                <a:ext cx="1353098" cy="2064339"/>
                <a:chOff x="9181079" y="2103562"/>
                <a:chExt cx="1353098" cy="2064339"/>
              </a:xfrm>
            </p:grpSpPr>
            <p:pic>
              <p:nvPicPr>
                <p:cNvPr id="16" name="Picture 15" descr="A diagram of a rocket&#10;&#10;Description automatically generated with low confidence">
                  <a:extLst>
                    <a:ext uri="{FF2B5EF4-FFF2-40B4-BE49-F238E27FC236}">
                      <a16:creationId xmlns:a16="http://schemas.microsoft.com/office/drawing/2014/main" id="{B9530292-6221-5321-AE90-503C93F48B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08" t="44612" r="5534" b="27512"/>
                <a:stretch>
                  <a:fillRect/>
                </a:stretch>
              </p:blipFill>
              <p:spPr bwMode="auto">
                <a:xfrm>
                  <a:off x="9256598" y="2103562"/>
                  <a:ext cx="1277579" cy="206433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739A370-6E57-A549-39DF-6E71CDF9BCC6}"/>
                    </a:ext>
                  </a:extLst>
                </p:cNvPr>
                <p:cNvSpPr/>
                <p:nvPr/>
              </p:nvSpPr>
              <p:spPr>
                <a:xfrm>
                  <a:off x="9181079" y="3171145"/>
                  <a:ext cx="194553" cy="3061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cxnSp>
            <p:nvCxnSpPr>
              <p:cNvPr id="15" name="Straight Arrow Connector 14">
                <a:extLst>
                  <a:ext uri="{FF2B5EF4-FFF2-40B4-BE49-F238E27FC236}">
                    <a16:creationId xmlns:a16="http://schemas.microsoft.com/office/drawing/2014/main" id="{44364144-4FBA-92A9-308F-74826449F57C}"/>
                  </a:ext>
                </a:extLst>
              </p:cNvPr>
              <p:cNvCxnSpPr>
                <a:cxnSpLocks/>
                <a:endCxn id="17" idx="3"/>
              </p:cNvCxnSpPr>
              <p:nvPr/>
            </p:nvCxnSpPr>
            <p:spPr>
              <a:xfrm flipV="1">
                <a:off x="8433689" y="2827562"/>
                <a:ext cx="769373" cy="115888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TextBox 14">
              <a:extLst>
                <a:ext uri="{FF2B5EF4-FFF2-40B4-BE49-F238E27FC236}">
                  <a16:creationId xmlns:a16="http://schemas.microsoft.com/office/drawing/2014/main" id="{BD5676B9-B89C-0CCB-9CA7-C6BEC323B921}"/>
                </a:ext>
              </a:extLst>
            </p:cNvPr>
            <p:cNvSpPr txBox="1"/>
            <p:nvPr/>
          </p:nvSpPr>
          <p:spPr>
            <a:xfrm>
              <a:off x="8450429" y="3569982"/>
              <a:ext cx="1916258" cy="29238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00" dirty="0"/>
                <a:t>NOEMAD Capsule</a:t>
              </a:r>
            </a:p>
          </p:txBody>
        </p:sp>
      </p:grpSp>
    </p:spTree>
    <p:extLst>
      <p:ext uri="{BB962C8B-B14F-4D97-AF65-F5344CB8AC3E}">
        <p14:creationId xmlns:p14="http://schemas.microsoft.com/office/powerpoint/2010/main" val="2996152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78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C1455-1488-66D2-052C-E1D9D96416E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B3EA4E3-F733-880C-66EB-08A5C07C5C6D}"/>
              </a:ext>
            </a:extLst>
          </p:cNvPr>
          <p:cNvSpPr>
            <a:spLocks noGrp="1"/>
          </p:cNvSpPr>
          <p:nvPr>
            <p:ph type="title"/>
          </p:nvPr>
        </p:nvSpPr>
        <p:spPr/>
        <p:txBody>
          <a:bodyPr/>
          <a:lstStyle/>
          <a:p>
            <a:r>
              <a:rPr lang="en-US" dirty="0"/>
              <a:t>NFML Overview</a:t>
            </a:r>
          </a:p>
        </p:txBody>
      </p:sp>
    </p:spTree>
    <p:extLst>
      <p:ext uri="{BB962C8B-B14F-4D97-AF65-F5344CB8AC3E}">
        <p14:creationId xmlns:p14="http://schemas.microsoft.com/office/powerpoint/2010/main" val="144133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E11E0-3682-D83A-BB02-65EACE319923}"/>
              </a:ext>
            </a:extLst>
          </p:cNvPr>
          <p:cNvSpPr>
            <a:spLocks noGrp="1"/>
          </p:cNvSpPr>
          <p:nvPr>
            <p:ph type="title"/>
          </p:nvPr>
        </p:nvSpPr>
        <p:spPr>
          <a:xfrm>
            <a:off x="888176" y="558602"/>
            <a:ext cx="10415648" cy="1008797"/>
          </a:xfrm>
        </p:spPr>
        <p:txBody>
          <a:bodyPr anchor="t">
            <a:normAutofit/>
          </a:bodyPr>
          <a:lstStyle/>
          <a:p>
            <a:r>
              <a:rPr lang="en-US" dirty="0"/>
              <a:t>Overview of the Nuclear Fuels and Materials Library</a:t>
            </a:r>
          </a:p>
        </p:txBody>
      </p:sp>
      <p:sp>
        <p:nvSpPr>
          <p:cNvPr id="3" name="Content Placeholder 2">
            <a:extLst>
              <a:ext uri="{FF2B5EF4-FFF2-40B4-BE49-F238E27FC236}">
                <a16:creationId xmlns:a16="http://schemas.microsoft.com/office/drawing/2014/main" id="{358C4160-889A-0EC4-549C-714C877ED4AB}"/>
              </a:ext>
            </a:extLst>
          </p:cNvPr>
          <p:cNvSpPr>
            <a:spLocks noGrp="1"/>
          </p:cNvSpPr>
          <p:nvPr>
            <p:ph sz="half" idx="1"/>
          </p:nvPr>
        </p:nvSpPr>
        <p:spPr>
          <a:xfrm>
            <a:off x="888175" y="1739901"/>
            <a:ext cx="5081650" cy="4351338"/>
          </a:xfrm>
        </p:spPr>
        <p:txBody>
          <a:bodyPr>
            <a:normAutofit/>
          </a:bodyPr>
          <a:lstStyle/>
          <a:p>
            <a:r>
              <a:rPr lang="en-US" dirty="0">
                <a:solidFill>
                  <a:schemeClr val="tx1"/>
                </a:solidFill>
              </a:rPr>
              <a:t>U.S. Department of Energy (DOE) owned national resource</a:t>
            </a:r>
          </a:p>
          <a:p>
            <a:r>
              <a:rPr lang="en-US" dirty="0">
                <a:solidFill>
                  <a:schemeClr val="tx1"/>
                </a:solidFill>
              </a:rPr>
              <a:t>Curated by the Nuclear Science User Facilities (NSUF)</a:t>
            </a:r>
          </a:p>
          <a:p>
            <a:r>
              <a:rPr lang="en-US" dirty="0">
                <a:solidFill>
                  <a:schemeClr val="tx1"/>
                </a:solidFill>
              </a:rPr>
              <a:t>Access to irradiated and non-irradiated nuclear fuels/materials for research</a:t>
            </a:r>
          </a:p>
          <a:p>
            <a:r>
              <a:rPr lang="en-US" dirty="0">
                <a:solidFill>
                  <a:schemeClr val="tx1"/>
                </a:solidFill>
              </a:rPr>
              <a:t>Supports university, national laboratory, and industry users in advancing nuclear energy technology</a:t>
            </a:r>
          </a:p>
        </p:txBody>
      </p:sp>
      <p:pic>
        <p:nvPicPr>
          <p:cNvPr id="1028" name="Picture 4" descr="DOE Logo with seal full color">
            <a:extLst>
              <a:ext uri="{FF2B5EF4-FFF2-40B4-BE49-F238E27FC236}">
                <a16:creationId xmlns:a16="http://schemas.microsoft.com/office/drawing/2014/main" id="{70ED2712-0EC0-F20C-93AF-6B20DF951C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2173" y="3185083"/>
            <a:ext cx="5081651" cy="1460974"/>
          </a:xfrm>
          <a:prstGeom prst="rect">
            <a:avLst/>
          </a:prstGeom>
          <a:solidFill>
            <a:srgbClr val="FFFFFF"/>
          </a:solidFill>
        </p:spPr>
      </p:pic>
    </p:spTree>
    <p:extLst>
      <p:ext uri="{BB962C8B-B14F-4D97-AF65-F5344CB8AC3E}">
        <p14:creationId xmlns:p14="http://schemas.microsoft.com/office/powerpoint/2010/main" val="429123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55E94-515F-3D37-F970-ECB48955797F}"/>
              </a:ext>
            </a:extLst>
          </p:cNvPr>
          <p:cNvSpPr>
            <a:spLocks noGrp="1"/>
          </p:cNvSpPr>
          <p:nvPr>
            <p:ph type="title"/>
          </p:nvPr>
        </p:nvSpPr>
        <p:spPr>
          <a:xfrm>
            <a:off x="886970" y="558602"/>
            <a:ext cx="6697991" cy="1005229"/>
          </a:xfrm>
        </p:spPr>
        <p:txBody>
          <a:bodyPr anchor="t">
            <a:normAutofit/>
          </a:bodyPr>
          <a:lstStyle/>
          <a:p>
            <a:r>
              <a:rPr lang="en-US" dirty="0"/>
              <a:t>Purpose &amp; Mission of the NFML</a:t>
            </a:r>
          </a:p>
        </p:txBody>
      </p:sp>
      <p:pic>
        <p:nvPicPr>
          <p:cNvPr id="10" name="Picture Placeholder 9">
            <a:extLst>
              <a:ext uri="{FF2B5EF4-FFF2-40B4-BE49-F238E27FC236}">
                <a16:creationId xmlns:a16="http://schemas.microsoft.com/office/drawing/2014/main" id="{552084B4-BBE1-B338-E16F-CB116E56B53C}"/>
              </a:ext>
            </a:extLst>
          </p:cNvPr>
          <p:cNvPicPr>
            <a:picLocks noGrp="1" noChangeAspect="1"/>
          </p:cNvPicPr>
          <p:nvPr>
            <p:ph type="pic" sz="quarter" idx="13"/>
          </p:nvPr>
        </p:nvPicPr>
        <p:blipFill>
          <a:blip r:embed="rId3"/>
          <a:srcRect l="11822" r="11822"/>
          <a:stretch>
            <a:fillRect/>
          </a:stretch>
        </p:blipFill>
        <p:spPr>
          <a:prstGeom prst="rect">
            <a:avLst/>
          </a:prstGeom>
        </p:spPr>
      </p:pic>
      <p:graphicFrame>
        <p:nvGraphicFramePr>
          <p:cNvPr id="6" name="Content Placeholder 2">
            <a:extLst>
              <a:ext uri="{FF2B5EF4-FFF2-40B4-BE49-F238E27FC236}">
                <a16:creationId xmlns:a16="http://schemas.microsoft.com/office/drawing/2014/main" id="{A3B24405-1E9E-9D61-754A-FE5EADADFB8F}"/>
              </a:ext>
            </a:extLst>
          </p:cNvPr>
          <p:cNvGraphicFramePr>
            <a:graphicFrameLocks noGrp="1"/>
          </p:cNvGraphicFramePr>
          <p:nvPr>
            <p:ph idx="1"/>
            <p:extLst>
              <p:ext uri="{D42A27DB-BD31-4B8C-83A1-F6EECF244321}">
                <p14:modId xmlns:p14="http://schemas.microsoft.com/office/powerpoint/2010/main" val="888256904"/>
              </p:ext>
            </p:extLst>
          </p:nvPr>
        </p:nvGraphicFramePr>
        <p:xfrm>
          <a:off x="886968" y="1739901"/>
          <a:ext cx="6697993" cy="4207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425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3D88-E37A-A629-D5B2-538CEEA62864}"/>
              </a:ext>
            </a:extLst>
          </p:cNvPr>
          <p:cNvSpPr>
            <a:spLocks noGrp="1"/>
          </p:cNvSpPr>
          <p:nvPr>
            <p:ph type="title"/>
          </p:nvPr>
        </p:nvSpPr>
        <p:spPr>
          <a:xfrm>
            <a:off x="888176" y="558602"/>
            <a:ext cx="10415648" cy="1008797"/>
          </a:xfrm>
        </p:spPr>
        <p:txBody>
          <a:bodyPr anchor="t">
            <a:normAutofit/>
          </a:bodyPr>
          <a:lstStyle/>
          <a:p>
            <a:r>
              <a:rPr lang="en-US" dirty="0"/>
              <a:t>NFML Contents and Sources</a:t>
            </a:r>
          </a:p>
        </p:txBody>
      </p:sp>
      <p:sp>
        <p:nvSpPr>
          <p:cNvPr id="3" name="Content Placeholder 2">
            <a:extLst>
              <a:ext uri="{FF2B5EF4-FFF2-40B4-BE49-F238E27FC236}">
                <a16:creationId xmlns:a16="http://schemas.microsoft.com/office/drawing/2014/main" id="{F4E2207B-5AFD-D688-B6AD-28D882BA7948}"/>
              </a:ext>
            </a:extLst>
          </p:cNvPr>
          <p:cNvSpPr>
            <a:spLocks noGrp="1"/>
          </p:cNvSpPr>
          <p:nvPr>
            <p:ph sz="half" idx="1"/>
          </p:nvPr>
        </p:nvSpPr>
        <p:spPr>
          <a:xfrm>
            <a:off x="888175" y="1739901"/>
            <a:ext cx="5081650" cy="4351338"/>
          </a:xfrm>
        </p:spPr>
        <p:txBody>
          <a:bodyPr>
            <a:normAutofit/>
          </a:bodyPr>
          <a:lstStyle/>
          <a:p>
            <a:r>
              <a:rPr lang="en-US" dirty="0">
                <a:solidFill>
                  <a:srgbClr val="15345B"/>
                </a:solidFill>
              </a:rPr>
              <a:t>Irradiated fuels</a:t>
            </a:r>
          </a:p>
          <a:p>
            <a:r>
              <a:rPr lang="en-US" dirty="0">
                <a:solidFill>
                  <a:srgbClr val="15345B"/>
                </a:solidFill>
              </a:rPr>
              <a:t>Irradiated structural materials</a:t>
            </a:r>
          </a:p>
          <a:p>
            <a:r>
              <a:rPr lang="en-US" dirty="0">
                <a:solidFill>
                  <a:srgbClr val="15345B"/>
                </a:solidFill>
              </a:rPr>
              <a:t>Advanced alloy systems</a:t>
            </a:r>
          </a:p>
          <a:p>
            <a:r>
              <a:rPr lang="en-US" dirty="0">
                <a:solidFill>
                  <a:srgbClr val="15345B"/>
                </a:solidFill>
              </a:rPr>
              <a:t>Legacy or harvested specimens from prior test programs</a:t>
            </a:r>
          </a:p>
          <a:p>
            <a:r>
              <a:rPr lang="en-US" dirty="0">
                <a:solidFill>
                  <a:srgbClr val="15345B"/>
                </a:solidFill>
              </a:rPr>
              <a:t>Unirradiated reference materials for comparison</a:t>
            </a:r>
          </a:p>
        </p:txBody>
      </p:sp>
      <p:graphicFrame>
        <p:nvGraphicFramePr>
          <p:cNvPr id="4" name="Content Placeholder 2">
            <a:extLst>
              <a:ext uri="{FF2B5EF4-FFF2-40B4-BE49-F238E27FC236}">
                <a16:creationId xmlns:a16="http://schemas.microsoft.com/office/drawing/2014/main" id="{353D2D32-3A49-4CA6-DBF1-EBC62CB8DFF1}"/>
              </a:ext>
            </a:extLst>
          </p:cNvPr>
          <p:cNvGraphicFramePr>
            <a:graphicFrameLocks/>
          </p:cNvGraphicFramePr>
          <p:nvPr>
            <p:extLst>
              <p:ext uri="{D42A27DB-BD31-4B8C-83A1-F6EECF244321}">
                <p14:modId xmlns:p14="http://schemas.microsoft.com/office/powerpoint/2010/main" val="88210884"/>
              </p:ext>
            </p:extLst>
          </p:nvPr>
        </p:nvGraphicFramePr>
        <p:xfrm>
          <a:off x="6222177" y="1179462"/>
          <a:ext cx="508165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3005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C856C2-32A5-9C71-B474-231BE590205C}"/>
              </a:ext>
            </a:extLst>
          </p:cNvPr>
          <p:cNvSpPr>
            <a:spLocks noGrp="1"/>
          </p:cNvSpPr>
          <p:nvPr>
            <p:ph type="title"/>
          </p:nvPr>
        </p:nvSpPr>
        <p:spPr/>
        <p:txBody>
          <a:bodyPr/>
          <a:lstStyle/>
          <a:p>
            <a:r>
              <a:rPr lang="en-US" dirty="0"/>
              <a:t>Access, Stewardship, and Acceptance</a:t>
            </a:r>
          </a:p>
        </p:txBody>
      </p:sp>
    </p:spTree>
    <p:extLst>
      <p:ext uri="{BB962C8B-B14F-4D97-AF65-F5344CB8AC3E}">
        <p14:creationId xmlns:p14="http://schemas.microsoft.com/office/powerpoint/2010/main" val="25853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C9F24-AFCC-B04D-65B5-5DEFAF633DDD}"/>
              </a:ext>
            </a:extLst>
          </p:cNvPr>
          <p:cNvSpPr>
            <a:spLocks noGrp="1"/>
          </p:cNvSpPr>
          <p:nvPr>
            <p:ph type="title"/>
          </p:nvPr>
        </p:nvSpPr>
        <p:spPr>
          <a:xfrm>
            <a:off x="888176" y="558602"/>
            <a:ext cx="10415648" cy="1008797"/>
          </a:xfrm>
        </p:spPr>
        <p:txBody>
          <a:bodyPr anchor="t">
            <a:normAutofit/>
          </a:bodyPr>
          <a:lstStyle/>
          <a:p>
            <a:r>
              <a:rPr lang="en-US" dirty="0"/>
              <a:t>Sample Request Pathways</a:t>
            </a:r>
          </a:p>
        </p:txBody>
      </p:sp>
      <p:graphicFrame>
        <p:nvGraphicFramePr>
          <p:cNvPr id="5" name="Content Placeholder 2">
            <a:extLst>
              <a:ext uri="{FF2B5EF4-FFF2-40B4-BE49-F238E27FC236}">
                <a16:creationId xmlns:a16="http://schemas.microsoft.com/office/drawing/2014/main" id="{D9FCFC6B-F004-0846-C2D0-763C6A368380}"/>
              </a:ext>
            </a:extLst>
          </p:cNvPr>
          <p:cNvGraphicFramePr>
            <a:graphicFrameLocks noGrp="1"/>
          </p:cNvGraphicFramePr>
          <p:nvPr>
            <p:ph idx="1"/>
            <p:extLst>
              <p:ext uri="{D42A27DB-BD31-4B8C-83A1-F6EECF244321}">
                <p14:modId xmlns:p14="http://schemas.microsoft.com/office/powerpoint/2010/main" val="1672195544"/>
              </p:ext>
            </p:extLst>
          </p:nvPr>
        </p:nvGraphicFramePr>
        <p:xfrm>
          <a:off x="888175" y="1380586"/>
          <a:ext cx="1041564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8178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5589-9527-6C06-3F59-775C0CF3B671}"/>
              </a:ext>
            </a:extLst>
          </p:cNvPr>
          <p:cNvSpPr>
            <a:spLocks noGrp="1"/>
          </p:cNvSpPr>
          <p:nvPr>
            <p:ph type="title"/>
          </p:nvPr>
        </p:nvSpPr>
        <p:spPr>
          <a:xfrm>
            <a:off x="888176" y="558602"/>
            <a:ext cx="10415648" cy="1008797"/>
          </a:xfrm>
        </p:spPr>
        <p:txBody>
          <a:bodyPr anchor="t">
            <a:normAutofit/>
          </a:bodyPr>
          <a:lstStyle/>
          <a:p>
            <a:r>
              <a:rPr lang="en-US" dirty="0"/>
              <a:t>NFML Acknowledgement</a:t>
            </a:r>
          </a:p>
        </p:txBody>
      </p:sp>
      <p:graphicFrame>
        <p:nvGraphicFramePr>
          <p:cNvPr id="5" name="Content Placeholder 2">
            <a:extLst>
              <a:ext uri="{FF2B5EF4-FFF2-40B4-BE49-F238E27FC236}">
                <a16:creationId xmlns:a16="http://schemas.microsoft.com/office/drawing/2014/main" id="{BAF43C4B-DC27-8EF3-C2B6-422AB717FC76}"/>
              </a:ext>
            </a:extLst>
          </p:cNvPr>
          <p:cNvGraphicFramePr>
            <a:graphicFrameLocks noGrp="1"/>
          </p:cNvGraphicFramePr>
          <p:nvPr>
            <p:ph idx="1"/>
            <p:extLst>
              <p:ext uri="{D42A27DB-BD31-4B8C-83A1-F6EECF244321}">
                <p14:modId xmlns:p14="http://schemas.microsoft.com/office/powerpoint/2010/main" val="2669240158"/>
              </p:ext>
            </p:extLst>
          </p:nvPr>
        </p:nvGraphicFramePr>
        <p:xfrm>
          <a:off x="966834" y="1415437"/>
          <a:ext cx="1041564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5930736"/>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22932C-873F-4D0F-B9E0-AE16472CDC1C}">
  <ds:schemaRefs>
    <ds:schemaRef ds:uri="http://schemas.microsoft.com/sharepoint/v3/contenttype/forms"/>
  </ds:schemaRefs>
</ds:datastoreItem>
</file>

<file path=customXml/itemProps2.xml><?xml version="1.0" encoding="utf-8"?>
<ds:datastoreItem xmlns:ds="http://schemas.openxmlformats.org/officeDocument/2006/customXml" ds:itemID="{21A68D4D-9402-4485-B11D-8DDDCEB2E4C5}">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e13a543c-6713-4e5a-aa83-cb6a8e4cb4d2"/>
    <ds:schemaRef ds:uri="http://purl.org/dc/dcmitype/"/>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C53BD8C8-895E-4169-A358-3E9B46BE64A2}">
  <ds:schemaRefs>
    <ds:schemaRef ds:uri="e13a543c-6713-4e5a-aa83-cb6a8e4cb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1657</TotalTime>
  <Words>1403</Words>
  <Application>Microsoft Office PowerPoint</Application>
  <PresentationFormat>Widescreen</PresentationFormat>
  <Paragraphs>164</Paragraphs>
  <Slides>25</Slides>
  <Notes>17</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Helvetica</vt:lpstr>
      <vt:lpstr>INL 2020</vt:lpstr>
      <vt:lpstr>PowerPoint Presentation</vt:lpstr>
      <vt:lpstr>Agenda</vt:lpstr>
      <vt:lpstr>NFML Overview</vt:lpstr>
      <vt:lpstr>Overview of the Nuclear Fuels and Materials Library</vt:lpstr>
      <vt:lpstr>Purpose &amp; Mission of the NFML</vt:lpstr>
      <vt:lpstr>NFML Contents and Sources</vt:lpstr>
      <vt:lpstr>Access, Stewardship, and Acceptance</vt:lpstr>
      <vt:lpstr>Sample Request Pathways</vt:lpstr>
      <vt:lpstr>NFML Acknowledgement</vt:lpstr>
      <vt:lpstr>Ownership &amp; Transfer</vt:lpstr>
      <vt:lpstr>NSUF Supported Project Samples</vt:lpstr>
      <vt:lpstr>Sample Pedigree Requirements</vt:lpstr>
      <vt:lpstr>Value Assessment Process (VAP)</vt:lpstr>
      <vt:lpstr>VAP Scoring Criteria</vt:lpstr>
      <vt:lpstr>Growth and Utilization</vt:lpstr>
      <vt:lpstr>NFML Inventory Growth</vt:lpstr>
      <vt:lpstr>NFML Utilization via Rapid Turnaround Experiment (RTE) Program – FY2010-2025</vt:lpstr>
      <vt:lpstr>FY25 NFML Additions</vt:lpstr>
      <vt:lpstr>BWXT &amp; Southern Nuclear Co. Addition: Harvested LWR Core Shroud Materials (available)</vt:lpstr>
      <vt:lpstr>DOE-NE Microreactor Program Acquisition: Yttrium Hydride Samples  (available) </vt:lpstr>
      <vt:lpstr>LDRD Acquisition: Tensile Testing Using the Standard Capsule (TTUSC)  (not currently available)</vt:lpstr>
      <vt:lpstr>NSUF-Funded Project Addition: SAM-2 Neutron Transmutation Doping of High-Purity SiC (not currently available):</vt:lpstr>
      <vt:lpstr>NSUF-Funded Project Addition: General Electric Research - Assessment of Irradiated Microstructure and Mechanical Properties​ of FeCrAl Alloy Fabrication Routes (not currently available)</vt:lpstr>
      <vt:lpstr>NSUF-Funded Project Addition: Ohio State University – NOEMAD Cladding Coating Study (available)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 Perttula</dc:creator>
  <cp:keywords/>
  <dc:description/>
  <cp:lastModifiedBy>Anna K. Podgorney</cp:lastModifiedBy>
  <cp:revision>5</cp:revision>
  <dcterms:created xsi:type="dcterms:W3CDTF">2023-06-23T17:54:28Z</dcterms:created>
  <dcterms:modified xsi:type="dcterms:W3CDTF">2026-04-29T17:07:23Z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