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6" r:id="rId4"/>
    <p:sldId id="258" r:id="rId5"/>
    <p:sldId id="269" r:id="rId6"/>
    <p:sldId id="260" r:id="rId7"/>
    <p:sldId id="261" r:id="rId8"/>
    <p:sldId id="259" r:id="rId9"/>
    <p:sldId id="262" r:id="rId10"/>
    <p:sldId id="270" r:id="rId11"/>
    <p:sldId id="263" r:id="rId12"/>
    <p:sldId id="264" r:id="rId13"/>
    <p:sldId id="271" r:id="rId14"/>
    <p:sldId id="265" r:id="rId15"/>
    <p:sldId id="272" r:id="rId16"/>
    <p:sldId id="273" r:id="rId17"/>
    <p:sldId id="274" r:id="rId18"/>
    <p:sldId id="267" r:id="rId19"/>
    <p:sldId id="268" r:id="rId20"/>
    <p:sldId id="27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03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6BB9BC-848D-4C10-8415-A1344C55CC9B}" v="192" dt="2026-05-11T07:47:04.0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40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57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jamin Mejia Diaz" userId="bc2fbdec9b4d7a58" providerId="LiveId" clId="{DDC267E0-F4F5-48C9-AB31-1BAA9362FC1E}"/>
    <pc:docChg chg="undo custSel addSld delSld modSld sldOrd">
      <pc:chgData name="Benjamin Mejia Diaz" userId="bc2fbdec9b4d7a58" providerId="LiveId" clId="{DDC267E0-F4F5-48C9-AB31-1BAA9362FC1E}" dt="2026-05-11T07:47:26.654" v="1016" actId="20577"/>
      <pc:docMkLst>
        <pc:docMk/>
      </pc:docMkLst>
      <pc:sldChg chg="addSp delSp modSp mod">
        <pc:chgData name="Benjamin Mejia Diaz" userId="bc2fbdec9b4d7a58" providerId="LiveId" clId="{DDC267E0-F4F5-48C9-AB31-1BAA9362FC1E}" dt="2026-05-11T07:47:26.654" v="1016" actId="20577"/>
        <pc:sldMkLst>
          <pc:docMk/>
          <pc:sldMk cId="3538441357" sldId="258"/>
        </pc:sldMkLst>
        <pc:spChg chg="mod">
          <ac:chgData name="Benjamin Mejia Diaz" userId="bc2fbdec9b4d7a58" providerId="LiveId" clId="{DDC267E0-F4F5-48C9-AB31-1BAA9362FC1E}" dt="2026-05-11T07:47:26.654" v="1016" actId="20577"/>
          <ac:spMkLst>
            <pc:docMk/>
            <pc:sldMk cId="3538441357" sldId="258"/>
            <ac:spMk id="3" creationId="{15DE0D80-45B1-FCCD-277B-C7808697EE40}"/>
          </ac:spMkLst>
        </pc:spChg>
        <pc:spChg chg="add mod">
          <ac:chgData name="Benjamin Mejia Diaz" userId="bc2fbdec9b4d7a58" providerId="LiveId" clId="{DDC267E0-F4F5-48C9-AB31-1BAA9362FC1E}" dt="2026-05-11T07:44:20.821" v="870" actId="1076"/>
          <ac:spMkLst>
            <pc:docMk/>
            <pc:sldMk cId="3538441357" sldId="258"/>
            <ac:spMk id="9" creationId="{E643DCE7-46AF-3160-55ED-1E0BC0320967}"/>
          </ac:spMkLst>
        </pc:spChg>
        <pc:spChg chg="add mod">
          <ac:chgData name="Benjamin Mejia Diaz" userId="bc2fbdec9b4d7a58" providerId="LiveId" clId="{DDC267E0-F4F5-48C9-AB31-1BAA9362FC1E}" dt="2026-05-11T07:44:26.745" v="871" actId="1076"/>
          <ac:spMkLst>
            <pc:docMk/>
            <pc:sldMk cId="3538441357" sldId="258"/>
            <ac:spMk id="10" creationId="{418BF777-207D-022A-F463-519F4C789431}"/>
          </ac:spMkLst>
        </pc:spChg>
        <pc:spChg chg="add mod">
          <ac:chgData name="Benjamin Mejia Diaz" userId="bc2fbdec9b4d7a58" providerId="LiveId" clId="{DDC267E0-F4F5-48C9-AB31-1BAA9362FC1E}" dt="2026-05-11T07:44:36.394" v="873" actId="14100"/>
          <ac:spMkLst>
            <pc:docMk/>
            <pc:sldMk cId="3538441357" sldId="258"/>
            <ac:spMk id="11" creationId="{6B655038-D1C0-4C22-2787-9C2551B13FD0}"/>
          </ac:spMkLst>
        </pc:spChg>
        <pc:picChg chg="add mod">
          <ac:chgData name="Benjamin Mejia Diaz" userId="bc2fbdec9b4d7a58" providerId="LiveId" clId="{DDC267E0-F4F5-48C9-AB31-1BAA9362FC1E}" dt="2026-05-11T07:43:54.632" v="863" actId="1076"/>
          <ac:picMkLst>
            <pc:docMk/>
            <pc:sldMk cId="3538441357" sldId="258"/>
            <ac:picMk id="5" creationId="{3011B648-BBFF-6B3C-3864-E0493B82879A}"/>
          </ac:picMkLst>
        </pc:picChg>
        <pc:picChg chg="del">
          <ac:chgData name="Benjamin Mejia Diaz" userId="bc2fbdec9b4d7a58" providerId="LiveId" clId="{DDC267E0-F4F5-48C9-AB31-1BAA9362FC1E}" dt="2026-05-11T07:43:50.159" v="860" actId="478"/>
          <ac:picMkLst>
            <pc:docMk/>
            <pc:sldMk cId="3538441357" sldId="258"/>
            <ac:picMk id="6" creationId="{0904D407-346F-1693-59C6-16E089DA5922}"/>
          </ac:picMkLst>
        </pc:picChg>
        <pc:picChg chg="add mod">
          <ac:chgData name="Benjamin Mejia Diaz" userId="bc2fbdec9b4d7a58" providerId="LiveId" clId="{DDC267E0-F4F5-48C9-AB31-1BAA9362FC1E}" dt="2026-05-11T07:44:26.745" v="871" actId="1076"/>
          <ac:picMkLst>
            <pc:docMk/>
            <pc:sldMk cId="3538441357" sldId="258"/>
            <ac:picMk id="7" creationId="{5875CC3F-3A8D-E956-A30B-C08A66FFC001}"/>
          </ac:picMkLst>
        </pc:picChg>
        <pc:picChg chg="add mod">
          <ac:chgData name="Benjamin Mejia Diaz" userId="bc2fbdec9b4d7a58" providerId="LiveId" clId="{DDC267E0-F4F5-48C9-AB31-1BAA9362FC1E}" dt="2026-05-11T07:44:27.879" v="872" actId="1076"/>
          <ac:picMkLst>
            <pc:docMk/>
            <pc:sldMk cId="3538441357" sldId="258"/>
            <ac:picMk id="8" creationId="{13D01E70-2903-340D-94AF-2A6A3E395BEB}"/>
          </ac:picMkLst>
        </pc:picChg>
      </pc:sldChg>
      <pc:sldChg chg="addSp delSp modSp mod">
        <pc:chgData name="Benjamin Mejia Diaz" userId="bc2fbdec9b4d7a58" providerId="LiveId" clId="{DDC267E0-F4F5-48C9-AB31-1BAA9362FC1E}" dt="2026-05-10T21:11:08.905" v="18" actId="1076"/>
        <pc:sldMkLst>
          <pc:docMk/>
          <pc:sldMk cId="2093969811" sldId="259"/>
        </pc:sldMkLst>
        <pc:picChg chg="add mod">
          <ac:chgData name="Benjamin Mejia Diaz" userId="bc2fbdec9b4d7a58" providerId="LiveId" clId="{DDC267E0-F4F5-48C9-AB31-1BAA9362FC1E}" dt="2026-05-10T21:11:08.905" v="18" actId="1076"/>
          <ac:picMkLst>
            <pc:docMk/>
            <pc:sldMk cId="2093969811" sldId="259"/>
            <ac:picMk id="5" creationId="{0183AB99-DFAE-7FEF-1625-7047BC8ABBB3}"/>
          </ac:picMkLst>
        </pc:picChg>
        <pc:picChg chg="del">
          <ac:chgData name="Benjamin Mejia Diaz" userId="bc2fbdec9b4d7a58" providerId="LiveId" clId="{DDC267E0-F4F5-48C9-AB31-1BAA9362FC1E}" dt="2026-05-10T21:11:02.636" v="13" actId="478"/>
          <ac:picMkLst>
            <pc:docMk/>
            <pc:sldMk cId="2093969811" sldId="259"/>
            <ac:picMk id="12" creationId="{6BE3C4F6-68FC-9B1F-5C64-65BEABFE61B9}"/>
          </ac:picMkLst>
        </pc:picChg>
      </pc:sldChg>
      <pc:sldChg chg="delSp modSp mod">
        <pc:chgData name="Benjamin Mejia Diaz" userId="bc2fbdec9b4d7a58" providerId="LiveId" clId="{DDC267E0-F4F5-48C9-AB31-1BAA9362FC1E}" dt="2026-05-11T06:55:50.026" v="719" actId="478"/>
        <pc:sldMkLst>
          <pc:docMk/>
          <pc:sldMk cId="1628851947" sldId="260"/>
        </pc:sldMkLst>
        <pc:spChg chg="mod">
          <ac:chgData name="Benjamin Mejia Diaz" userId="bc2fbdec9b4d7a58" providerId="LiveId" clId="{DDC267E0-F4F5-48C9-AB31-1BAA9362FC1E}" dt="2026-05-11T04:52:01.784" v="509" actId="14100"/>
          <ac:spMkLst>
            <pc:docMk/>
            <pc:sldMk cId="1628851947" sldId="260"/>
            <ac:spMk id="15" creationId="{3E922B42-8FB5-B927-771A-F188092E3291}"/>
          </ac:spMkLst>
        </pc:spChg>
        <pc:spChg chg="mod">
          <ac:chgData name="Benjamin Mejia Diaz" userId="bc2fbdec9b4d7a58" providerId="LiveId" clId="{DDC267E0-F4F5-48C9-AB31-1BAA9362FC1E}" dt="2026-05-11T04:51:42.789" v="504" actId="14100"/>
          <ac:spMkLst>
            <pc:docMk/>
            <pc:sldMk cId="1628851947" sldId="260"/>
            <ac:spMk id="24" creationId="{8A81B8D2-37ED-7194-C3C7-EBEB7CBC34FF}"/>
          </ac:spMkLst>
        </pc:spChg>
        <pc:spChg chg="del">
          <ac:chgData name="Benjamin Mejia Diaz" userId="bc2fbdec9b4d7a58" providerId="LiveId" clId="{DDC267E0-F4F5-48C9-AB31-1BAA9362FC1E}" dt="2026-05-11T04:51:57.606" v="507" actId="478"/>
          <ac:spMkLst>
            <pc:docMk/>
            <pc:sldMk cId="1628851947" sldId="260"/>
            <ac:spMk id="27" creationId="{A7D01125-5FB7-559B-E38E-6573DC487AD9}"/>
          </ac:spMkLst>
        </pc:spChg>
        <pc:spChg chg="del">
          <ac:chgData name="Benjamin Mejia Diaz" userId="bc2fbdec9b4d7a58" providerId="LiveId" clId="{DDC267E0-F4F5-48C9-AB31-1BAA9362FC1E}" dt="2026-05-11T06:55:50.026" v="719" actId="478"/>
          <ac:spMkLst>
            <pc:docMk/>
            <pc:sldMk cId="1628851947" sldId="260"/>
            <ac:spMk id="32" creationId="{D51857F2-50EE-A54E-C648-A753D3FDA071}"/>
          </ac:spMkLst>
        </pc:spChg>
        <pc:cxnChg chg="del">
          <ac:chgData name="Benjamin Mejia Diaz" userId="bc2fbdec9b4d7a58" providerId="LiveId" clId="{DDC267E0-F4F5-48C9-AB31-1BAA9362FC1E}" dt="2026-05-11T04:51:58.697" v="508" actId="478"/>
          <ac:cxnSpMkLst>
            <pc:docMk/>
            <pc:sldMk cId="1628851947" sldId="260"/>
            <ac:cxnSpMk id="17" creationId="{FB165616-0F42-F991-BDC7-CAF3AFB72B1F}"/>
          </ac:cxnSpMkLst>
        </pc:cxnChg>
        <pc:cxnChg chg="mod">
          <ac:chgData name="Benjamin Mejia Diaz" userId="bc2fbdec9b4d7a58" providerId="LiveId" clId="{DDC267E0-F4F5-48C9-AB31-1BAA9362FC1E}" dt="2026-05-11T04:52:04.802" v="511" actId="14100"/>
          <ac:cxnSpMkLst>
            <pc:docMk/>
            <pc:sldMk cId="1628851947" sldId="260"/>
            <ac:cxnSpMk id="29" creationId="{D1B4D4EF-35EF-2D5B-4D04-AD6AC6A9FB56}"/>
          </ac:cxnSpMkLst>
        </pc:cxnChg>
      </pc:sldChg>
      <pc:sldChg chg="addSp delSp modSp mod">
        <pc:chgData name="Benjamin Mejia Diaz" userId="bc2fbdec9b4d7a58" providerId="LiveId" clId="{DDC267E0-F4F5-48C9-AB31-1BAA9362FC1E}" dt="2026-05-11T06:54:05.699" v="697" actId="20577"/>
        <pc:sldMkLst>
          <pc:docMk/>
          <pc:sldMk cId="3809044497" sldId="262"/>
        </pc:sldMkLst>
        <pc:spChg chg="mod">
          <ac:chgData name="Benjamin Mejia Diaz" userId="bc2fbdec9b4d7a58" providerId="LiveId" clId="{DDC267E0-F4F5-48C9-AB31-1BAA9362FC1E}" dt="2026-05-10T02:35:52.288" v="2" actId="1076"/>
          <ac:spMkLst>
            <pc:docMk/>
            <pc:sldMk cId="3809044497" sldId="262"/>
            <ac:spMk id="2" creationId="{3820FC6A-C3C1-BFF7-729D-8190F5D155B6}"/>
          </ac:spMkLst>
        </pc:spChg>
        <pc:spChg chg="del">
          <ac:chgData name="Benjamin Mejia Diaz" userId="bc2fbdec9b4d7a58" providerId="LiveId" clId="{DDC267E0-F4F5-48C9-AB31-1BAA9362FC1E}" dt="2026-05-10T21:12:13.372" v="24" actId="478"/>
          <ac:spMkLst>
            <pc:docMk/>
            <pc:sldMk cId="3809044497" sldId="262"/>
            <ac:spMk id="4" creationId="{88E8C3B9-4ED5-1133-5904-450DE6A596A3}"/>
          </ac:spMkLst>
        </pc:spChg>
        <pc:spChg chg="add mod">
          <ac:chgData name="Benjamin Mejia Diaz" userId="bc2fbdec9b4d7a58" providerId="LiveId" clId="{DDC267E0-F4F5-48C9-AB31-1BAA9362FC1E}" dt="2026-05-10T21:12:13.802" v="25"/>
          <ac:spMkLst>
            <pc:docMk/>
            <pc:sldMk cId="3809044497" sldId="262"/>
            <ac:spMk id="8" creationId="{1B8C28DB-ABA1-D42B-8230-5DC556E02B98}"/>
          </ac:spMkLst>
        </pc:spChg>
        <pc:spChg chg="del mod">
          <ac:chgData name="Benjamin Mejia Diaz" userId="bc2fbdec9b4d7a58" providerId="LiveId" clId="{DDC267E0-F4F5-48C9-AB31-1BAA9362FC1E}" dt="2026-05-10T21:12:13.372" v="24" actId="478"/>
          <ac:spMkLst>
            <pc:docMk/>
            <pc:sldMk cId="3809044497" sldId="262"/>
            <ac:spMk id="16" creationId="{8006CB79-F568-4915-D4E0-E6E40C52F205}"/>
          </ac:spMkLst>
        </pc:spChg>
        <pc:spChg chg="mod">
          <ac:chgData name="Benjamin Mejia Diaz" userId="bc2fbdec9b4d7a58" providerId="LiveId" clId="{DDC267E0-F4F5-48C9-AB31-1BAA9362FC1E}" dt="2026-05-10T21:12:13.802" v="25"/>
          <ac:spMkLst>
            <pc:docMk/>
            <pc:sldMk cId="3809044497" sldId="262"/>
            <ac:spMk id="17" creationId="{7706BBEB-0DE0-7AE9-108A-ABE864C54AF2}"/>
          </ac:spMkLst>
        </pc:spChg>
        <pc:spChg chg="del">
          <ac:chgData name="Benjamin Mejia Diaz" userId="bc2fbdec9b4d7a58" providerId="LiveId" clId="{DDC267E0-F4F5-48C9-AB31-1BAA9362FC1E}" dt="2026-05-10T21:12:13.372" v="24" actId="478"/>
          <ac:spMkLst>
            <pc:docMk/>
            <pc:sldMk cId="3809044497" sldId="262"/>
            <ac:spMk id="21" creationId="{C985EF95-BE92-9729-E884-F155BC62EB78}"/>
          </ac:spMkLst>
        </pc:spChg>
        <pc:spChg chg="del">
          <ac:chgData name="Benjamin Mejia Diaz" userId="bc2fbdec9b4d7a58" providerId="LiveId" clId="{DDC267E0-F4F5-48C9-AB31-1BAA9362FC1E}" dt="2026-05-10T21:13:39.765" v="39" actId="478"/>
          <ac:spMkLst>
            <pc:docMk/>
            <pc:sldMk cId="3809044497" sldId="262"/>
            <ac:spMk id="22" creationId="{000B6C82-C844-A6A8-BE2C-12A24DDE45E5}"/>
          </ac:spMkLst>
        </pc:spChg>
        <pc:spChg chg="mod">
          <ac:chgData name="Benjamin Mejia Diaz" userId="bc2fbdec9b4d7a58" providerId="LiveId" clId="{DDC267E0-F4F5-48C9-AB31-1BAA9362FC1E}" dt="2026-05-10T21:12:13.802" v="25"/>
          <ac:spMkLst>
            <pc:docMk/>
            <pc:sldMk cId="3809044497" sldId="262"/>
            <ac:spMk id="24" creationId="{3A33FF6A-D430-6359-0D57-2F207739F857}"/>
          </ac:spMkLst>
        </pc:spChg>
        <pc:spChg chg="mod">
          <ac:chgData name="Benjamin Mejia Diaz" userId="bc2fbdec9b4d7a58" providerId="LiveId" clId="{DDC267E0-F4F5-48C9-AB31-1BAA9362FC1E}" dt="2026-05-10T21:12:13.802" v="25"/>
          <ac:spMkLst>
            <pc:docMk/>
            <pc:sldMk cId="3809044497" sldId="262"/>
            <ac:spMk id="25" creationId="{BEA6A904-5CC0-D42A-39F8-CBEF3E92DBCA}"/>
          </ac:spMkLst>
        </pc:spChg>
        <pc:spChg chg="mod">
          <ac:chgData name="Benjamin Mejia Diaz" userId="bc2fbdec9b4d7a58" providerId="LiveId" clId="{DDC267E0-F4F5-48C9-AB31-1BAA9362FC1E}" dt="2026-05-10T21:12:13.802" v="25"/>
          <ac:spMkLst>
            <pc:docMk/>
            <pc:sldMk cId="3809044497" sldId="262"/>
            <ac:spMk id="26" creationId="{12A2952C-3E76-A864-F820-B60D87EEB0C0}"/>
          </ac:spMkLst>
        </pc:spChg>
        <pc:spChg chg="add mod">
          <ac:chgData name="Benjamin Mejia Diaz" userId="bc2fbdec9b4d7a58" providerId="LiveId" clId="{DDC267E0-F4F5-48C9-AB31-1BAA9362FC1E}" dt="2026-05-10T21:12:13.802" v="25"/>
          <ac:spMkLst>
            <pc:docMk/>
            <pc:sldMk cId="3809044497" sldId="262"/>
            <ac:spMk id="30" creationId="{BEE36B71-8785-4B82-7644-6013E11BF220}"/>
          </ac:spMkLst>
        </pc:spChg>
        <pc:spChg chg="add mod">
          <ac:chgData name="Benjamin Mejia Diaz" userId="bc2fbdec9b4d7a58" providerId="LiveId" clId="{DDC267E0-F4F5-48C9-AB31-1BAA9362FC1E}" dt="2026-05-10T21:12:13.802" v="25"/>
          <ac:spMkLst>
            <pc:docMk/>
            <pc:sldMk cId="3809044497" sldId="262"/>
            <ac:spMk id="32" creationId="{2CC42696-E5FE-8DD6-4E8F-C35CE3B4EC39}"/>
          </ac:spMkLst>
        </pc:spChg>
        <pc:spChg chg="add mod">
          <ac:chgData name="Benjamin Mejia Diaz" userId="bc2fbdec9b4d7a58" providerId="LiveId" clId="{DDC267E0-F4F5-48C9-AB31-1BAA9362FC1E}" dt="2026-05-10T21:12:49.450" v="28"/>
          <ac:spMkLst>
            <pc:docMk/>
            <pc:sldMk cId="3809044497" sldId="262"/>
            <ac:spMk id="34" creationId="{C26A5677-2EDE-CBC1-923E-C82717515D9D}"/>
          </ac:spMkLst>
        </pc:spChg>
        <pc:spChg chg="mod">
          <ac:chgData name="Benjamin Mejia Diaz" userId="bc2fbdec9b4d7a58" providerId="LiveId" clId="{DDC267E0-F4F5-48C9-AB31-1BAA9362FC1E}" dt="2026-05-10T21:12:49.450" v="28"/>
          <ac:spMkLst>
            <pc:docMk/>
            <pc:sldMk cId="3809044497" sldId="262"/>
            <ac:spMk id="38" creationId="{A6516D55-6F25-BED3-577E-BFA6507DF14D}"/>
          </ac:spMkLst>
        </pc:spChg>
        <pc:spChg chg="mod">
          <ac:chgData name="Benjamin Mejia Diaz" userId="bc2fbdec9b4d7a58" providerId="LiveId" clId="{DDC267E0-F4F5-48C9-AB31-1BAA9362FC1E}" dt="2026-05-10T21:25:02.115" v="389" actId="17032"/>
          <ac:spMkLst>
            <pc:docMk/>
            <pc:sldMk cId="3809044497" sldId="262"/>
            <ac:spMk id="40" creationId="{A0251E58-33DF-6C13-8B8B-928770F93F7B}"/>
          </ac:spMkLst>
        </pc:spChg>
        <pc:spChg chg="mod">
          <ac:chgData name="Benjamin Mejia Diaz" userId="bc2fbdec9b4d7a58" providerId="LiveId" clId="{DDC267E0-F4F5-48C9-AB31-1BAA9362FC1E}" dt="2026-05-10T21:12:49.450" v="28"/>
          <ac:spMkLst>
            <pc:docMk/>
            <pc:sldMk cId="3809044497" sldId="262"/>
            <ac:spMk id="41" creationId="{D223508C-CEC6-846F-140B-BD1F83206482}"/>
          </ac:spMkLst>
        </pc:spChg>
        <pc:spChg chg="mod">
          <ac:chgData name="Benjamin Mejia Diaz" userId="bc2fbdec9b4d7a58" providerId="LiveId" clId="{DDC267E0-F4F5-48C9-AB31-1BAA9362FC1E}" dt="2026-05-10T21:12:49.450" v="28"/>
          <ac:spMkLst>
            <pc:docMk/>
            <pc:sldMk cId="3809044497" sldId="262"/>
            <ac:spMk id="42" creationId="{79C4975D-18F5-9F19-C04C-90ED00BD4654}"/>
          </ac:spMkLst>
        </pc:spChg>
        <pc:spChg chg="add mod">
          <ac:chgData name="Benjamin Mejia Diaz" userId="bc2fbdec9b4d7a58" providerId="LiveId" clId="{DDC267E0-F4F5-48C9-AB31-1BAA9362FC1E}" dt="2026-05-10T21:12:49.450" v="28"/>
          <ac:spMkLst>
            <pc:docMk/>
            <pc:sldMk cId="3809044497" sldId="262"/>
            <ac:spMk id="46" creationId="{ED5F483C-A599-E711-78BF-AD8FC6E4E132}"/>
          </ac:spMkLst>
        </pc:spChg>
        <pc:spChg chg="add mod">
          <ac:chgData name="Benjamin Mejia Diaz" userId="bc2fbdec9b4d7a58" providerId="LiveId" clId="{DDC267E0-F4F5-48C9-AB31-1BAA9362FC1E}" dt="2026-05-10T21:12:49.450" v="28"/>
          <ac:spMkLst>
            <pc:docMk/>
            <pc:sldMk cId="3809044497" sldId="262"/>
            <ac:spMk id="48" creationId="{9BF5F742-DF22-DE3B-D835-E5E70CF7867A}"/>
          </ac:spMkLst>
        </pc:spChg>
        <pc:spChg chg="add del">
          <ac:chgData name="Benjamin Mejia Diaz" userId="bc2fbdec9b4d7a58" providerId="LiveId" clId="{DDC267E0-F4F5-48C9-AB31-1BAA9362FC1E}" dt="2026-05-10T21:14:04.970" v="41" actId="11529"/>
          <ac:spMkLst>
            <pc:docMk/>
            <pc:sldMk cId="3809044497" sldId="262"/>
            <ac:spMk id="51" creationId="{6C357961-DE8E-9707-8B34-A5DC64B9BA19}"/>
          </ac:spMkLst>
        </pc:spChg>
        <pc:spChg chg="add mod">
          <ac:chgData name="Benjamin Mejia Diaz" userId="bc2fbdec9b4d7a58" providerId="LiveId" clId="{DDC267E0-F4F5-48C9-AB31-1BAA9362FC1E}" dt="2026-05-11T06:54:05.699" v="697" actId="20577"/>
          <ac:spMkLst>
            <pc:docMk/>
            <pc:sldMk cId="3809044497" sldId="262"/>
            <ac:spMk id="52" creationId="{27A97644-3EC7-6B45-687C-7DF454D306F8}"/>
          </ac:spMkLst>
        </pc:spChg>
        <pc:grpChg chg="del mod">
          <ac:chgData name="Benjamin Mejia Diaz" userId="bc2fbdec9b4d7a58" providerId="LiveId" clId="{DDC267E0-F4F5-48C9-AB31-1BAA9362FC1E}" dt="2026-05-10T21:12:13.372" v="24" actId="478"/>
          <ac:grpSpMkLst>
            <pc:docMk/>
            <pc:sldMk cId="3809044497" sldId="262"/>
            <ac:grpSpMk id="5" creationId="{5EDFBFBC-86B1-3521-7731-7EA38C7523F4}"/>
          </ac:grpSpMkLst>
        </pc:grpChg>
        <pc:graphicFrameChg chg="mod">
          <ac:chgData name="Benjamin Mejia Diaz" userId="bc2fbdec9b4d7a58" providerId="LiveId" clId="{DDC267E0-F4F5-48C9-AB31-1BAA9362FC1E}" dt="2026-05-10T21:12:15.424" v="27" actId="1076"/>
          <ac:graphicFrameMkLst>
            <pc:docMk/>
            <pc:sldMk cId="3809044497" sldId="262"/>
            <ac:graphicFrameMk id="12" creationId="{9FF07771-C1AF-A9D9-235D-2B4406A2258D}"/>
          </ac:graphicFrameMkLst>
        </pc:graphicFrameChg>
        <pc:graphicFrameChg chg="del mod ord">
          <ac:chgData name="Benjamin Mejia Diaz" userId="bc2fbdec9b4d7a58" providerId="LiveId" clId="{DDC267E0-F4F5-48C9-AB31-1BAA9362FC1E}" dt="2026-05-10T21:12:13.372" v="24" actId="478"/>
          <ac:graphicFrameMkLst>
            <pc:docMk/>
            <pc:sldMk cId="3809044497" sldId="262"/>
            <ac:graphicFrameMk id="20" creationId="{BF5FEFF3-F068-E9CA-AC53-7263DFEE59FD}"/>
          </ac:graphicFrameMkLst>
        </pc:graphicFrameChg>
        <pc:graphicFrameChg chg="add mod ord">
          <ac:chgData name="Benjamin Mejia Diaz" userId="bc2fbdec9b4d7a58" providerId="LiveId" clId="{DDC267E0-F4F5-48C9-AB31-1BAA9362FC1E}" dt="2026-05-10T21:13:36.445" v="38" actId="171"/>
          <ac:graphicFrameMkLst>
            <pc:docMk/>
            <pc:sldMk cId="3809044497" sldId="262"/>
            <ac:graphicFrameMk id="50" creationId="{8E73DE6D-0E52-5A6D-2DD4-68BBEA4F9A28}"/>
          </ac:graphicFrameMkLst>
        </pc:graphicFrameChg>
        <pc:picChg chg="add mod">
          <ac:chgData name="Benjamin Mejia Diaz" userId="bc2fbdec9b4d7a58" providerId="LiveId" clId="{DDC267E0-F4F5-48C9-AB31-1BAA9362FC1E}" dt="2026-05-10T02:34:45.780" v="0"/>
          <ac:picMkLst>
            <pc:docMk/>
            <pc:sldMk cId="3809044497" sldId="262"/>
            <ac:picMk id="23" creationId="{3E2DDC6D-1419-95B5-87B5-215BF43F14F6}"/>
          </ac:picMkLst>
        </pc:picChg>
        <pc:picChg chg="mod">
          <ac:chgData name="Benjamin Mejia Diaz" userId="bc2fbdec9b4d7a58" providerId="LiveId" clId="{DDC267E0-F4F5-48C9-AB31-1BAA9362FC1E}" dt="2026-05-10T21:12:13.802" v="25"/>
          <ac:picMkLst>
            <pc:docMk/>
            <pc:sldMk cId="3809044497" sldId="262"/>
            <ac:picMk id="27" creationId="{5F5BA0C7-AB7E-E9D4-A1A4-5F4D9C6043A5}"/>
          </ac:picMkLst>
        </pc:picChg>
        <pc:picChg chg="mod">
          <ac:chgData name="Benjamin Mejia Diaz" userId="bc2fbdec9b4d7a58" providerId="LiveId" clId="{DDC267E0-F4F5-48C9-AB31-1BAA9362FC1E}" dt="2026-05-10T21:12:13.802" v="25"/>
          <ac:picMkLst>
            <pc:docMk/>
            <pc:sldMk cId="3809044497" sldId="262"/>
            <ac:picMk id="28" creationId="{EDDE5B50-1FF3-5242-9C2F-71869F65B48B}"/>
          </ac:picMkLst>
        </pc:picChg>
        <pc:picChg chg="mod">
          <ac:chgData name="Benjamin Mejia Diaz" userId="bc2fbdec9b4d7a58" providerId="LiveId" clId="{DDC267E0-F4F5-48C9-AB31-1BAA9362FC1E}" dt="2026-05-10T21:12:13.802" v="25"/>
          <ac:picMkLst>
            <pc:docMk/>
            <pc:sldMk cId="3809044497" sldId="262"/>
            <ac:picMk id="29" creationId="{237A25D0-4C40-C61C-33EF-C10B61BB3ECA}"/>
          </ac:picMkLst>
        </pc:picChg>
        <pc:picChg chg="mod">
          <ac:chgData name="Benjamin Mejia Diaz" userId="bc2fbdec9b4d7a58" providerId="LiveId" clId="{DDC267E0-F4F5-48C9-AB31-1BAA9362FC1E}" dt="2026-05-10T21:12:49.450" v="28"/>
          <ac:picMkLst>
            <pc:docMk/>
            <pc:sldMk cId="3809044497" sldId="262"/>
            <ac:picMk id="43" creationId="{82D1CD9D-D566-B587-6523-4B2E316AB104}"/>
          </ac:picMkLst>
        </pc:picChg>
        <pc:picChg chg="mod">
          <ac:chgData name="Benjamin Mejia Diaz" userId="bc2fbdec9b4d7a58" providerId="LiveId" clId="{DDC267E0-F4F5-48C9-AB31-1BAA9362FC1E}" dt="2026-05-10T21:12:49.450" v="28"/>
          <ac:picMkLst>
            <pc:docMk/>
            <pc:sldMk cId="3809044497" sldId="262"/>
            <ac:picMk id="44" creationId="{99C8E163-011A-7482-A087-84CB40CC033B}"/>
          </ac:picMkLst>
        </pc:picChg>
        <pc:picChg chg="mod">
          <ac:chgData name="Benjamin Mejia Diaz" userId="bc2fbdec9b4d7a58" providerId="LiveId" clId="{DDC267E0-F4F5-48C9-AB31-1BAA9362FC1E}" dt="2026-05-10T21:12:49.450" v="28"/>
          <ac:picMkLst>
            <pc:docMk/>
            <pc:sldMk cId="3809044497" sldId="262"/>
            <ac:picMk id="45" creationId="{C891EED3-778D-EA60-4DF9-90970171909C}"/>
          </ac:picMkLst>
        </pc:picChg>
        <pc:cxnChg chg="mod">
          <ac:chgData name="Benjamin Mejia Diaz" userId="bc2fbdec9b4d7a58" providerId="LiveId" clId="{DDC267E0-F4F5-48C9-AB31-1BAA9362FC1E}" dt="2026-05-10T21:11:20.497" v="23" actId="14100"/>
          <ac:cxnSpMkLst>
            <pc:docMk/>
            <pc:sldMk cId="3809044497" sldId="262"/>
            <ac:cxnSpMk id="9" creationId="{BFFC54DE-6B0C-CADE-53C1-5E11DCAA8C6A}"/>
          </ac:cxnSpMkLst>
        </pc:cxnChg>
        <pc:cxnChg chg="del mod">
          <ac:chgData name="Benjamin Mejia Diaz" userId="bc2fbdec9b4d7a58" providerId="LiveId" clId="{DDC267E0-F4F5-48C9-AB31-1BAA9362FC1E}" dt="2026-05-10T02:36:14.746" v="8" actId="478"/>
          <ac:cxnSpMkLst>
            <pc:docMk/>
            <pc:sldMk cId="3809044497" sldId="262"/>
            <ac:cxnSpMk id="17" creationId="{4892DEB0-B40C-122B-8E87-1A2C225FBFBA}"/>
          </ac:cxnSpMkLst>
        </pc:cxnChg>
        <pc:cxnChg chg="del">
          <ac:chgData name="Benjamin Mejia Diaz" userId="bc2fbdec9b4d7a58" providerId="LiveId" clId="{DDC267E0-F4F5-48C9-AB31-1BAA9362FC1E}" dt="2026-05-10T21:12:13.372" v="24" actId="478"/>
          <ac:cxnSpMkLst>
            <pc:docMk/>
            <pc:sldMk cId="3809044497" sldId="262"/>
            <ac:cxnSpMk id="18" creationId="{EE52A571-9A65-1ABF-DB2E-D15BDB847146}"/>
          </ac:cxnSpMkLst>
        </pc:cxnChg>
      </pc:sldChg>
      <pc:sldChg chg="addSp delSp modSp new mod">
        <pc:chgData name="Benjamin Mejia Diaz" userId="bc2fbdec9b4d7a58" providerId="LiveId" clId="{DDC267E0-F4F5-48C9-AB31-1BAA9362FC1E}" dt="2026-05-11T06:53:28.519" v="659"/>
        <pc:sldMkLst>
          <pc:docMk/>
          <pc:sldMk cId="484497609" sldId="263"/>
        </pc:sldMkLst>
        <pc:spChg chg="mod">
          <ac:chgData name="Benjamin Mejia Diaz" userId="bc2fbdec9b4d7a58" providerId="LiveId" clId="{DDC267E0-F4F5-48C9-AB31-1BAA9362FC1E}" dt="2026-05-10T21:25:47.447" v="390"/>
          <ac:spMkLst>
            <pc:docMk/>
            <pc:sldMk cId="484497609" sldId="263"/>
            <ac:spMk id="2" creationId="{5B165A07-D0F9-366F-DD01-F06F7E4D6028}"/>
          </ac:spMkLst>
        </pc:spChg>
        <pc:spChg chg="add del">
          <ac:chgData name="Benjamin Mejia Diaz" userId="bc2fbdec9b4d7a58" providerId="LiveId" clId="{DDC267E0-F4F5-48C9-AB31-1BAA9362FC1E}" dt="2026-05-10T21:22:42.143" v="291" actId="478"/>
          <ac:spMkLst>
            <pc:docMk/>
            <pc:sldMk cId="484497609" sldId="263"/>
            <ac:spMk id="3" creationId="{64755FEA-2CBE-92D5-7965-A29AC7FC84CB}"/>
          </ac:spMkLst>
        </pc:spChg>
        <pc:spChg chg="add del mod">
          <ac:chgData name="Benjamin Mejia Diaz" userId="bc2fbdec9b4d7a58" providerId="LiveId" clId="{DDC267E0-F4F5-48C9-AB31-1BAA9362FC1E}" dt="2026-05-11T06:53:05.637" v="656" actId="478"/>
          <ac:spMkLst>
            <pc:docMk/>
            <pc:sldMk cId="484497609" sldId="263"/>
            <ac:spMk id="3" creationId="{C63D9D60-9FA9-30E8-7060-94163ADA7B46}"/>
          </ac:spMkLst>
        </pc:spChg>
        <pc:spChg chg="add mod">
          <ac:chgData name="Benjamin Mejia Diaz" userId="bc2fbdec9b4d7a58" providerId="LiveId" clId="{DDC267E0-F4F5-48C9-AB31-1BAA9362FC1E}" dt="2026-05-11T06:53:18.658" v="657"/>
          <ac:spMkLst>
            <pc:docMk/>
            <pc:sldMk cId="484497609" sldId="263"/>
            <ac:spMk id="4" creationId="{812B432C-13A2-9ECA-412A-6D71C31DA246}"/>
          </ac:spMkLst>
        </pc:spChg>
        <pc:spChg chg="add mod">
          <ac:chgData name="Benjamin Mejia Diaz" userId="bc2fbdec9b4d7a58" providerId="LiveId" clId="{DDC267E0-F4F5-48C9-AB31-1BAA9362FC1E}" dt="2026-05-10T21:22:21.660" v="286"/>
          <ac:spMkLst>
            <pc:docMk/>
            <pc:sldMk cId="484497609" sldId="263"/>
            <ac:spMk id="4" creationId="{CC815DDE-5750-9697-DB1C-1B64C62CEA83}"/>
          </ac:spMkLst>
        </pc:spChg>
        <pc:spChg chg="add mod">
          <ac:chgData name="Benjamin Mejia Diaz" userId="bc2fbdec9b4d7a58" providerId="LiveId" clId="{DDC267E0-F4F5-48C9-AB31-1BAA9362FC1E}" dt="2026-05-11T06:53:18.658" v="657"/>
          <ac:spMkLst>
            <pc:docMk/>
            <pc:sldMk cId="484497609" sldId="263"/>
            <ac:spMk id="5" creationId="{F2523DCA-D761-4CCD-8FE4-DE1A9B6EF3E1}"/>
          </ac:spMkLst>
        </pc:spChg>
        <pc:spChg chg="add mod">
          <ac:chgData name="Benjamin Mejia Diaz" userId="bc2fbdec9b4d7a58" providerId="LiveId" clId="{DDC267E0-F4F5-48C9-AB31-1BAA9362FC1E}" dt="2026-05-11T06:53:18.658" v="657"/>
          <ac:spMkLst>
            <pc:docMk/>
            <pc:sldMk cId="484497609" sldId="263"/>
            <ac:spMk id="6" creationId="{8FC2640D-CBA1-48D7-F865-2BCE353C3CD1}"/>
          </ac:spMkLst>
        </pc:spChg>
        <pc:spChg chg="add mod">
          <ac:chgData name="Benjamin Mejia Diaz" userId="bc2fbdec9b4d7a58" providerId="LiveId" clId="{DDC267E0-F4F5-48C9-AB31-1BAA9362FC1E}" dt="2026-05-10T21:22:21.660" v="286"/>
          <ac:spMkLst>
            <pc:docMk/>
            <pc:sldMk cId="484497609" sldId="263"/>
            <ac:spMk id="8" creationId="{A60401F0-021D-8D78-42F5-8FDC4D606256}"/>
          </ac:spMkLst>
        </pc:spChg>
        <pc:spChg chg="add mod">
          <ac:chgData name="Benjamin Mejia Diaz" userId="bc2fbdec9b4d7a58" providerId="LiveId" clId="{DDC267E0-F4F5-48C9-AB31-1BAA9362FC1E}" dt="2026-05-10T21:22:21.660" v="286"/>
          <ac:spMkLst>
            <pc:docMk/>
            <pc:sldMk cId="484497609" sldId="263"/>
            <ac:spMk id="10" creationId="{4F46E5AE-8B94-2C3A-1962-F886925FC7AC}"/>
          </ac:spMkLst>
        </pc:spChg>
        <pc:spChg chg="add mod">
          <ac:chgData name="Benjamin Mejia Diaz" userId="bc2fbdec9b4d7a58" providerId="LiveId" clId="{DDC267E0-F4F5-48C9-AB31-1BAA9362FC1E}" dt="2026-05-11T06:53:18.658" v="657"/>
          <ac:spMkLst>
            <pc:docMk/>
            <pc:sldMk cId="484497609" sldId="263"/>
            <ac:spMk id="10" creationId="{8E949D00-12DD-5ADD-53A3-97BBA095B56B}"/>
          </ac:spMkLst>
        </pc:spChg>
        <pc:spChg chg="add del mod">
          <ac:chgData name="Benjamin Mejia Diaz" userId="bc2fbdec9b4d7a58" providerId="LiveId" clId="{DDC267E0-F4F5-48C9-AB31-1BAA9362FC1E}" dt="2026-05-11T06:53:02.663" v="655" actId="478"/>
          <ac:spMkLst>
            <pc:docMk/>
            <pc:sldMk cId="484497609" sldId="263"/>
            <ac:spMk id="12" creationId="{57D1AF26-F3D7-71C4-80DB-4F5DD9D08002}"/>
          </ac:spMkLst>
        </pc:spChg>
        <pc:spChg chg="add del mod">
          <ac:chgData name="Benjamin Mejia Diaz" userId="bc2fbdec9b4d7a58" providerId="LiveId" clId="{DDC267E0-F4F5-48C9-AB31-1BAA9362FC1E}" dt="2026-05-11T06:53:02.663" v="655" actId="478"/>
          <ac:spMkLst>
            <pc:docMk/>
            <pc:sldMk cId="484497609" sldId="263"/>
            <ac:spMk id="16" creationId="{8D878079-A89C-D632-35E5-90A2F1A37608}"/>
          </ac:spMkLst>
        </pc:spChg>
        <pc:spChg chg="add del mod">
          <ac:chgData name="Benjamin Mejia Diaz" userId="bc2fbdec9b4d7a58" providerId="LiveId" clId="{DDC267E0-F4F5-48C9-AB31-1BAA9362FC1E}" dt="2026-05-11T06:53:02.663" v="655" actId="478"/>
          <ac:spMkLst>
            <pc:docMk/>
            <pc:sldMk cId="484497609" sldId="263"/>
            <ac:spMk id="18" creationId="{9869087F-8502-34D9-18F1-C87A2527F4ED}"/>
          </ac:spMkLst>
        </pc:spChg>
        <pc:spChg chg="mod">
          <ac:chgData name="Benjamin Mejia Diaz" userId="bc2fbdec9b4d7a58" providerId="LiveId" clId="{DDC267E0-F4F5-48C9-AB31-1BAA9362FC1E}" dt="2026-05-11T06:53:18.658" v="657"/>
          <ac:spMkLst>
            <pc:docMk/>
            <pc:sldMk cId="484497609" sldId="263"/>
            <ac:spMk id="22" creationId="{1422AD2B-B704-6F9A-FC29-E265E70C753B}"/>
          </ac:spMkLst>
        </pc:spChg>
        <pc:spChg chg="mod">
          <ac:chgData name="Benjamin Mejia Diaz" userId="bc2fbdec9b4d7a58" providerId="LiveId" clId="{DDC267E0-F4F5-48C9-AB31-1BAA9362FC1E}" dt="2026-05-11T06:53:18.658" v="657"/>
          <ac:spMkLst>
            <pc:docMk/>
            <pc:sldMk cId="484497609" sldId="263"/>
            <ac:spMk id="24" creationId="{D1DA00FC-FFBD-17A4-C235-C1A061E131CE}"/>
          </ac:spMkLst>
        </pc:spChg>
        <pc:spChg chg="mod">
          <ac:chgData name="Benjamin Mejia Diaz" userId="bc2fbdec9b4d7a58" providerId="LiveId" clId="{DDC267E0-F4F5-48C9-AB31-1BAA9362FC1E}" dt="2026-05-11T06:53:18.658" v="657"/>
          <ac:spMkLst>
            <pc:docMk/>
            <pc:sldMk cId="484497609" sldId="263"/>
            <ac:spMk id="25" creationId="{BBCA4DC4-9BD7-0665-24F3-578E1F3D1659}"/>
          </ac:spMkLst>
        </pc:spChg>
        <pc:spChg chg="mod">
          <ac:chgData name="Benjamin Mejia Diaz" userId="bc2fbdec9b4d7a58" providerId="LiveId" clId="{DDC267E0-F4F5-48C9-AB31-1BAA9362FC1E}" dt="2026-05-11T06:53:18.658" v="657"/>
          <ac:spMkLst>
            <pc:docMk/>
            <pc:sldMk cId="484497609" sldId="263"/>
            <ac:spMk id="26" creationId="{88B8F120-24F2-5D2D-E46E-F6727C96AF17}"/>
          </ac:spMkLst>
        </pc:spChg>
        <pc:graphicFrameChg chg="add mod">
          <ac:chgData name="Benjamin Mejia Diaz" userId="bc2fbdec9b4d7a58" providerId="LiveId" clId="{DDC267E0-F4F5-48C9-AB31-1BAA9362FC1E}" dt="2026-05-10T21:22:21.660" v="286"/>
          <ac:graphicFrameMkLst>
            <pc:docMk/>
            <pc:sldMk cId="484497609" sldId="263"/>
            <ac:graphicFrameMk id="5" creationId="{AE767EF6-E861-1EA5-3FA0-70463B5884F7}"/>
          </ac:graphicFrameMkLst>
        </pc:graphicFrameChg>
        <pc:graphicFrameChg chg="add mod">
          <ac:chgData name="Benjamin Mejia Diaz" userId="bc2fbdec9b4d7a58" providerId="LiveId" clId="{DDC267E0-F4F5-48C9-AB31-1BAA9362FC1E}" dt="2026-05-10T21:22:21.660" v="286"/>
          <ac:graphicFrameMkLst>
            <pc:docMk/>
            <pc:sldMk cId="484497609" sldId="263"/>
            <ac:graphicFrameMk id="6" creationId="{EE16A0E5-585E-B6E7-7FB7-7C3D74DE26F7}"/>
          </ac:graphicFrameMkLst>
        </pc:graphicFrameChg>
        <pc:graphicFrameChg chg="add del mod">
          <ac:chgData name="Benjamin Mejia Diaz" userId="bc2fbdec9b4d7a58" providerId="LiveId" clId="{DDC267E0-F4F5-48C9-AB31-1BAA9362FC1E}" dt="2026-05-11T06:53:02.663" v="655" actId="478"/>
          <ac:graphicFrameMkLst>
            <pc:docMk/>
            <pc:sldMk cId="484497609" sldId="263"/>
            <ac:graphicFrameMk id="13" creationId="{6F06C335-AABA-4748-1DF5-96B6C7F91D21}"/>
          </ac:graphicFrameMkLst>
        </pc:graphicFrameChg>
        <pc:graphicFrameChg chg="add del mod">
          <ac:chgData name="Benjamin Mejia Diaz" userId="bc2fbdec9b4d7a58" providerId="LiveId" clId="{DDC267E0-F4F5-48C9-AB31-1BAA9362FC1E}" dt="2026-05-11T06:53:02.663" v="655" actId="478"/>
          <ac:graphicFrameMkLst>
            <pc:docMk/>
            <pc:sldMk cId="484497609" sldId="263"/>
            <ac:graphicFrameMk id="14" creationId="{6579BB76-5B23-7649-0FEF-22A399DA8D41}"/>
          </ac:graphicFrameMkLst>
        </pc:graphicFrameChg>
        <pc:picChg chg="add mod">
          <ac:chgData name="Benjamin Mejia Diaz" userId="bc2fbdec9b4d7a58" providerId="LiveId" clId="{DDC267E0-F4F5-48C9-AB31-1BAA9362FC1E}" dt="2026-05-10T21:22:35.352" v="290"/>
          <ac:picMkLst>
            <pc:docMk/>
            <pc:sldMk cId="484497609" sldId="263"/>
            <ac:picMk id="7" creationId="{5FEAD1E1-4715-D97B-43F5-9456C78EE1F5}"/>
          </ac:picMkLst>
        </pc:picChg>
        <pc:picChg chg="add mod">
          <ac:chgData name="Benjamin Mejia Diaz" userId="bc2fbdec9b4d7a58" providerId="LiveId" clId="{DDC267E0-F4F5-48C9-AB31-1BAA9362FC1E}" dt="2026-05-10T21:22:28.502" v="288"/>
          <ac:picMkLst>
            <pc:docMk/>
            <pc:sldMk cId="484497609" sldId="263"/>
            <ac:picMk id="11" creationId="{847D57E0-BD0E-F981-DF85-93FE05C27023}"/>
          </ac:picMkLst>
        </pc:picChg>
        <pc:picChg chg="add del mod">
          <ac:chgData name="Benjamin Mejia Diaz" userId="bc2fbdec9b4d7a58" providerId="LiveId" clId="{DDC267E0-F4F5-48C9-AB31-1BAA9362FC1E}" dt="2026-05-11T06:53:02.663" v="655" actId="478"/>
          <ac:picMkLst>
            <pc:docMk/>
            <pc:sldMk cId="484497609" sldId="263"/>
            <ac:picMk id="15" creationId="{702E7BAA-0A42-B8D6-C597-3C4D3B42D657}"/>
          </ac:picMkLst>
        </pc:picChg>
        <pc:picChg chg="add del mod">
          <ac:chgData name="Benjamin Mejia Diaz" userId="bc2fbdec9b4d7a58" providerId="LiveId" clId="{DDC267E0-F4F5-48C9-AB31-1BAA9362FC1E}" dt="2026-05-11T06:53:24.266" v="658" actId="478"/>
          <ac:picMkLst>
            <pc:docMk/>
            <pc:sldMk cId="484497609" sldId="263"/>
            <ac:picMk id="19" creationId="{E5C9A423-2F58-605F-EF38-06C2600573DA}"/>
          </ac:picMkLst>
        </pc:picChg>
        <pc:picChg chg="mod">
          <ac:chgData name="Benjamin Mejia Diaz" userId="bc2fbdec9b4d7a58" providerId="LiveId" clId="{DDC267E0-F4F5-48C9-AB31-1BAA9362FC1E}" dt="2026-05-11T06:53:18.658" v="657"/>
          <ac:picMkLst>
            <pc:docMk/>
            <pc:sldMk cId="484497609" sldId="263"/>
            <ac:picMk id="27" creationId="{DA7B8959-70D9-B43B-1468-7BF6ED14BE1C}"/>
          </ac:picMkLst>
        </pc:picChg>
        <pc:picChg chg="mod">
          <ac:chgData name="Benjamin Mejia Diaz" userId="bc2fbdec9b4d7a58" providerId="LiveId" clId="{DDC267E0-F4F5-48C9-AB31-1BAA9362FC1E}" dt="2026-05-11T06:53:18.658" v="657"/>
          <ac:picMkLst>
            <pc:docMk/>
            <pc:sldMk cId="484497609" sldId="263"/>
            <ac:picMk id="29" creationId="{37855AD7-3638-36BB-9702-1E4485259E39}"/>
          </ac:picMkLst>
        </pc:picChg>
        <pc:picChg chg="add mod">
          <ac:chgData name="Benjamin Mejia Diaz" userId="bc2fbdec9b4d7a58" providerId="LiveId" clId="{DDC267E0-F4F5-48C9-AB31-1BAA9362FC1E}" dt="2026-05-11T06:53:28.519" v="659"/>
          <ac:picMkLst>
            <pc:docMk/>
            <pc:sldMk cId="484497609" sldId="263"/>
            <ac:picMk id="32" creationId="{60836200-BA57-B3C8-0EFC-0D58D9DA6002}"/>
          </ac:picMkLst>
        </pc:picChg>
        <pc:cxnChg chg="add mod">
          <ac:chgData name="Benjamin Mejia Diaz" userId="bc2fbdec9b4d7a58" providerId="LiveId" clId="{DDC267E0-F4F5-48C9-AB31-1BAA9362FC1E}" dt="2026-05-10T21:22:21.660" v="286"/>
          <ac:cxnSpMkLst>
            <pc:docMk/>
            <pc:sldMk cId="484497609" sldId="263"/>
            <ac:cxnSpMk id="9" creationId="{625446F1-F785-6401-FF70-11D3CA06755B}"/>
          </ac:cxnSpMkLst>
        </pc:cxnChg>
        <pc:cxnChg chg="add del mod">
          <ac:chgData name="Benjamin Mejia Diaz" userId="bc2fbdec9b4d7a58" providerId="LiveId" clId="{DDC267E0-F4F5-48C9-AB31-1BAA9362FC1E}" dt="2026-05-11T06:53:02.663" v="655" actId="478"/>
          <ac:cxnSpMkLst>
            <pc:docMk/>
            <pc:sldMk cId="484497609" sldId="263"/>
            <ac:cxnSpMk id="17" creationId="{F5561609-639F-1BFA-CE7A-5DFF8D56B1FA}"/>
          </ac:cxnSpMkLst>
        </pc:cxnChg>
      </pc:sldChg>
      <pc:sldChg chg="addSp delSp modSp new mod ord">
        <pc:chgData name="Benjamin Mejia Diaz" userId="bc2fbdec9b4d7a58" providerId="LiveId" clId="{DDC267E0-F4F5-48C9-AB31-1BAA9362FC1E}" dt="2026-05-11T07:14:09.119" v="772"/>
        <pc:sldMkLst>
          <pc:docMk/>
          <pc:sldMk cId="278621809" sldId="264"/>
        </pc:sldMkLst>
        <pc:spChg chg="mod">
          <ac:chgData name="Benjamin Mejia Diaz" userId="bc2fbdec9b4d7a58" providerId="LiveId" clId="{DDC267E0-F4F5-48C9-AB31-1BAA9362FC1E}" dt="2026-05-10T21:25:50.519" v="391"/>
          <ac:spMkLst>
            <pc:docMk/>
            <pc:sldMk cId="278621809" sldId="264"/>
            <ac:spMk id="2" creationId="{666BE7E4-4BEE-78B7-F168-2F62A5C44B79}"/>
          </ac:spMkLst>
        </pc:spChg>
        <pc:spChg chg="del">
          <ac:chgData name="Benjamin Mejia Diaz" userId="bc2fbdec9b4d7a58" providerId="LiveId" clId="{DDC267E0-F4F5-48C9-AB31-1BAA9362FC1E}" dt="2026-05-10T21:26:26.462" v="419" actId="478"/>
          <ac:spMkLst>
            <pc:docMk/>
            <pc:sldMk cId="278621809" sldId="264"/>
            <ac:spMk id="3" creationId="{6CDAFDD1-3EF7-6695-6794-2658856A6026}"/>
          </ac:spMkLst>
        </pc:spChg>
        <pc:spChg chg="add mod">
          <ac:chgData name="Benjamin Mejia Diaz" userId="bc2fbdec9b4d7a58" providerId="LiveId" clId="{DDC267E0-F4F5-48C9-AB31-1BAA9362FC1E}" dt="2026-05-11T06:52:05.112" v="647"/>
          <ac:spMkLst>
            <pc:docMk/>
            <pc:sldMk cId="278621809" sldId="264"/>
            <ac:spMk id="3" creationId="{A5222AA0-A69D-DF93-2340-B811FAD2E5A9}"/>
          </ac:spMkLst>
        </pc:spChg>
        <pc:spChg chg="add del mod">
          <ac:chgData name="Benjamin Mejia Diaz" userId="bc2fbdec9b4d7a58" providerId="LiveId" clId="{DDC267E0-F4F5-48C9-AB31-1BAA9362FC1E}" dt="2026-05-11T06:51:56.091" v="646" actId="478"/>
          <ac:spMkLst>
            <pc:docMk/>
            <pc:sldMk cId="278621809" sldId="264"/>
            <ac:spMk id="4" creationId="{A782FC38-1CD6-122F-C242-4C14A6DAA808}"/>
          </ac:spMkLst>
        </pc:spChg>
        <pc:spChg chg="add del mod">
          <ac:chgData name="Benjamin Mejia Diaz" userId="bc2fbdec9b4d7a58" providerId="LiveId" clId="{DDC267E0-F4F5-48C9-AB31-1BAA9362FC1E}" dt="2026-05-11T06:51:56.091" v="646" actId="478"/>
          <ac:spMkLst>
            <pc:docMk/>
            <pc:sldMk cId="278621809" sldId="264"/>
            <ac:spMk id="6" creationId="{07929A1F-B1D0-932C-E36B-D009802338C4}"/>
          </ac:spMkLst>
        </pc:spChg>
        <pc:spChg chg="add del mod">
          <ac:chgData name="Benjamin Mejia Diaz" userId="bc2fbdec9b4d7a58" providerId="LiveId" clId="{DDC267E0-F4F5-48C9-AB31-1BAA9362FC1E}" dt="2026-05-10T21:26:29.226" v="420" actId="478"/>
          <ac:spMkLst>
            <pc:docMk/>
            <pc:sldMk cId="278621809" sldId="264"/>
            <ac:spMk id="8" creationId="{319B34C7-E228-3F19-B059-5FEEBEB93B60}"/>
          </ac:spMkLst>
        </pc:spChg>
        <pc:spChg chg="add mod">
          <ac:chgData name="Benjamin Mejia Diaz" userId="bc2fbdec9b4d7a58" providerId="LiveId" clId="{DDC267E0-F4F5-48C9-AB31-1BAA9362FC1E}" dt="2026-05-11T06:52:05.112" v="647"/>
          <ac:spMkLst>
            <pc:docMk/>
            <pc:sldMk cId="278621809" sldId="264"/>
            <ac:spMk id="8" creationId="{B18E8AA8-90C4-B838-2AB9-38BE9687819B}"/>
          </ac:spMkLst>
        </pc:spChg>
        <pc:spChg chg="add del mod">
          <ac:chgData name="Benjamin Mejia Diaz" userId="bc2fbdec9b4d7a58" providerId="LiveId" clId="{DDC267E0-F4F5-48C9-AB31-1BAA9362FC1E}" dt="2026-05-11T06:51:56.091" v="646" actId="478"/>
          <ac:spMkLst>
            <pc:docMk/>
            <pc:sldMk cId="278621809" sldId="264"/>
            <ac:spMk id="9" creationId="{9E9376D0-C909-5296-9DFE-DF8CF0E0CC78}"/>
          </ac:spMkLst>
        </pc:spChg>
        <pc:spChg chg="add mod">
          <ac:chgData name="Benjamin Mejia Diaz" userId="bc2fbdec9b4d7a58" providerId="LiveId" clId="{DDC267E0-F4F5-48C9-AB31-1BAA9362FC1E}" dt="2026-05-11T06:52:05.112" v="647"/>
          <ac:spMkLst>
            <pc:docMk/>
            <pc:sldMk cId="278621809" sldId="264"/>
            <ac:spMk id="13" creationId="{7541DCFB-D9EA-EB25-456A-F889A75D5C8B}"/>
          </ac:spMkLst>
        </pc:spChg>
        <pc:spChg chg="add mod">
          <ac:chgData name="Benjamin Mejia Diaz" userId="bc2fbdec9b4d7a58" providerId="LiveId" clId="{DDC267E0-F4F5-48C9-AB31-1BAA9362FC1E}" dt="2026-05-11T06:52:05.112" v="647"/>
          <ac:spMkLst>
            <pc:docMk/>
            <pc:sldMk cId="278621809" sldId="264"/>
            <ac:spMk id="16" creationId="{5DA09F16-5B6E-DD30-0623-A36119FA3DB5}"/>
          </ac:spMkLst>
        </pc:spChg>
        <pc:spChg chg="add mod">
          <ac:chgData name="Benjamin Mejia Diaz" userId="bc2fbdec9b4d7a58" providerId="LiveId" clId="{DDC267E0-F4F5-48C9-AB31-1BAA9362FC1E}" dt="2026-05-11T06:52:05.112" v="647"/>
          <ac:spMkLst>
            <pc:docMk/>
            <pc:sldMk cId="278621809" sldId="264"/>
            <ac:spMk id="18" creationId="{DDFFAFF6-3851-5944-D8F0-840D90BC6EDB}"/>
          </ac:spMkLst>
        </pc:spChg>
        <pc:spChg chg="add del mod">
          <ac:chgData name="Benjamin Mejia Diaz" userId="bc2fbdec9b4d7a58" providerId="LiveId" clId="{DDC267E0-F4F5-48C9-AB31-1BAA9362FC1E}" dt="2026-05-11T06:52:14.851" v="649" actId="478"/>
          <ac:spMkLst>
            <pc:docMk/>
            <pc:sldMk cId="278621809" sldId="264"/>
            <ac:spMk id="20" creationId="{062C8179-480D-5FBD-B226-099C9DCDA245}"/>
          </ac:spMkLst>
        </pc:spChg>
        <pc:spChg chg="add del mod">
          <ac:chgData name="Benjamin Mejia Diaz" userId="bc2fbdec9b4d7a58" providerId="LiveId" clId="{DDC267E0-F4F5-48C9-AB31-1BAA9362FC1E}" dt="2026-05-11T06:52:14.851" v="649" actId="478"/>
          <ac:spMkLst>
            <pc:docMk/>
            <pc:sldMk cId="278621809" sldId="264"/>
            <ac:spMk id="21" creationId="{9A4E2FD4-9D17-22A0-09AA-698409BDC42C}"/>
          </ac:spMkLst>
        </pc:spChg>
        <pc:spChg chg="add del mod">
          <ac:chgData name="Benjamin Mejia Diaz" userId="bc2fbdec9b4d7a58" providerId="LiveId" clId="{DDC267E0-F4F5-48C9-AB31-1BAA9362FC1E}" dt="2026-05-11T06:52:14.851" v="649" actId="478"/>
          <ac:spMkLst>
            <pc:docMk/>
            <pc:sldMk cId="278621809" sldId="264"/>
            <ac:spMk id="22" creationId="{9E1F198A-F4AE-E70E-A174-8D8018BED35F}"/>
          </ac:spMkLst>
        </pc:spChg>
        <pc:spChg chg="add del mod">
          <ac:chgData name="Benjamin Mejia Diaz" userId="bc2fbdec9b4d7a58" providerId="LiveId" clId="{DDC267E0-F4F5-48C9-AB31-1BAA9362FC1E}" dt="2026-05-11T06:52:14.851" v="649" actId="478"/>
          <ac:spMkLst>
            <pc:docMk/>
            <pc:sldMk cId="278621809" sldId="264"/>
            <ac:spMk id="23" creationId="{6CEA0C09-F207-CE82-F54B-10060AE08FF8}"/>
          </ac:spMkLst>
        </pc:spChg>
        <pc:spChg chg="add del mod">
          <ac:chgData name="Benjamin Mejia Diaz" userId="bc2fbdec9b4d7a58" providerId="LiveId" clId="{DDC267E0-F4F5-48C9-AB31-1BAA9362FC1E}" dt="2026-05-11T06:52:14.851" v="649" actId="478"/>
          <ac:spMkLst>
            <pc:docMk/>
            <pc:sldMk cId="278621809" sldId="264"/>
            <ac:spMk id="27" creationId="{16F36486-A244-73D2-7850-F9AEDF0D7E2D}"/>
          </ac:spMkLst>
        </pc:spChg>
        <pc:spChg chg="mod">
          <ac:chgData name="Benjamin Mejia Diaz" userId="bc2fbdec9b4d7a58" providerId="LiveId" clId="{DDC267E0-F4F5-48C9-AB31-1BAA9362FC1E}" dt="2026-05-11T06:52:12.208" v="648"/>
          <ac:spMkLst>
            <pc:docMk/>
            <pc:sldMk cId="278621809" sldId="264"/>
            <ac:spMk id="31" creationId="{3A360837-4154-71E6-057A-0BCB07838C6B}"/>
          </ac:spMkLst>
        </pc:spChg>
        <pc:spChg chg="mod">
          <ac:chgData name="Benjamin Mejia Diaz" userId="bc2fbdec9b4d7a58" providerId="LiveId" clId="{DDC267E0-F4F5-48C9-AB31-1BAA9362FC1E}" dt="2026-05-11T06:52:12.208" v="648"/>
          <ac:spMkLst>
            <pc:docMk/>
            <pc:sldMk cId="278621809" sldId="264"/>
            <ac:spMk id="33" creationId="{D99612BF-5F79-B722-667D-FB2EA22F73D5}"/>
          </ac:spMkLst>
        </pc:spChg>
        <pc:spChg chg="mod">
          <ac:chgData name="Benjamin Mejia Diaz" userId="bc2fbdec9b4d7a58" providerId="LiveId" clId="{DDC267E0-F4F5-48C9-AB31-1BAA9362FC1E}" dt="2026-05-11T06:52:12.208" v="648"/>
          <ac:spMkLst>
            <pc:docMk/>
            <pc:sldMk cId="278621809" sldId="264"/>
            <ac:spMk id="34" creationId="{BA3E81F5-CAD1-31CB-FFA3-E2C7741C6948}"/>
          </ac:spMkLst>
        </pc:spChg>
        <pc:spChg chg="mod">
          <ac:chgData name="Benjamin Mejia Diaz" userId="bc2fbdec9b4d7a58" providerId="LiveId" clId="{DDC267E0-F4F5-48C9-AB31-1BAA9362FC1E}" dt="2026-05-11T06:52:12.208" v="648"/>
          <ac:spMkLst>
            <pc:docMk/>
            <pc:sldMk cId="278621809" sldId="264"/>
            <ac:spMk id="35" creationId="{8615ADA7-B0D5-E017-0A1F-C278CC2094B8}"/>
          </ac:spMkLst>
        </pc:spChg>
        <pc:spChg chg="add del mod">
          <ac:chgData name="Benjamin Mejia Diaz" userId="bc2fbdec9b4d7a58" providerId="LiveId" clId="{DDC267E0-F4F5-48C9-AB31-1BAA9362FC1E}" dt="2026-05-11T06:52:14.851" v="649" actId="478"/>
          <ac:spMkLst>
            <pc:docMk/>
            <pc:sldMk cId="278621809" sldId="264"/>
            <ac:spMk id="40" creationId="{A68F6685-FAD5-CF52-A3C3-91B9631F7FDB}"/>
          </ac:spMkLst>
        </pc:spChg>
        <pc:spChg chg="add del mod">
          <ac:chgData name="Benjamin Mejia Diaz" userId="bc2fbdec9b4d7a58" providerId="LiveId" clId="{DDC267E0-F4F5-48C9-AB31-1BAA9362FC1E}" dt="2026-05-11T06:52:33.362" v="653" actId="478"/>
          <ac:spMkLst>
            <pc:docMk/>
            <pc:sldMk cId="278621809" sldId="264"/>
            <ac:spMk id="42" creationId="{9A0AAD1A-B1E0-F720-BB52-05D1841BC08E}"/>
          </ac:spMkLst>
        </pc:spChg>
        <pc:spChg chg="add del mod">
          <ac:chgData name="Benjamin Mejia Diaz" userId="bc2fbdec9b4d7a58" providerId="LiveId" clId="{DDC267E0-F4F5-48C9-AB31-1BAA9362FC1E}" dt="2026-05-11T07:12:59.832" v="758" actId="478"/>
          <ac:spMkLst>
            <pc:docMk/>
            <pc:sldMk cId="278621809" sldId="264"/>
            <ac:spMk id="43" creationId="{86C5E8E4-602B-D647-ADF0-64DCB1B429A0}"/>
          </ac:spMkLst>
        </pc:spChg>
        <pc:spChg chg="add mod">
          <ac:chgData name="Benjamin Mejia Diaz" userId="bc2fbdec9b4d7a58" providerId="LiveId" clId="{DDC267E0-F4F5-48C9-AB31-1BAA9362FC1E}" dt="2026-05-11T06:52:19.978" v="650"/>
          <ac:spMkLst>
            <pc:docMk/>
            <pc:sldMk cId="278621809" sldId="264"/>
            <ac:spMk id="44" creationId="{A59EAA3B-B4D2-CBA8-77B0-21D260555CBE}"/>
          </ac:spMkLst>
        </pc:spChg>
        <pc:spChg chg="add mod">
          <ac:chgData name="Benjamin Mejia Diaz" userId="bc2fbdec9b4d7a58" providerId="LiveId" clId="{DDC267E0-F4F5-48C9-AB31-1BAA9362FC1E}" dt="2026-05-11T06:52:19.978" v="650"/>
          <ac:spMkLst>
            <pc:docMk/>
            <pc:sldMk cId="278621809" sldId="264"/>
            <ac:spMk id="48" creationId="{99DCCF44-20AA-02E9-7878-67A12E222FBC}"/>
          </ac:spMkLst>
        </pc:spChg>
        <pc:spChg chg="mod">
          <ac:chgData name="Benjamin Mejia Diaz" userId="bc2fbdec9b4d7a58" providerId="LiveId" clId="{DDC267E0-F4F5-48C9-AB31-1BAA9362FC1E}" dt="2026-05-11T06:52:19.978" v="650"/>
          <ac:spMkLst>
            <pc:docMk/>
            <pc:sldMk cId="278621809" sldId="264"/>
            <ac:spMk id="52" creationId="{82CFC14F-6747-83F3-D1D9-85606FF1DDF8}"/>
          </ac:spMkLst>
        </pc:spChg>
        <pc:spChg chg="mod">
          <ac:chgData name="Benjamin Mejia Diaz" userId="bc2fbdec9b4d7a58" providerId="LiveId" clId="{DDC267E0-F4F5-48C9-AB31-1BAA9362FC1E}" dt="2026-05-11T06:52:19.978" v="650"/>
          <ac:spMkLst>
            <pc:docMk/>
            <pc:sldMk cId="278621809" sldId="264"/>
            <ac:spMk id="54" creationId="{D1A6997C-A9DD-A706-73B2-F47351719630}"/>
          </ac:spMkLst>
        </pc:spChg>
        <pc:spChg chg="mod">
          <ac:chgData name="Benjamin Mejia Diaz" userId="bc2fbdec9b4d7a58" providerId="LiveId" clId="{DDC267E0-F4F5-48C9-AB31-1BAA9362FC1E}" dt="2026-05-11T06:52:19.978" v="650"/>
          <ac:spMkLst>
            <pc:docMk/>
            <pc:sldMk cId="278621809" sldId="264"/>
            <ac:spMk id="55" creationId="{FFB45A03-67FB-E517-B58B-4423E5F2E5CC}"/>
          </ac:spMkLst>
        </pc:spChg>
        <pc:spChg chg="mod">
          <ac:chgData name="Benjamin Mejia Diaz" userId="bc2fbdec9b4d7a58" providerId="LiveId" clId="{DDC267E0-F4F5-48C9-AB31-1BAA9362FC1E}" dt="2026-05-11T06:52:19.978" v="650"/>
          <ac:spMkLst>
            <pc:docMk/>
            <pc:sldMk cId="278621809" sldId="264"/>
            <ac:spMk id="56" creationId="{ED437686-C280-0A22-AD3D-5322B2792684}"/>
          </ac:spMkLst>
        </pc:spChg>
        <pc:spChg chg="add mod">
          <ac:chgData name="Benjamin Mejia Diaz" userId="bc2fbdec9b4d7a58" providerId="LiveId" clId="{DDC267E0-F4F5-48C9-AB31-1BAA9362FC1E}" dt="2026-05-11T06:52:19.978" v="650"/>
          <ac:spMkLst>
            <pc:docMk/>
            <pc:sldMk cId="278621809" sldId="264"/>
            <ac:spMk id="61" creationId="{803E10B0-1661-ACE2-98C7-2B4927C97EAD}"/>
          </ac:spMkLst>
        </pc:spChg>
        <pc:graphicFrameChg chg="add del mod">
          <ac:chgData name="Benjamin Mejia Diaz" userId="bc2fbdec9b4d7a58" providerId="LiveId" clId="{DDC267E0-F4F5-48C9-AB31-1BAA9362FC1E}" dt="2026-05-11T06:51:56.091" v="646" actId="478"/>
          <ac:graphicFrameMkLst>
            <pc:docMk/>
            <pc:sldMk cId="278621809" sldId="264"/>
            <ac:graphicFrameMk id="10" creationId="{05435ED9-5F4A-4141-B141-7B85F449E8E5}"/>
          </ac:graphicFrameMkLst>
        </pc:graphicFrameChg>
        <pc:graphicFrameChg chg="add del mod">
          <ac:chgData name="Benjamin Mejia Diaz" userId="bc2fbdec9b4d7a58" providerId="LiveId" clId="{DDC267E0-F4F5-48C9-AB31-1BAA9362FC1E}" dt="2026-05-11T06:51:56.091" v="646" actId="478"/>
          <ac:graphicFrameMkLst>
            <pc:docMk/>
            <pc:sldMk cId="278621809" sldId="264"/>
            <ac:graphicFrameMk id="11" creationId="{1D25333A-FAF7-0AEA-110E-18FE411F3A48}"/>
          </ac:graphicFrameMkLst>
        </pc:graphicFrameChg>
        <pc:graphicFrameChg chg="add mod">
          <ac:chgData name="Benjamin Mejia Diaz" userId="bc2fbdec9b4d7a58" providerId="LiveId" clId="{DDC267E0-F4F5-48C9-AB31-1BAA9362FC1E}" dt="2026-05-11T06:52:05.112" v="647"/>
          <ac:graphicFrameMkLst>
            <pc:docMk/>
            <pc:sldMk cId="278621809" sldId="264"/>
            <ac:graphicFrameMk id="14" creationId="{B32E0503-DFA9-9231-BA50-283A032B6053}"/>
          </ac:graphicFrameMkLst>
        </pc:graphicFrameChg>
        <pc:graphicFrameChg chg="add mod">
          <ac:chgData name="Benjamin Mejia Diaz" userId="bc2fbdec9b4d7a58" providerId="LiveId" clId="{DDC267E0-F4F5-48C9-AB31-1BAA9362FC1E}" dt="2026-05-11T06:52:05.112" v="647"/>
          <ac:graphicFrameMkLst>
            <pc:docMk/>
            <pc:sldMk cId="278621809" sldId="264"/>
            <ac:graphicFrameMk id="15" creationId="{48B09533-5C47-645A-F7CD-BA7D5454B94A}"/>
          </ac:graphicFrameMkLst>
        </pc:graphicFrameChg>
        <pc:graphicFrameChg chg="add mod">
          <ac:chgData name="Benjamin Mejia Diaz" userId="bc2fbdec9b4d7a58" providerId="LiveId" clId="{DDC267E0-F4F5-48C9-AB31-1BAA9362FC1E}" dt="2026-05-11T06:52:05.112" v="647"/>
          <ac:graphicFrameMkLst>
            <pc:docMk/>
            <pc:sldMk cId="278621809" sldId="264"/>
            <ac:graphicFrameMk id="19" creationId="{76D1F672-93A7-CDC8-A95F-35BB85AAF0B4}"/>
          </ac:graphicFrameMkLst>
        </pc:graphicFrameChg>
        <pc:graphicFrameChg chg="del">
          <ac:chgData name="Benjamin Mejia Diaz" userId="bc2fbdec9b4d7a58" providerId="LiveId" clId="{DDC267E0-F4F5-48C9-AB31-1BAA9362FC1E}" dt="2026-05-11T06:52:14.851" v="649" actId="478"/>
          <ac:graphicFrameMkLst>
            <pc:docMk/>
            <pc:sldMk cId="278621809" sldId="264"/>
            <ac:graphicFrameMk id="24" creationId="{446EFE4D-0588-BDA5-E232-0829EEDA558D}"/>
          </ac:graphicFrameMkLst>
        </pc:graphicFrameChg>
        <pc:graphicFrameChg chg="del">
          <ac:chgData name="Benjamin Mejia Diaz" userId="bc2fbdec9b4d7a58" providerId="LiveId" clId="{DDC267E0-F4F5-48C9-AB31-1BAA9362FC1E}" dt="2026-05-11T06:52:14.851" v="649" actId="478"/>
          <ac:graphicFrameMkLst>
            <pc:docMk/>
            <pc:sldMk cId="278621809" sldId="264"/>
            <ac:graphicFrameMk id="25" creationId="{B91B0F19-0F05-E364-61C9-F8354E08E32A}"/>
          </ac:graphicFrameMkLst>
        </pc:graphicFrameChg>
        <pc:graphicFrameChg chg="del">
          <ac:chgData name="Benjamin Mejia Diaz" userId="bc2fbdec9b4d7a58" providerId="LiveId" clId="{DDC267E0-F4F5-48C9-AB31-1BAA9362FC1E}" dt="2026-05-11T06:52:14.851" v="649" actId="478"/>
          <ac:graphicFrameMkLst>
            <pc:docMk/>
            <pc:sldMk cId="278621809" sldId="264"/>
            <ac:graphicFrameMk id="26" creationId="{941822F6-60C4-C4B3-1115-B8B958983DC6}"/>
          </ac:graphicFrameMkLst>
        </pc:graphicFrameChg>
        <pc:graphicFrameChg chg="del">
          <ac:chgData name="Benjamin Mejia Diaz" userId="bc2fbdec9b4d7a58" providerId="LiveId" clId="{DDC267E0-F4F5-48C9-AB31-1BAA9362FC1E}" dt="2026-05-11T06:52:14.851" v="649" actId="478"/>
          <ac:graphicFrameMkLst>
            <pc:docMk/>
            <pc:sldMk cId="278621809" sldId="264"/>
            <ac:graphicFrameMk id="41" creationId="{71DB39F0-2BD9-438A-0988-CA8021DF9327}"/>
          </ac:graphicFrameMkLst>
        </pc:graphicFrameChg>
        <pc:graphicFrameChg chg="del">
          <ac:chgData name="Benjamin Mejia Diaz" userId="bc2fbdec9b4d7a58" providerId="LiveId" clId="{DDC267E0-F4F5-48C9-AB31-1BAA9362FC1E}" dt="2026-05-11T07:12:59.832" v="758" actId="478"/>
          <ac:graphicFrameMkLst>
            <pc:docMk/>
            <pc:sldMk cId="278621809" sldId="264"/>
            <ac:graphicFrameMk id="45" creationId="{7DBCAD16-EA65-C53E-2443-3C6CC9B4A26A}"/>
          </ac:graphicFrameMkLst>
        </pc:graphicFrameChg>
        <pc:graphicFrameChg chg="del">
          <ac:chgData name="Benjamin Mejia Diaz" userId="bc2fbdec9b4d7a58" providerId="LiveId" clId="{DDC267E0-F4F5-48C9-AB31-1BAA9362FC1E}" dt="2026-05-11T07:12:59.832" v="758" actId="478"/>
          <ac:graphicFrameMkLst>
            <pc:docMk/>
            <pc:sldMk cId="278621809" sldId="264"/>
            <ac:graphicFrameMk id="46" creationId="{F6FB82EB-06D7-432B-4FCD-BF2BF8D177A6}"/>
          </ac:graphicFrameMkLst>
        </pc:graphicFrameChg>
        <pc:graphicFrameChg chg="del">
          <ac:chgData name="Benjamin Mejia Diaz" userId="bc2fbdec9b4d7a58" providerId="LiveId" clId="{DDC267E0-F4F5-48C9-AB31-1BAA9362FC1E}" dt="2026-05-11T07:12:59.832" v="758" actId="478"/>
          <ac:graphicFrameMkLst>
            <pc:docMk/>
            <pc:sldMk cId="278621809" sldId="264"/>
            <ac:graphicFrameMk id="47" creationId="{42EA59E7-9E30-647C-C66C-A0A6667344ED}"/>
          </ac:graphicFrameMkLst>
        </pc:graphicFrameChg>
        <pc:graphicFrameChg chg="del">
          <ac:chgData name="Benjamin Mejia Diaz" userId="bc2fbdec9b4d7a58" providerId="LiveId" clId="{DDC267E0-F4F5-48C9-AB31-1BAA9362FC1E}" dt="2026-05-11T07:12:59.832" v="758" actId="478"/>
          <ac:graphicFrameMkLst>
            <pc:docMk/>
            <pc:sldMk cId="278621809" sldId="264"/>
            <ac:graphicFrameMk id="62" creationId="{AB80AA8A-CC70-9CC6-7B8C-D442559C6BD3}"/>
          </ac:graphicFrameMkLst>
        </pc:graphicFrameChg>
        <pc:picChg chg="add mod">
          <ac:chgData name="Benjamin Mejia Diaz" userId="bc2fbdec9b4d7a58" providerId="LiveId" clId="{DDC267E0-F4F5-48C9-AB31-1BAA9362FC1E}" dt="2026-05-11T07:13:31.103" v="761" actId="1076"/>
          <ac:picMkLst>
            <pc:docMk/>
            <pc:sldMk cId="278621809" sldId="264"/>
            <ac:picMk id="4" creationId="{50DDBECD-DA3E-CC59-0A6C-54F679DDB1B0}"/>
          </ac:picMkLst>
        </pc:picChg>
        <pc:picChg chg="add del mod">
          <ac:chgData name="Benjamin Mejia Diaz" userId="bc2fbdec9b4d7a58" providerId="LiveId" clId="{DDC267E0-F4F5-48C9-AB31-1BAA9362FC1E}" dt="2026-05-11T06:51:56.091" v="646" actId="478"/>
          <ac:picMkLst>
            <pc:docMk/>
            <pc:sldMk cId="278621809" sldId="264"/>
            <ac:picMk id="5" creationId="{07F7912E-7318-149F-ADAF-EE517975D07B}"/>
          </ac:picMkLst>
        </pc:picChg>
        <pc:picChg chg="add mod">
          <ac:chgData name="Benjamin Mejia Diaz" userId="bc2fbdec9b4d7a58" providerId="LiveId" clId="{DDC267E0-F4F5-48C9-AB31-1BAA9362FC1E}" dt="2026-05-11T07:14:09.119" v="772"/>
          <ac:picMkLst>
            <pc:docMk/>
            <pc:sldMk cId="278621809" sldId="264"/>
            <ac:picMk id="5" creationId="{94BC9F04-8C25-B846-545A-EA07C79BC368}"/>
          </ac:picMkLst>
        </pc:picChg>
        <pc:picChg chg="add del mod">
          <ac:chgData name="Benjamin Mejia Diaz" userId="bc2fbdec9b4d7a58" providerId="LiveId" clId="{DDC267E0-F4F5-48C9-AB31-1BAA9362FC1E}" dt="2026-05-11T06:52:28.159" v="651" actId="478"/>
          <ac:picMkLst>
            <pc:docMk/>
            <pc:sldMk cId="278621809" sldId="264"/>
            <ac:picMk id="12" creationId="{24EBE111-8FB1-647D-6A1C-47E8DB7AC301}"/>
          </ac:picMkLst>
        </pc:picChg>
        <pc:picChg chg="mod">
          <ac:chgData name="Benjamin Mejia Diaz" userId="bc2fbdec9b4d7a58" providerId="LiveId" clId="{DDC267E0-F4F5-48C9-AB31-1BAA9362FC1E}" dt="2026-05-11T06:52:19.978" v="650"/>
          <ac:picMkLst>
            <pc:docMk/>
            <pc:sldMk cId="278621809" sldId="264"/>
            <ac:picMk id="59" creationId="{12080FAF-F30A-5406-E9FC-7A34FA049FA8}"/>
          </ac:picMkLst>
        </pc:picChg>
        <pc:picChg chg="add del mod">
          <ac:chgData name="Benjamin Mejia Diaz" userId="bc2fbdec9b4d7a58" providerId="LiveId" clId="{DDC267E0-F4F5-48C9-AB31-1BAA9362FC1E}" dt="2026-05-11T07:13:59.676" v="769" actId="21"/>
          <ac:picMkLst>
            <pc:docMk/>
            <pc:sldMk cId="278621809" sldId="264"/>
            <ac:picMk id="63" creationId="{1E5BC99C-F9EE-07B3-440B-28BDB586C37D}"/>
          </ac:picMkLst>
        </pc:picChg>
        <pc:cxnChg chg="add del mod">
          <ac:chgData name="Benjamin Mejia Diaz" userId="bc2fbdec9b4d7a58" providerId="LiveId" clId="{DDC267E0-F4F5-48C9-AB31-1BAA9362FC1E}" dt="2026-05-11T06:51:56.091" v="646" actId="478"/>
          <ac:cxnSpMkLst>
            <pc:docMk/>
            <pc:sldMk cId="278621809" sldId="264"/>
            <ac:cxnSpMk id="7" creationId="{17D9E8CC-A028-D9E0-D30F-13B67050B253}"/>
          </ac:cxnSpMkLst>
        </pc:cxnChg>
        <pc:cxnChg chg="add mod">
          <ac:chgData name="Benjamin Mejia Diaz" userId="bc2fbdec9b4d7a58" providerId="LiveId" clId="{DDC267E0-F4F5-48C9-AB31-1BAA9362FC1E}" dt="2026-05-11T06:52:05.112" v="647"/>
          <ac:cxnSpMkLst>
            <pc:docMk/>
            <pc:sldMk cId="278621809" sldId="264"/>
            <ac:cxnSpMk id="17" creationId="{4C4B5608-073E-C24B-7B73-3DC9BF1B00BA}"/>
          </ac:cxnSpMkLst>
        </pc:cxnChg>
      </pc:sldChg>
      <pc:sldChg chg="addSp delSp modSp new mod">
        <pc:chgData name="Benjamin Mejia Diaz" userId="bc2fbdec9b4d7a58" providerId="LiveId" clId="{DDC267E0-F4F5-48C9-AB31-1BAA9362FC1E}" dt="2026-05-11T07:14:50.846" v="778" actId="14100"/>
        <pc:sldMkLst>
          <pc:docMk/>
          <pc:sldMk cId="4002672651" sldId="265"/>
        </pc:sldMkLst>
        <pc:spChg chg="mod">
          <ac:chgData name="Benjamin Mejia Diaz" userId="bc2fbdec9b4d7a58" providerId="LiveId" clId="{DDC267E0-F4F5-48C9-AB31-1BAA9362FC1E}" dt="2026-05-10T22:33:54.366" v="453"/>
          <ac:spMkLst>
            <pc:docMk/>
            <pc:sldMk cId="4002672651" sldId="265"/>
            <ac:spMk id="2" creationId="{6A7FBCA6-3353-0E05-84F9-41F753E80591}"/>
          </ac:spMkLst>
        </pc:spChg>
        <pc:spChg chg="add mod">
          <ac:chgData name="Benjamin Mejia Diaz" userId="bc2fbdec9b4d7a58" providerId="LiveId" clId="{DDC267E0-F4F5-48C9-AB31-1BAA9362FC1E}" dt="2026-05-11T06:51:09.248" v="633"/>
          <ac:spMkLst>
            <pc:docMk/>
            <pc:sldMk cId="4002672651" sldId="265"/>
            <ac:spMk id="3" creationId="{14FEC094-01E2-C13C-0887-E42FA0786629}"/>
          </ac:spMkLst>
        </pc:spChg>
        <pc:spChg chg="del">
          <ac:chgData name="Benjamin Mejia Diaz" userId="bc2fbdec9b4d7a58" providerId="LiveId" clId="{DDC267E0-F4F5-48C9-AB31-1BAA9362FC1E}" dt="2026-05-10T22:32:47.706" v="424" actId="478"/>
          <ac:spMkLst>
            <pc:docMk/>
            <pc:sldMk cId="4002672651" sldId="265"/>
            <ac:spMk id="3" creationId="{6291698C-762D-2C3D-74DD-D7126599C5E2}"/>
          </ac:spMkLst>
        </pc:spChg>
        <pc:spChg chg="add mod">
          <ac:chgData name="Benjamin Mejia Diaz" userId="bc2fbdec9b4d7a58" providerId="LiveId" clId="{DDC267E0-F4F5-48C9-AB31-1BAA9362FC1E}" dt="2026-05-10T22:32:45.570" v="422"/>
          <ac:spMkLst>
            <pc:docMk/>
            <pc:sldMk cId="4002672651" sldId="265"/>
            <ac:spMk id="4" creationId="{14F852FA-78FD-F3E7-AF0A-C5086E01E52D}"/>
          </ac:spMkLst>
        </pc:spChg>
        <pc:spChg chg="add mod">
          <ac:chgData name="Benjamin Mejia Diaz" userId="bc2fbdec9b4d7a58" providerId="LiveId" clId="{DDC267E0-F4F5-48C9-AB31-1BAA9362FC1E}" dt="2026-05-11T06:51:09.248" v="633"/>
          <ac:spMkLst>
            <pc:docMk/>
            <pc:sldMk cId="4002672651" sldId="265"/>
            <ac:spMk id="4" creationId="{E88E65CA-6F9D-0666-C38E-279457589270}"/>
          </ac:spMkLst>
        </pc:spChg>
        <pc:spChg chg="add mod">
          <ac:chgData name="Benjamin Mejia Diaz" userId="bc2fbdec9b4d7a58" providerId="LiveId" clId="{DDC267E0-F4F5-48C9-AB31-1BAA9362FC1E}" dt="2026-05-11T06:51:09.248" v="633"/>
          <ac:spMkLst>
            <pc:docMk/>
            <pc:sldMk cId="4002672651" sldId="265"/>
            <ac:spMk id="5" creationId="{71282E38-3057-4A5E-FDA6-C26F3690A8CD}"/>
          </ac:spMkLst>
        </pc:spChg>
        <pc:spChg chg="add mod">
          <ac:chgData name="Benjamin Mejia Diaz" userId="bc2fbdec9b4d7a58" providerId="LiveId" clId="{DDC267E0-F4F5-48C9-AB31-1BAA9362FC1E}" dt="2026-05-10T22:32:46.399" v="423"/>
          <ac:spMkLst>
            <pc:docMk/>
            <pc:sldMk cId="4002672651" sldId="265"/>
            <ac:spMk id="5" creationId="{9D069200-5391-CAFF-1BF2-536DC39FD4FB}"/>
          </ac:spMkLst>
        </pc:spChg>
        <pc:spChg chg="add mod">
          <ac:chgData name="Benjamin Mejia Diaz" userId="bc2fbdec9b4d7a58" providerId="LiveId" clId="{DDC267E0-F4F5-48C9-AB31-1BAA9362FC1E}" dt="2026-05-11T06:51:09.248" v="633"/>
          <ac:spMkLst>
            <pc:docMk/>
            <pc:sldMk cId="4002672651" sldId="265"/>
            <ac:spMk id="6" creationId="{E1EA86BA-40E2-5D5D-407E-E202FD714554}"/>
          </ac:spMkLst>
        </pc:spChg>
        <pc:spChg chg="add mod">
          <ac:chgData name="Benjamin Mejia Diaz" userId="bc2fbdec9b4d7a58" providerId="LiveId" clId="{DDC267E0-F4F5-48C9-AB31-1BAA9362FC1E}" dt="2026-05-10T22:32:45.570" v="422"/>
          <ac:spMkLst>
            <pc:docMk/>
            <pc:sldMk cId="4002672651" sldId="265"/>
            <ac:spMk id="7" creationId="{A11AEBC1-EBD9-2FDE-D43D-E04FC7BDA851}"/>
          </ac:spMkLst>
        </pc:spChg>
        <pc:spChg chg="add mod">
          <ac:chgData name="Benjamin Mejia Diaz" userId="bc2fbdec9b4d7a58" providerId="LiveId" clId="{DDC267E0-F4F5-48C9-AB31-1BAA9362FC1E}" dt="2026-05-10T22:32:45.570" v="422"/>
          <ac:spMkLst>
            <pc:docMk/>
            <pc:sldMk cId="4002672651" sldId="265"/>
            <ac:spMk id="9" creationId="{E43B69C0-8AD2-1426-C3D1-D714396FDB51}"/>
          </ac:spMkLst>
        </pc:spChg>
        <pc:spChg chg="add mod">
          <ac:chgData name="Benjamin Mejia Diaz" userId="bc2fbdec9b4d7a58" providerId="LiveId" clId="{DDC267E0-F4F5-48C9-AB31-1BAA9362FC1E}" dt="2026-05-11T06:51:09.248" v="633"/>
          <ac:spMkLst>
            <pc:docMk/>
            <pc:sldMk cId="4002672651" sldId="265"/>
            <ac:spMk id="10" creationId="{032F70CE-8924-63AB-2CA5-F79FF5057A56}"/>
          </ac:spMkLst>
        </pc:spChg>
        <pc:spChg chg="add mod">
          <ac:chgData name="Benjamin Mejia Diaz" userId="bc2fbdec9b4d7a58" providerId="LiveId" clId="{DDC267E0-F4F5-48C9-AB31-1BAA9362FC1E}" dt="2026-05-10T22:32:45.570" v="422"/>
          <ac:spMkLst>
            <pc:docMk/>
            <pc:sldMk cId="4002672651" sldId="265"/>
            <ac:spMk id="10" creationId="{F6C3EB46-6713-F56E-C07E-90A7646AE134}"/>
          </ac:spMkLst>
        </pc:spChg>
        <pc:spChg chg="add del mod">
          <ac:chgData name="Benjamin Mejia Diaz" userId="bc2fbdec9b4d7a58" providerId="LiveId" clId="{DDC267E0-F4F5-48C9-AB31-1BAA9362FC1E}" dt="2026-05-11T06:51:15.276" v="634" actId="478"/>
          <ac:spMkLst>
            <pc:docMk/>
            <pc:sldMk cId="4002672651" sldId="265"/>
            <ac:spMk id="13" creationId="{8C557E82-F6E9-40F7-E2E4-939A6E6259FF}"/>
          </ac:spMkLst>
        </pc:spChg>
        <pc:spChg chg="add del mod">
          <ac:chgData name="Benjamin Mejia Diaz" userId="bc2fbdec9b4d7a58" providerId="LiveId" clId="{DDC267E0-F4F5-48C9-AB31-1BAA9362FC1E}" dt="2026-05-11T06:51:15.276" v="634" actId="478"/>
          <ac:spMkLst>
            <pc:docMk/>
            <pc:sldMk cId="4002672651" sldId="265"/>
            <ac:spMk id="15" creationId="{EEB86184-B29B-0B1F-E992-229D464C0BDE}"/>
          </ac:spMkLst>
        </pc:spChg>
        <pc:spChg chg="add del mod">
          <ac:chgData name="Benjamin Mejia Diaz" userId="bc2fbdec9b4d7a58" providerId="LiveId" clId="{DDC267E0-F4F5-48C9-AB31-1BAA9362FC1E}" dt="2026-05-11T06:51:15.276" v="634" actId="478"/>
          <ac:spMkLst>
            <pc:docMk/>
            <pc:sldMk cId="4002672651" sldId="265"/>
            <ac:spMk id="17" creationId="{39EB61AA-9D25-43BA-76EC-4AEE4B9D4659}"/>
          </ac:spMkLst>
        </pc:spChg>
        <pc:spChg chg="mod">
          <ac:chgData name="Benjamin Mejia Diaz" userId="bc2fbdec9b4d7a58" providerId="LiveId" clId="{DDC267E0-F4F5-48C9-AB31-1BAA9362FC1E}" dt="2026-05-11T06:51:09.248" v="633"/>
          <ac:spMkLst>
            <pc:docMk/>
            <pc:sldMk cId="4002672651" sldId="265"/>
            <ac:spMk id="22" creationId="{A07A29F2-F569-EE55-F5FE-FC7AF73E29A6}"/>
          </ac:spMkLst>
        </pc:spChg>
        <pc:spChg chg="mod">
          <ac:chgData name="Benjamin Mejia Diaz" userId="bc2fbdec9b4d7a58" providerId="LiveId" clId="{DDC267E0-F4F5-48C9-AB31-1BAA9362FC1E}" dt="2026-05-11T06:51:09.248" v="633"/>
          <ac:spMkLst>
            <pc:docMk/>
            <pc:sldMk cId="4002672651" sldId="265"/>
            <ac:spMk id="24" creationId="{146D2502-C359-F996-8D24-3CA70B472AE5}"/>
          </ac:spMkLst>
        </pc:spChg>
        <pc:spChg chg="mod">
          <ac:chgData name="Benjamin Mejia Diaz" userId="bc2fbdec9b4d7a58" providerId="LiveId" clId="{DDC267E0-F4F5-48C9-AB31-1BAA9362FC1E}" dt="2026-05-11T06:51:09.248" v="633"/>
          <ac:spMkLst>
            <pc:docMk/>
            <pc:sldMk cId="4002672651" sldId="265"/>
            <ac:spMk id="25" creationId="{2839D52A-4B1E-FA99-5C61-25957271FF34}"/>
          </ac:spMkLst>
        </pc:spChg>
        <pc:spChg chg="mod">
          <ac:chgData name="Benjamin Mejia Diaz" userId="bc2fbdec9b4d7a58" providerId="LiveId" clId="{DDC267E0-F4F5-48C9-AB31-1BAA9362FC1E}" dt="2026-05-11T06:51:09.248" v="633"/>
          <ac:spMkLst>
            <pc:docMk/>
            <pc:sldMk cId="4002672651" sldId="265"/>
            <ac:spMk id="26" creationId="{9056C557-8130-213B-BB1E-5D8AA87C3A88}"/>
          </ac:spMkLst>
        </pc:spChg>
        <pc:spChg chg="add del mod">
          <ac:chgData name="Benjamin Mejia Diaz" userId="bc2fbdec9b4d7a58" providerId="LiveId" clId="{DDC267E0-F4F5-48C9-AB31-1BAA9362FC1E}" dt="2026-05-11T06:51:20.570" v="636" actId="478"/>
          <ac:spMkLst>
            <pc:docMk/>
            <pc:sldMk cId="4002672651" sldId="265"/>
            <ac:spMk id="32" creationId="{5919613B-5556-9F09-8F60-BBB8A4ABB57E}"/>
          </ac:spMkLst>
        </pc:spChg>
        <pc:spChg chg="add del mod">
          <ac:chgData name="Benjamin Mejia Diaz" userId="bc2fbdec9b4d7a58" providerId="LiveId" clId="{DDC267E0-F4F5-48C9-AB31-1BAA9362FC1E}" dt="2026-05-11T06:52:35.688" v="654" actId="478"/>
          <ac:spMkLst>
            <pc:docMk/>
            <pc:sldMk cId="4002672651" sldId="265"/>
            <ac:spMk id="33" creationId="{8B563EB8-4C2A-F2B6-522C-C870BC702F16}"/>
          </ac:spMkLst>
        </pc:spChg>
        <pc:spChg chg="add mod">
          <ac:chgData name="Benjamin Mejia Diaz" userId="bc2fbdec9b4d7a58" providerId="LiveId" clId="{DDC267E0-F4F5-48C9-AB31-1BAA9362FC1E}" dt="2026-05-11T06:51:18.186" v="635"/>
          <ac:spMkLst>
            <pc:docMk/>
            <pc:sldMk cId="4002672651" sldId="265"/>
            <ac:spMk id="34" creationId="{3D79613D-8D8F-F762-A57D-D78E590DB44B}"/>
          </ac:spMkLst>
        </pc:spChg>
        <pc:spChg chg="add del mod">
          <ac:chgData name="Benjamin Mejia Diaz" userId="bc2fbdec9b4d7a58" providerId="LiveId" clId="{DDC267E0-F4F5-48C9-AB31-1BAA9362FC1E}" dt="2026-05-11T07:13:52.203" v="767" actId="478"/>
          <ac:spMkLst>
            <pc:docMk/>
            <pc:sldMk cId="4002672651" sldId="265"/>
            <ac:spMk id="35" creationId="{E804C1E3-38BD-5D6F-2AB9-4E6656450501}"/>
          </ac:spMkLst>
        </pc:spChg>
        <pc:spChg chg="add mod">
          <ac:chgData name="Benjamin Mejia Diaz" userId="bc2fbdec9b4d7a58" providerId="LiveId" clId="{DDC267E0-F4F5-48C9-AB31-1BAA9362FC1E}" dt="2026-05-11T06:51:18.186" v="635"/>
          <ac:spMkLst>
            <pc:docMk/>
            <pc:sldMk cId="4002672651" sldId="265"/>
            <ac:spMk id="36" creationId="{832E0C06-F363-A807-52E2-7A2CEA872A31}"/>
          </ac:spMkLst>
        </pc:spChg>
        <pc:spChg chg="add mod">
          <ac:chgData name="Benjamin Mejia Diaz" userId="bc2fbdec9b4d7a58" providerId="LiveId" clId="{DDC267E0-F4F5-48C9-AB31-1BAA9362FC1E}" dt="2026-05-11T06:51:18.186" v="635"/>
          <ac:spMkLst>
            <pc:docMk/>
            <pc:sldMk cId="4002672651" sldId="265"/>
            <ac:spMk id="40" creationId="{1BF3AD01-E2DE-9737-4789-46E36D2A7249}"/>
          </ac:spMkLst>
        </pc:spChg>
        <pc:spChg chg="mod">
          <ac:chgData name="Benjamin Mejia Diaz" userId="bc2fbdec9b4d7a58" providerId="LiveId" clId="{DDC267E0-F4F5-48C9-AB31-1BAA9362FC1E}" dt="2026-05-11T06:51:18.186" v="635"/>
          <ac:spMkLst>
            <pc:docMk/>
            <pc:sldMk cId="4002672651" sldId="265"/>
            <ac:spMk id="44" creationId="{00212B35-B845-228A-B7E6-79E2B4966B3F}"/>
          </ac:spMkLst>
        </pc:spChg>
        <pc:spChg chg="mod">
          <ac:chgData name="Benjamin Mejia Diaz" userId="bc2fbdec9b4d7a58" providerId="LiveId" clId="{DDC267E0-F4F5-48C9-AB31-1BAA9362FC1E}" dt="2026-05-11T06:51:18.186" v="635"/>
          <ac:spMkLst>
            <pc:docMk/>
            <pc:sldMk cId="4002672651" sldId="265"/>
            <ac:spMk id="46" creationId="{29FE7037-A7DB-DC01-F83D-B98448972548}"/>
          </ac:spMkLst>
        </pc:spChg>
        <pc:spChg chg="mod">
          <ac:chgData name="Benjamin Mejia Diaz" userId="bc2fbdec9b4d7a58" providerId="LiveId" clId="{DDC267E0-F4F5-48C9-AB31-1BAA9362FC1E}" dt="2026-05-11T06:51:18.186" v="635"/>
          <ac:spMkLst>
            <pc:docMk/>
            <pc:sldMk cId="4002672651" sldId="265"/>
            <ac:spMk id="47" creationId="{DA40A1D2-7C73-B750-3DA3-07D88BD3DDB0}"/>
          </ac:spMkLst>
        </pc:spChg>
        <pc:spChg chg="mod">
          <ac:chgData name="Benjamin Mejia Diaz" userId="bc2fbdec9b4d7a58" providerId="LiveId" clId="{DDC267E0-F4F5-48C9-AB31-1BAA9362FC1E}" dt="2026-05-11T06:51:18.186" v="635"/>
          <ac:spMkLst>
            <pc:docMk/>
            <pc:sldMk cId="4002672651" sldId="265"/>
            <ac:spMk id="48" creationId="{EB81CD60-A759-AD4A-87C2-98A4127C2E78}"/>
          </ac:spMkLst>
        </pc:spChg>
        <pc:graphicFrameChg chg="add mod">
          <ac:chgData name="Benjamin Mejia Diaz" userId="bc2fbdec9b4d7a58" providerId="LiveId" clId="{DDC267E0-F4F5-48C9-AB31-1BAA9362FC1E}" dt="2026-05-10T22:32:45.570" v="422"/>
          <ac:graphicFrameMkLst>
            <pc:docMk/>
            <pc:sldMk cId="4002672651" sldId="265"/>
            <ac:graphicFrameMk id="11" creationId="{280CEA5F-6A80-E666-FDE7-23BEDA2F0789}"/>
          </ac:graphicFrameMkLst>
        </pc:graphicFrameChg>
        <pc:graphicFrameChg chg="add mod">
          <ac:chgData name="Benjamin Mejia Diaz" userId="bc2fbdec9b4d7a58" providerId="LiveId" clId="{DDC267E0-F4F5-48C9-AB31-1BAA9362FC1E}" dt="2026-05-10T22:32:45.570" v="422"/>
          <ac:graphicFrameMkLst>
            <pc:docMk/>
            <pc:sldMk cId="4002672651" sldId="265"/>
            <ac:graphicFrameMk id="12" creationId="{6A04620C-98FC-E584-7C80-9DE110F9A0A9}"/>
          </ac:graphicFrameMkLst>
        </pc:graphicFrameChg>
        <pc:graphicFrameChg chg="add del mod">
          <ac:chgData name="Benjamin Mejia Diaz" userId="bc2fbdec9b4d7a58" providerId="LiveId" clId="{DDC267E0-F4F5-48C9-AB31-1BAA9362FC1E}" dt="2026-05-11T06:51:15.276" v="634" actId="478"/>
          <ac:graphicFrameMkLst>
            <pc:docMk/>
            <pc:sldMk cId="4002672651" sldId="265"/>
            <ac:graphicFrameMk id="18" creationId="{5EA79BD4-40BB-DFA8-7F37-3F7777454B83}"/>
          </ac:graphicFrameMkLst>
        </pc:graphicFrameChg>
        <pc:graphicFrameChg chg="add del mod">
          <ac:chgData name="Benjamin Mejia Diaz" userId="bc2fbdec9b4d7a58" providerId="LiveId" clId="{DDC267E0-F4F5-48C9-AB31-1BAA9362FC1E}" dt="2026-05-11T06:51:15.276" v="634" actId="478"/>
          <ac:graphicFrameMkLst>
            <pc:docMk/>
            <pc:sldMk cId="4002672651" sldId="265"/>
            <ac:graphicFrameMk id="19" creationId="{0B2CEA2B-FFC8-9ACA-CFA7-599BAE5B8025}"/>
          </ac:graphicFrameMkLst>
        </pc:graphicFrameChg>
        <pc:graphicFrameChg chg="del">
          <ac:chgData name="Benjamin Mejia Diaz" userId="bc2fbdec9b4d7a58" providerId="LiveId" clId="{DDC267E0-F4F5-48C9-AB31-1BAA9362FC1E}" dt="2026-05-11T07:13:52.203" v="767" actId="478"/>
          <ac:graphicFrameMkLst>
            <pc:docMk/>
            <pc:sldMk cId="4002672651" sldId="265"/>
            <ac:graphicFrameMk id="37" creationId="{F850C46C-033B-8A74-1452-C499C8DEE163}"/>
          </ac:graphicFrameMkLst>
        </pc:graphicFrameChg>
        <pc:graphicFrameChg chg="del mod">
          <ac:chgData name="Benjamin Mejia Diaz" userId="bc2fbdec9b4d7a58" providerId="LiveId" clId="{DDC267E0-F4F5-48C9-AB31-1BAA9362FC1E}" dt="2026-05-11T07:13:52.203" v="767" actId="478"/>
          <ac:graphicFrameMkLst>
            <pc:docMk/>
            <pc:sldMk cId="4002672651" sldId="265"/>
            <ac:graphicFrameMk id="38" creationId="{B0373602-1A99-AD90-F75B-BBEFDB672E1E}"/>
          </ac:graphicFrameMkLst>
        </pc:graphicFrameChg>
        <pc:graphicFrameChg chg="del">
          <ac:chgData name="Benjamin Mejia Diaz" userId="bc2fbdec9b4d7a58" providerId="LiveId" clId="{DDC267E0-F4F5-48C9-AB31-1BAA9362FC1E}" dt="2026-05-11T07:13:52.203" v="767" actId="478"/>
          <ac:graphicFrameMkLst>
            <pc:docMk/>
            <pc:sldMk cId="4002672651" sldId="265"/>
            <ac:graphicFrameMk id="39" creationId="{F1EFAF86-5C16-AB4B-0579-909EBDDAE308}"/>
          </ac:graphicFrameMkLst>
        </pc:graphicFrameChg>
        <pc:graphicFrameChg chg="del">
          <ac:chgData name="Benjamin Mejia Diaz" userId="bc2fbdec9b4d7a58" providerId="LiveId" clId="{DDC267E0-F4F5-48C9-AB31-1BAA9362FC1E}" dt="2026-05-11T07:13:52.203" v="767" actId="478"/>
          <ac:graphicFrameMkLst>
            <pc:docMk/>
            <pc:sldMk cId="4002672651" sldId="265"/>
            <ac:graphicFrameMk id="53" creationId="{C94F7882-8CFD-2770-2DA0-8630ED39A613}"/>
          </ac:graphicFrameMkLst>
        </pc:graphicFrameChg>
        <pc:picChg chg="add mod">
          <ac:chgData name="Benjamin Mejia Diaz" userId="bc2fbdec9b4d7a58" providerId="LiveId" clId="{DDC267E0-F4F5-48C9-AB31-1BAA9362FC1E}" dt="2026-05-11T07:14:12.554" v="774"/>
          <ac:picMkLst>
            <pc:docMk/>
            <pc:sldMk cId="4002672651" sldId="265"/>
            <ac:picMk id="3" creationId="{203B688C-CB63-7AF5-845D-CE226D54DAF0}"/>
          </ac:picMkLst>
        </pc:picChg>
        <pc:picChg chg="add mod">
          <ac:chgData name="Benjamin Mejia Diaz" userId="bc2fbdec9b4d7a58" providerId="LiveId" clId="{DDC267E0-F4F5-48C9-AB31-1BAA9362FC1E}" dt="2026-05-11T07:14:50.846" v="778" actId="14100"/>
          <ac:picMkLst>
            <pc:docMk/>
            <pc:sldMk cId="4002672651" sldId="265"/>
            <ac:picMk id="5" creationId="{9ABAF732-50AE-627A-92E9-F86E82620ADA}"/>
          </ac:picMkLst>
        </pc:picChg>
        <pc:picChg chg="add mod">
          <ac:chgData name="Benjamin Mejia Diaz" userId="bc2fbdec9b4d7a58" providerId="LiveId" clId="{DDC267E0-F4F5-48C9-AB31-1BAA9362FC1E}" dt="2026-05-10T22:32:46.399" v="423"/>
          <ac:picMkLst>
            <pc:docMk/>
            <pc:sldMk cId="4002672651" sldId="265"/>
            <ac:picMk id="6" creationId="{34E0517D-5FD3-A56D-2136-36E69917AB9C}"/>
          </ac:picMkLst>
        </pc:picChg>
        <pc:picChg chg="add del mod">
          <ac:chgData name="Benjamin Mejia Diaz" userId="bc2fbdec9b4d7a58" providerId="LiveId" clId="{DDC267E0-F4F5-48C9-AB31-1BAA9362FC1E}" dt="2026-05-11T06:51:15.276" v="634" actId="478"/>
          <ac:picMkLst>
            <pc:docMk/>
            <pc:sldMk cId="4002672651" sldId="265"/>
            <ac:picMk id="14" creationId="{A30BFC86-EA0A-D39B-B0F5-125B5885D350}"/>
          </ac:picMkLst>
        </pc:picChg>
        <pc:picChg chg="add del mod ord">
          <ac:chgData name="Benjamin Mejia Diaz" userId="bc2fbdec9b4d7a58" providerId="LiveId" clId="{DDC267E0-F4F5-48C9-AB31-1BAA9362FC1E}" dt="2026-05-11T07:14:12.321" v="773" actId="478"/>
          <ac:picMkLst>
            <pc:docMk/>
            <pc:sldMk cId="4002672651" sldId="265"/>
            <ac:picMk id="20" creationId="{2C7DBF8F-CA10-BB8C-8164-64FF2C367F74}"/>
          </ac:picMkLst>
        </pc:picChg>
        <pc:picChg chg="mod">
          <ac:chgData name="Benjamin Mejia Diaz" userId="bc2fbdec9b4d7a58" providerId="LiveId" clId="{DDC267E0-F4F5-48C9-AB31-1BAA9362FC1E}" dt="2026-05-11T06:51:09.248" v="633"/>
          <ac:picMkLst>
            <pc:docMk/>
            <pc:sldMk cId="4002672651" sldId="265"/>
            <ac:picMk id="28" creationId="{A72D3C2A-0CD9-FF6C-CEC5-54BFF77310AC}"/>
          </ac:picMkLst>
        </pc:picChg>
        <pc:picChg chg="mod">
          <ac:chgData name="Benjamin Mejia Diaz" userId="bc2fbdec9b4d7a58" providerId="LiveId" clId="{DDC267E0-F4F5-48C9-AB31-1BAA9362FC1E}" dt="2026-05-11T06:51:18.186" v="635"/>
          <ac:picMkLst>
            <pc:docMk/>
            <pc:sldMk cId="4002672651" sldId="265"/>
            <ac:picMk id="49" creationId="{B87AF500-C811-309E-D5FE-8277520153EC}"/>
          </ac:picMkLst>
        </pc:picChg>
        <pc:cxnChg chg="add mod">
          <ac:chgData name="Benjamin Mejia Diaz" userId="bc2fbdec9b4d7a58" providerId="LiveId" clId="{DDC267E0-F4F5-48C9-AB31-1BAA9362FC1E}" dt="2026-05-10T22:32:45.570" v="422"/>
          <ac:cxnSpMkLst>
            <pc:docMk/>
            <pc:sldMk cId="4002672651" sldId="265"/>
            <ac:cxnSpMk id="8" creationId="{AF2CC24A-274D-40F3-57F5-31465B50A78E}"/>
          </ac:cxnSpMkLst>
        </pc:cxnChg>
        <pc:cxnChg chg="add del mod">
          <ac:chgData name="Benjamin Mejia Diaz" userId="bc2fbdec9b4d7a58" providerId="LiveId" clId="{DDC267E0-F4F5-48C9-AB31-1BAA9362FC1E}" dt="2026-05-11T06:51:15.276" v="634" actId="478"/>
          <ac:cxnSpMkLst>
            <pc:docMk/>
            <pc:sldMk cId="4002672651" sldId="265"/>
            <ac:cxnSpMk id="16" creationId="{ABE680ED-4F32-EC28-A828-6397A7D6CC50}"/>
          </ac:cxnSpMkLst>
        </pc:cxnChg>
      </pc:sldChg>
      <pc:sldChg chg="addSp delSp modSp new del mod">
        <pc:chgData name="Benjamin Mejia Diaz" userId="bc2fbdec9b4d7a58" providerId="LiveId" clId="{DDC267E0-F4F5-48C9-AB31-1BAA9362FC1E}" dt="2026-05-11T07:18:30.395" v="823" actId="47"/>
        <pc:sldMkLst>
          <pc:docMk/>
          <pc:sldMk cId="2860489069" sldId="266"/>
        </pc:sldMkLst>
        <pc:spChg chg="mod">
          <ac:chgData name="Benjamin Mejia Diaz" userId="bc2fbdec9b4d7a58" providerId="LiveId" clId="{DDC267E0-F4F5-48C9-AB31-1BAA9362FC1E}" dt="2026-05-11T07:15:23.146" v="781" actId="1076"/>
          <ac:spMkLst>
            <pc:docMk/>
            <pc:sldMk cId="2860489069" sldId="266"/>
            <ac:spMk id="2" creationId="{801493CA-CDAE-20F8-2FDF-0375E26D32D1}"/>
          </ac:spMkLst>
        </pc:spChg>
        <pc:spChg chg="del">
          <ac:chgData name="Benjamin Mejia Diaz" userId="bc2fbdec9b4d7a58" providerId="LiveId" clId="{DDC267E0-F4F5-48C9-AB31-1BAA9362FC1E}" dt="2026-05-10T22:33:46.469" v="451" actId="478"/>
          <ac:spMkLst>
            <pc:docMk/>
            <pc:sldMk cId="2860489069" sldId="266"/>
            <ac:spMk id="3" creationId="{F0E43F88-5550-C9A8-F869-06A326D4DA60}"/>
          </ac:spMkLst>
        </pc:spChg>
        <pc:spChg chg="add del mod">
          <ac:chgData name="Benjamin Mejia Diaz" userId="bc2fbdec9b4d7a58" providerId="LiveId" clId="{DDC267E0-F4F5-48C9-AB31-1BAA9362FC1E}" dt="2026-05-10T23:23:09.803" v="468" actId="478"/>
          <ac:spMkLst>
            <pc:docMk/>
            <pc:sldMk cId="2860489069" sldId="266"/>
            <ac:spMk id="4" creationId="{085EC8B3-BFC0-21FB-C45A-B9F100D5696B}"/>
          </ac:spMkLst>
        </pc:spChg>
        <pc:spChg chg="add del mod">
          <ac:chgData name="Benjamin Mejia Diaz" userId="bc2fbdec9b4d7a58" providerId="LiveId" clId="{DDC267E0-F4F5-48C9-AB31-1BAA9362FC1E}" dt="2026-05-11T07:15:49.802" v="789" actId="478"/>
          <ac:spMkLst>
            <pc:docMk/>
            <pc:sldMk cId="2860489069" sldId="266"/>
            <ac:spMk id="9" creationId="{1DE49C31-FFAF-3046-9ED7-193DADB6143A}"/>
          </ac:spMkLst>
        </pc:spChg>
        <pc:spChg chg="add mod">
          <ac:chgData name="Benjamin Mejia Diaz" userId="bc2fbdec9b4d7a58" providerId="LiveId" clId="{DDC267E0-F4F5-48C9-AB31-1BAA9362FC1E}" dt="2026-05-11T07:15:50.072" v="790"/>
          <ac:spMkLst>
            <pc:docMk/>
            <pc:sldMk cId="2860489069" sldId="266"/>
            <ac:spMk id="12" creationId="{332B6C73-C7B0-8AB9-9C3A-B4E8C820EC04}"/>
          </ac:spMkLst>
        </pc:spChg>
        <pc:spChg chg="add del mod">
          <ac:chgData name="Benjamin Mejia Diaz" userId="bc2fbdec9b4d7a58" providerId="LiveId" clId="{DDC267E0-F4F5-48C9-AB31-1BAA9362FC1E}" dt="2026-05-10T22:34:08.599" v="456" actId="478"/>
          <ac:spMkLst>
            <pc:docMk/>
            <pc:sldMk cId="2860489069" sldId="266"/>
            <ac:spMk id="12" creationId="{9F0B5B9D-92F9-B668-492C-9E250B73B3F0}"/>
          </ac:spMkLst>
        </pc:spChg>
        <pc:spChg chg="add del mod">
          <ac:chgData name="Benjamin Mejia Diaz" userId="bc2fbdec9b4d7a58" providerId="LiveId" clId="{DDC267E0-F4F5-48C9-AB31-1BAA9362FC1E}" dt="2026-05-11T07:15:49.802" v="789" actId="478"/>
          <ac:spMkLst>
            <pc:docMk/>
            <pc:sldMk cId="2860489069" sldId="266"/>
            <ac:spMk id="13" creationId="{07A854BE-911A-959D-E06A-70B4DF1530D6}"/>
          </ac:spMkLst>
        </pc:spChg>
        <pc:spChg chg="add del mod">
          <ac:chgData name="Benjamin Mejia Diaz" userId="bc2fbdec9b4d7a58" providerId="LiveId" clId="{DDC267E0-F4F5-48C9-AB31-1BAA9362FC1E}" dt="2026-05-11T07:15:49.802" v="789" actId="478"/>
          <ac:spMkLst>
            <pc:docMk/>
            <pc:sldMk cId="2860489069" sldId="266"/>
            <ac:spMk id="14" creationId="{265F4458-7BBA-9A0D-037D-D9C8B21112B9}"/>
          </ac:spMkLst>
        </pc:spChg>
        <pc:spChg chg="add mod">
          <ac:chgData name="Benjamin Mejia Diaz" userId="bc2fbdec9b4d7a58" providerId="LiveId" clId="{DDC267E0-F4F5-48C9-AB31-1BAA9362FC1E}" dt="2026-05-11T07:15:50.072" v="790"/>
          <ac:spMkLst>
            <pc:docMk/>
            <pc:sldMk cId="2860489069" sldId="266"/>
            <ac:spMk id="15" creationId="{F145CE9B-C1DE-F4B0-DEF4-36B8E2214C52}"/>
          </ac:spMkLst>
        </pc:spChg>
        <pc:spChg chg="add mod">
          <ac:chgData name="Benjamin Mejia Diaz" userId="bc2fbdec9b4d7a58" providerId="LiveId" clId="{DDC267E0-F4F5-48C9-AB31-1BAA9362FC1E}" dt="2026-05-11T07:16:18.814" v="797" actId="1076"/>
          <ac:spMkLst>
            <pc:docMk/>
            <pc:sldMk cId="2860489069" sldId="266"/>
            <ac:spMk id="19" creationId="{0181AD45-BB62-1170-519C-7356CCFFA89A}"/>
          </ac:spMkLst>
        </pc:spChg>
        <pc:spChg chg="add mod">
          <ac:chgData name="Benjamin Mejia Diaz" userId="bc2fbdec9b4d7a58" providerId="LiveId" clId="{DDC267E0-F4F5-48C9-AB31-1BAA9362FC1E}" dt="2026-05-10T23:22:53.880" v="466"/>
          <ac:spMkLst>
            <pc:docMk/>
            <pc:sldMk cId="2860489069" sldId="266"/>
            <ac:spMk id="19" creationId="{AA59CA9B-4918-2E40-468C-699F2AB7BAD1}"/>
          </ac:spMkLst>
        </pc:spChg>
        <pc:spChg chg="add del mod">
          <ac:chgData name="Benjamin Mejia Diaz" userId="bc2fbdec9b4d7a58" providerId="LiveId" clId="{DDC267E0-F4F5-48C9-AB31-1BAA9362FC1E}" dt="2026-05-11T07:15:26.019" v="782" actId="478"/>
          <ac:spMkLst>
            <pc:docMk/>
            <pc:sldMk cId="2860489069" sldId="266"/>
            <ac:spMk id="23" creationId="{BDCE397E-B9C9-77E2-3C4B-76708AAFBA71}"/>
          </ac:spMkLst>
        </pc:spChg>
        <pc:spChg chg="mod">
          <ac:chgData name="Benjamin Mejia Diaz" userId="bc2fbdec9b4d7a58" providerId="LiveId" clId="{DDC267E0-F4F5-48C9-AB31-1BAA9362FC1E}" dt="2026-05-11T07:16:08.973" v="792"/>
          <ac:spMkLst>
            <pc:docMk/>
            <pc:sldMk cId="2860489069" sldId="266"/>
            <ac:spMk id="27" creationId="{526D4B85-070A-7547-E8A1-9B39EF420F57}"/>
          </ac:spMkLst>
        </pc:spChg>
        <pc:spChg chg="mod">
          <ac:chgData name="Benjamin Mejia Diaz" userId="bc2fbdec9b4d7a58" providerId="LiveId" clId="{DDC267E0-F4F5-48C9-AB31-1BAA9362FC1E}" dt="2026-05-11T07:16:08.973" v="792"/>
          <ac:spMkLst>
            <pc:docMk/>
            <pc:sldMk cId="2860489069" sldId="266"/>
            <ac:spMk id="29" creationId="{5154BAB6-C61B-7D15-412A-89B8A8999968}"/>
          </ac:spMkLst>
        </pc:spChg>
        <pc:spChg chg="mod">
          <ac:chgData name="Benjamin Mejia Diaz" userId="bc2fbdec9b4d7a58" providerId="LiveId" clId="{DDC267E0-F4F5-48C9-AB31-1BAA9362FC1E}" dt="2026-05-11T07:16:08.973" v="792"/>
          <ac:spMkLst>
            <pc:docMk/>
            <pc:sldMk cId="2860489069" sldId="266"/>
            <ac:spMk id="30" creationId="{F9F67B66-719D-1814-EA87-9E3890E81486}"/>
          </ac:spMkLst>
        </pc:spChg>
        <pc:spChg chg="mod">
          <ac:chgData name="Benjamin Mejia Diaz" userId="bc2fbdec9b4d7a58" providerId="LiveId" clId="{DDC267E0-F4F5-48C9-AB31-1BAA9362FC1E}" dt="2026-05-11T07:16:08.973" v="792"/>
          <ac:spMkLst>
            <pc:docMk/>
            <pc:sldMk cId="2860489069" sldId="266"/>
            <ac:spMk id="31" creationId="{1D031A60-C8F5-E56D-8301-FE8167062AF1}"/>
          </ac:spMkLst>
        </pc:spChg>
        <pc:spChg chg="add mod">
          <ac:chgData name="Benjamin Mejia Diaz" userId="bc2fbdec9b4d7a58" providerId="LiveId" clId="{DDC267E0-F4F5-48C9-AB31-1BAA9362FC1E}" dt="2026-05-11T07:16:24.958" v="799" actId="1076"/>
          <ac:spMkLst>
            <pc:docMk/>
            <pc:sldMk cId="2860489069" sldId="266"/>
            <ac:spMk id="36" creationId="{0D48DF3C-5D64-AB81-BDFD-97B408983789}"/>
          </ac:spMkLst>
        </pc:spChg>
        <pc:grpChg chg="del">
          <ac:chgData name="Benjamin Mejia Diaz" userId="bc2fbdec9b4d7a58" providerId="LiveId" clId="{DDC267E0-F4F5-48C9-AB31-1BAA9362FC1E}" dt="2026-05-11T07:15:49.802" v="789" actId="478"/>
          <ac:grpSpMkLst>
            <pc:docMk/>
            <pc:sldMk cId="2860489069" sldId="266"/>
            <ac:grpSpMk id="5" creationId="{7C1E91B7-380C-143F-5195-60E753740B38}"/>
          </ac:grpSpMkLst>
        </pc:grpChg>
        <pc:grpChg chg="add mod">
          <ac:chgData name="Benjamin Mejia Diaz" userId="bc2fbdec9b4d7a58" providerId="LiveId" clId="{DDC267E0-F4F5-48C9-AB31-1BAA9362FC1E}" dt="2026-05-11T07:16:18.814" v="797" actId="1076"/>
          <ac:grpSpMkLst>
            <pc:docMk/>
            <pc:sldMk cId="2860489069" sldId="266"/>
            <ac:grpSpMk id="20" creationId="{4757D0CE-1F53-C5EC-DD73-C116D4ED290C}"/>
          </ac:grpSpMkLst>
        </pc:grpChg>
        <pc:graphicFrameChg chg="add del mod">
          <ac:chgData name="Benjamin Mejia Diaz" userId="bc2fbdec9b4d7a58" providerId="LiveId" clId="{DDC267E0-F4F5-48C9-AB31-1BAA9362FC1E}" dt="2026-05-11T07:15:49.802" v="789" actId="478"/>
          <ac:graphicFrameMkLst>
            <pc:docMk/>
            <pc:sldMk cId="2860489069" sldId="266"/>
            <ac:graphicFrameMk id="10" creationId="{59599B8A-85E1-668F-BC5B-980F1B41B16A}"/>
          </ac:graphicFrameMkLst>
        </pc:graphicFrameChg>
        <pc:graphicFrameChg chg="add del mod">
          <ac:chgData name="Benjamin Mejia Diaz" userId="bc2fbdec9b4d7a58" providerId="LiveId" clId="{DDC267E0-F4F5-48C9-AB31-1BAA9362FC1E}" dt="2026-05-11T07:16:07.794" v="791" actId="478"/>
          <ac:graphicFrameMkLst>
            <pc:docMk/>
            <pc:sldMk cId="2860489069" sldId="266"/>
            <ac:graphicFrameMk id="11" creationId="{4A928C53-BEAB-04D7-9361-4DD8F3C36028}"/>
          </ac:graphicFrameMkLst>
        </pc:graphicFrameChg>
        <pc:graphicFrameChg chg="del">
          <ac:chgData name="Benjamin Mejia Diaz" userId="bc2fbdec9b4d7a58" providerId="LiveId" clId="{DDC267E0-F4F5-48C9-AB31-1BAA9362FC1E}" dt="2026-05-10T23:23:09.410" v="467" actId="478"/>
          <ac:graphicFrameMkLst>
            <pc:docMk/>
            <pc:sldMk cId="2860489069" sldId="266"/>
            <ac:graphicFrameMk id="15" creationId="{C880720E-20FB-1D9F-C51A-950D3789238A}"/>
          </ac:graphicFrameMkLst>
        </pc:graphicFrameChg>
        <pc:graphicFrameChg chg="add mod">
          <ac:chgData name="Benjamin Mejia Diaz" userId="bc2fbdec9b4d7a58" providerId="LiveId" clId="{DDC267E0-F4F5-48C9-AB31-1BAA9362FC1E}" dt="2026-05-10T23:22:53.880" v="466"/>
          <ac:graphicFrameMkLst>
            <pc:docMk/>
            <pc:sldMk cId="2860489069" sldId="266"/>
            <ac:graphicFrameMk id="20" creationId="{A7005522-1988-74E9-3E0F-2D3AED327557}"/>
          </ac:graphicFrameMkLst>
        </pc:graphicFrameChg>
        <pc:graphicFrameChg chg="add mod">
          <ac:chgData name="Benjamin Mejia Diaz" userId="bc2fbdec9b4d7a58" providerId="LiveId" clId="{DDC267E0-F4F5-48C9-AB31-1BAA9362FC1E}" dt="2026-05-10T23:22:53.880" v="466"/>
          <ac:graphicFrameMkLst>
            <pc:docMk/>
            <pc:sldMk cId="2860489069" sldId="266"/>
            <ac:graphicFrameMk id="22" creationId="{3F52F132-A050-90F7-2F16-4A115ED8108A}"/>
          </ac:graphicFrameMkLst>
        </pc:graphicFrameChg>
        <pc:graphicFrameChg chg="mod">
          <ac:chgData name="Benjamin Mejia Diaz" userId="bc2fbdec9b4d7a58" providerId="LiveId" clId="{DDC267E0-F4F5-48C9-AB31-1BAA9362FC1E}" dt="2026-05-11T07:16:11.237" v="794" actId="1076"/>
          <ac:graphicFrameMkLst>
            <pc:docMk/>
            <pc:sldMk cId="2860489069" sldId="266"/>
            <ac:graphicFrameMk id="22" creationId="{EAE1A225-01EA-B322-2D5C-FE9576A8261D}"/>
          </ac:graphicFrameMkLst>
        </pc:graphicFrameChg>
        <pc:graphicFrameChg chg="add del mod">
          <ac:chgData name="Benjamin Mejia Diaz" userId="bc2fbdec9b4d7a58" providerId="LiveId" clId="{DDC267E0-F4F5-48C9-AB31-1BAA9362FC1E}" dt="2026-05-11T07:15:26.019" v="782" actId="478"/>
          <ac:graphicFrameMkLst>
            <pc:docMk/>
            <pc:sldMk cId="2860489069" sldId="266"/>
            <ac:graphicFrameMk id="24" creationId="{AA2C36F1-7BAC-8F27-753B-477502FCC4A9}"/>
          </ac:graphicFrameMkLst>
        </pc:graphicFrameChg>
        <pc:graphicFrameChg chg="add del mod">
          <ac:chgData name="Benjamin Mejia Diaz" userId="bc2fbdec9b4d7a58" providerId="LiveId" clId="{DDC267E0-F4F5-48C9-AB31-1BAA9362FC1E}" dt="2026-05-11T07:15:26.019" v="782" actId="478"/>
          <ac:graphicFrameMkLst>
            <pc:docMk/>
            <pc:sldMk cId="2860489069" sldId="266"/>
            <ac:graphicFrameMk id="26" creationId="{F60B45F2-579F-C47A-CB93-7F61F1F667C6}"/>
          </ac:graphicFrameMkLst>
        </pc:graphicFrameChg>
        <pc:picChg chg="add del mod">
          <ac:chgData name="Benjamin Mejia Diaz" userId="bc2fbdec9b4d7a58" providerId="LiveId" clId="{DDC267E0-F4F5-48C9-AB31-1BAA9362FC1E}" dt="2026-05-11T07:18:07.908" v="810" actId="21"/>
          <ac:picMkLst>
            <pc:docMk/>
            <pc:sldMk cId="2860489069" sldId="266"/>
            <ac:picMk id="4" creationId="{2E765A44-6388-0ADE-EF0B-D132298284FB}"/>
          </ac:picMkLst>
        </pc:picChg>
        <pc:picChg chg="mod">
          <ac:chgData name="Benjamin Mejia Diaz" userId="bc2fbdec9b4d7a58" providerId="LiveId" clId="{DDC267E0-F4F5-48C9-AB31-1BAA9362FC1E}" dt="2026-05-10T22:33:46.820" v="452"/>
          <ac:picMkLst>
            <pc:docMk/>
            <pc:sldMk cId="2860489069" sldId="266"/>
            <ac:picMk id="6" creationId="{38EA79DF-EAD9-E1A8-6A41-50736EAF848B}"/>
          </ac:picMkLst>
        </pc:picChg>
        <pc:picChg chg="mod">
          <ac:chgData name="Benjamin Mejia Diaz" userId="bc2fbdec9b4d7a58" providerId="LiveId" clId="{DDC267E0-F4F5-48C9-AB31-1BAA9362FC1E}" dt="2026-05-10T22:33:46.820" v="452"/>
          <ac:picMkLst>
            <pc:docMk/>
            <pc:sldMk cId="2860489069" sldId="266"/>
            <ac:picMk id="7" creationId="{AC3BC392-2F3E-48DC-9C83-038EB1F1BBF8}"/>
          </ac:picMkLst>
        </pc:picChg>
        <pc:picChg chg="mod">
          <ac:chgData name="Benjamin Mejia Diaz" userId="bc2fbdec9b4d7a58" providerId="LiveId" clId="{DDC267E0-F4F5-48C9-AB31-1BAA9362FC1E}" dt="2026-05-10T22:33:46.820" v="452"/>
          <ac:picMkLst>
            <pc:docMk/>
            <pc:sldMk cId="2860489069" sldId="266"/>
            <ac:picMk id="8" creationId="{C9A38097-3E04-5182-0979-3B1CF6868616}"/>
          </ac:picMkLst>
        </pc:picChg>
        <pc:picChg chg="add del mod">
          <ac:chgData name="Benjamin Mejia Diaz" userId="bc2fbdec9b4d7a58" providerId="LiveId" clId="{DDC267E0-F4F5-48C9-AB31-1BAA9362FC1E}" dt="2026-05-11T07:18:26.618" v="821" actId="21"/>
          <ac:picMkLst>
            <pc:docMk/>
            <pc:sldMk cId="2860489069" sldId="266"/>
            <ac:picMk id="18" creationId="{2DCD766C-AE2A-A021-6E99-B5EF547C99A9}"/>
          </ac:picMkLst>
        </pc:picChg>
        <pc:picChg chg="mod">
          <ac:chgData name="Benjamin Mejia Diaz" userId="bc2fbdec9b4d7a58" providerId="LiveId" clId="{DDC267E0-F4F5-48C9-AB31-1BAA9362FC1E}" dt="2026-05-11T07:16:08.973" v="792"/>
          <ac:picMkLst>
            <pc:docMk/>
            <pc:sldMk cId="2860489069" sldId="266"/>
            <ac:picMk id="32" creationId="{ABD23BA3-CF94-9AE2-692F-E9BF12CAE01B}"/>
          </ac:picMkLst>
        </pc:picChg>
        <pc:picChg chg="mod">
          <ac:chgData name="Benjamin Mejia Diaz" userId="bc2fbdec9b4d7a58" providerId="LiveId" clId="{DDC267E0-F4F5-48C9-AB31-1BAA9362FC1E}" dt="2026-05-11T07:16:12.657" v="796" actId="1076"/>
          <ac:picMkLst>
            <pc:docMk/>
            <pc:sldMk cId="2860489069" sldId="266"/>
            <ac:picMk id="33" creationId="{BAD21C82-A117-20E1-7BE2-4DF2ADE92211}"/>
          </ac:picMkLst>
        </pc:picChg>
        <pc:picChg chg="mod">
          <ac:chgData name="Benjamin Mejia Diaz" userId="bc2fbdec9b4d7a58" providerId="LiveId" clId="{DDC267E0-F4F5-48C9-AB31-1BAA9362FC1E}" dt="2026-05-11T07:16:08.973" v="792"/>
          <ac:picMkLst>
            <pc:docMk/>
            <pc:sldMk cId="2860489069" sldId="266"/>
            <ac:picMk id="34" creationId="{0BE94A66-EEC5-4167-C273-F311A36EF97A}"/>
          </ac:picMkLst>
        </pc:picChg>
        <pc:cxnChg chg="del">
          <ac:chgData name="Benjamin Mejia Diaz" userId="bc2fbdec9b4d7a58" providerId="LiveId" clId="{DDC267E0-F4F5-48C9-AB31-1BAA9362FC1E}" dt="2026-05-11T07:15:49.802" v="789" actId="478"/>
          <ac:cxnSpMkLst>
            <pc:docMk/>
            <pc:sldMk cId="2860489069" sldId="266"/>
            <ac:cxnSpMk id="16" creationId="{D224039E-E313-A067-0ED7-4C058DAFABA1}"/>
          </ac:cxnSpMkLst>
        </pc:cxnChg>
        <pc:cxnChg chg="add mod">
          <ac:chgData name="Benjamin Mejia Diaz" userId="bc2fbdec9b4d7a58" providerId="LiveId" clId="{DDC267E0-F4F5-48C9-AB31-1BAA9362FC1E}" dt="2026-05-11T07:15:50.072" v="790"/>
          <ac:cxnSpMkLst>
            <pc:docMk/>
            <pc:sldMk cId="2860489069" sldId="266"/>
            <ac:cxnSpMk id="17" creationId="{948F6D21-4120-A034-D825-7DC81FFDCFDA}"/>
          </ac:cxnSpMkLst>
        </pc:cxnChg>
        <pc:cxnChg chg="del">
          <ac:chgData name="Benjamin Mejia Diaz" userId="bc2fbdec9b4d7a58" providerId="LiveId" clId="{DDC267E0-F4F5-48C9-AB31-1BAA9362FC1E}" dt="2026-05-10T23:23:24.377" v="474" actId="478"/>
          <ac:cxnSpMkLst>
            <pc:docMk/>
            <pc:sldMk cId="2860489069" sldId="266"/>
            <ac:cxnSpMk id="17" creationId="{CA2F205E-C4A8-6416-BFF3-221DF35ED329}"/>
          </ac:cxnSpMkLst>
        </pc:cxnChg>
        <pc:cxnChg chg="add mod">
          <ac:chgData name="Benjamin Mejia Diaz" userId="bc2fbdec9b4d7a58" providerId="LiveId" clId="{DDC267E0-F4F5-48C9-AB31-1BAA9362FC1E}" dt="2026-05-10T23:22:53.880" v="466"/>
          <ac:cxnSpMkLst>
            <pc:docMk/>
            <pc:sldMk cId="2860489069" sldId="266"/>
            <ac:cxnSpMk id="21" creationId="{B42A5E53-91C1-1F04-1AD4-B4645A4B6FD5}"/>
          </ac:cxnSpMkLst>
        </pc:cxnChg>
        <pc:cxnChg chg="add del mod">
          <ac:chgData name="Benjamin Mejia Diaz" userId="bc2fbdec9b4d7a58" providerId="LiveId" clId="{DDC267E0-F4F5-48C9-AB31-1BAA9362FC1E}" dt="2026-05-11T07:15:26.019" v="782" actId="478"/>
          <ac:cxnSpMkLst>
            <pc:docMk/>
            <pc:sldMk cId="2860489069" sldId="266"/>
            <ac:cxnSpMk id="25" creationId="{6CE90AFB-AF37-C097-8BDB-CDA5DFE9DE1B}"/>
          </ac:cxnSpMkLst>
        </pc:cxnChg>
        <pc:cxnChg chg="mod">
          <ac:chgData name="Benjamin Mejia Diaz" userId="bc2fbdec9b4d7a58" providerId="LiveId" clId="{DDC267E0-F4F5-48C9-AB31-1BAA9362FC1E}" dt="2026-05-11T07:16:18.814" v="797" actId="1076"/>
          <ac:cxnSpMkLst>
            <pc:docMk/>
            <pc:sldMk cId="2860489069" sldId="266"/>
            <ac:cxnSpMk id="35" creationId="{E69E0469-4FCE-450D-4017-AC965FF3506F}"/>
          </ac:cxnSpMkLst>
        </pc:cxnChg>
      </pc:sldChg>
      <pc:sldChg chg="addSp delSp modSp new mod ord">
        <pc:chgData name="Benjamin Mejia Diaz" userId="bc2fbdec9b4d7a58" providerId="LiveId" clId="{DDC267E0-F4F5-48C9-AB31-1BAA9362FC1E}" dt="2026-05-11T07:18:06.172" v="809"/>
        <pc:sldMkLst>
          <pc:docMk/>
          <pc:sldMk cId="2486614224" sldId="267"/>
        </pc:sldMkLst>
        <pc:spChg chg="mod">
          <ac:chgData name="Benjamin Mejia Diaz" userId="bc2fbdec9b4d7a58" providerId="LiveId" clId="{DDC267E0-F4F5-48C9-AB31-1BAA9362FC1E}" dt="2026-05-10T23:10:01.655" v="464"/>
          <ac:spMkLst>
            <pc:docMk/>
            <pc:sldMk cId="2486614224" sldId="267"/>
            <ac:spMk id="2" creationId="{ECA1281B-9638-1E65-D01E-0D7CB02161A3}"/>
          </ac:spMkLst>
        </pc:spChg>
        <pc:spChg chg="del">
          <ac:chgData name="Benjamin Mejia Diaz" userId="bc2fbdec9b4d7a58" providerId="LiveId" clId="{DDC267E0-F4F5-48C9-AB31-1BAA9362FC1E}" dt="2026-05-10T22:37:10.862" v="458" actId="478"/>
          <ac:spMkLst>
            <pc:docMk/>
            <pc:sldMk cId="2486614224" sldId="267"/>
            <ac:spMk id="3" creationId="{23BB6F09-E4FF-6C73-A194-4F8A17F0CDCD}"/>
          </ac:spMkLst>
        </pc:spChg>
        <pc:spChg chg="add mod">
          <ac:chgData name="Benjamin Mejia Diaz" userId="bc2fbdec9b4d7a58" providerId="LiveId" clId="{DDC267E0-F4F5-48C9-AB31-1BAA9362FC1E}" dt="2026-05-11T06:54:30.980" v="699"/>
          <ac:spMkLst>
            <pc:docMk/>
            <pc:sldMk cId="2486614224" sldId="267"/>
            <ac:spMk id="3" creationId="{84914D67-B236-C983-D95E-220B766D42EC}"/>
          </ac:spMkLst>
        </pc:spChg>
        <pc:spChg chg="add mod">
          <ac:chgData name="Benjamin Mejia Diaz" userId="bc2fbdec9b4d7a58" providerId="LiveId" clId="{DDC267E0-F4F5-48C9-AB31-1BAA9362FC1E}" dt="2026-05-10T22:37:11.093" v="459"/>
          <ac:spMkLst>
            <pc:docMk/>
            <pc:sldMk cId="2486614224" sldId="267"/>
            <ac:spMk id="4" creationId="{B1FD1EE4-78B3-DA9F-3470-FDB1003E5A5D}"/>
          </ac:spMkLst>
        </pc:spChg>
        <pc:spChg chg="mod">
          <ac:chgData name="Benjamin Mejia Diaz" userId="bc2fbdec9b4d7a58" providerId="LiveId" clId="{DDC267E0-F4F5-48C9-AB31-1BAA9362FC1E}" dt="2026-05-10T22:37:11.093" v="459"/>
          <ac:spMkLst>
            <pc:docMk/>
            <pc:sldMk cId="2486614224" sldId="267"/>
            <ac:spMk id="8" creationId="{11608B6B-F7D7-4C05-B5D8-71E5EF5AE21A}"/>
          </ac:spMkLst>
        </pc:spChg>
        <pc:spChg chg="mod">
          <ac:chgData name="Benjamin Mejia Diaz" userId="bc2fbdec9b4d7a58" providerId="LiveId" clId="{DDC267E0-F4F5-48C9-AB31-1BAA9362FC1E}" dt="2026-05-10T22:37:11.093" v="459"/>
          <ac:spMkLst>
            <pc:docMk/>
            <pc:sldMk cId="2486614224" sldId="267"/>
            <ac:spMk id="10" creationId="{103C249B-FABE-5058-EF5E-944CB8733290}"/>
          </ac:spMkLst>
        </pc:spChg>
        <pc:spChg chg="mod">
          <ac:chgData name="Benjamin Mejia Diaz" userId="bc2fbdec9b4d7a58" providerId="LiveId" clId="{DDC267E0-F4F5-48C9-AB31-1BAA9362FC1E}" dt="2026-05-10T22:37:11.093" v="459"/>
          <ac:spMkLst>
            <pc:docMk/>
            <pc:sldMk cId="2486614224" sldId="267"/>
            <ac:spMk id="11" creationId="{12185F66-DAE0-2CFC-8895-5FDCB92D3BED}"/>
          </ac:spMkLst>
        </pc:spChg>
        <pc:spChg chg="mod">
          <ac:chgData name="Benjamin Mejia Diaz" userId="bc2fbdec9b4d7a58" providerId="LiveId" clId="{DDC267E0-F4F5-48C9-AB31-1BAA9362FC1E}" dt="2026-05-10T22:37:11.093" v="459"/>
          <ac:spMkLst>
            <pc:docMk/>
            <pc:sldMk cId="2486614224" sldId="267"/>
            <ac:spMk id="12" creationId="{58BA9BF2-51DD-51B0-7ACF-C558D99C99F9}"/>
          </ac:spMkLst>
        </pc:spChg>
        <pc:spChg chg="add mod">
          <ac:chgData name="Benjamin Mejia Diaz" userId="bc2fbdec9b4d7a58" providerId="LiveId" clId="{DDC267E0-F4F5-48C9-AB31-1BAA9362FC1E}" dt="2026-05-10T22:37:11.093" v="459"/>
          <ac:spMkLst>
            <pc:docMk/>
            <pc:sldMk cId="2486614224" sldId="267"/>
            <ac:spMk id="16" creationId="{11ED05C4-BD3F-D341-EFDA-726250BD3DC5}"/>
          </ac:spMkLst>
        </pc:spChg>
        <pc:spChg chg="add mod">
          <ac:chgData name="Benjamin Mejia Diaz" userId="bc2fbdec9b4d7a58" providerId="LiveId" clId="{DDC267E0-F4F5-48C9-AB31-1BAA9362FC1E}" dt="2026-05-10T22:37:11.093" v="459"/>
          <ac:spMkLst>
            <pc:docMk/>
            <pc:sldMk cId="2486614224" sldId="267"/>
            <ac:spMk id="18" creationId="{F7A037BA-4E79-630B-E869-8C781B4AF463}"/>
          </ac:spMkLst>
        </pc:spChg>
        <pc:spChg chg="add del mod">
          <ac:chgData name="Benjamin Mejia Diaz" userId="bc2fbdec9b4d7a58" providerId="LiveId" clId="{DDC267E0-F4F5-48C9-AB31-1BAA9362FC1E}" dt="2026-05-11T06:54:30.636" v="698" actId="478"/>
          <ac:spMkLst>
            <pc:docMk/>
            <pc:sldMk cId="2486614224" sldId="267"/>
            <ac:spMk id="20" creationId="{88168E55-FF07-E269-99A9-414551387DF1}"/>
          </ac:spMkLst>
        </pc:spChg>
        <pc:spChg chg="mod">
          <ac:chgData name="Benjamin Mejia Diaz" userId="bc2fbdec9b4d7a58" providerId="LiveId" clId="{DDC267E0-F4F5-48C9-AB31-1BAA9362FC1E}" dt="2026-05-10T23:24:38.829" v="488" actId="17032"/>
          <ac:spMkLst>
            <pc:docMk/>
            <pc:sldMk cId="2486614224" sldId="267"/>
            <ac:spMk id="24" creationId="{56AFCFBE-0447-B83A-FCC7-14D7E8267202}"/>
          </ac:spMkLst>
        </pc:spChg>
        <pc:spChg chg="mod">
          <ac:chgData name="Benjamin Mejia Diaz" userId="bc2fbdec9b4d7a58" providerId="LiveId" clId="{DDC267E0-F4F5-48C9-AB31-1BAA9362FC1E}" dt="2026-05-10T22:37:26.426" v="460"/>
          <ac:spMkLst>
            <pc:docMk/>
            <pc:sldMk cId="2486614224" sldId="267"/>
            <ac:spMk id="26" creationId="{9A7B255C-714D-A73C-ABE5-BEE9F4AF6FBB}"/>
          </ac:spMkLst>
        </pc:spChg>
        <pc:spChg chg="mod">
          <ac:chgData name="Benjamin Mejia Diaz" userId="bc2fbdec9b4d7a58" providerId="LiveId" clId="{DDC267E0-F4F5-48C9-AB31-1BAA9362FC1E}" dt="2026-05-10T22:37:26.426" v="460"/>
          <ac:spMkLst>
            <pc:docMk/>
            <pc:sldMk cId="2486614224" sldId="267"/>
            <ac:spMk id="27" creationId="{BAB7BF72-E7A0-593F-7D24-B630038D1A3E}"/>
          </ac:spMkLst>
        </pc:spChg>
        <pc:spChg chg="mod">
          <ac:chgData name="Benjamin Mejia Diaz" userId="bc2fbdec9b4d7a58" providerId="LiveId" clId="{DDC267E0-F4F5-48C9-AB31-1BAA9362FC1E}" dt="2026-05-10T23:24:35.241" v="487" actId="17032"/>
          <ac:spMkLst>
            <pc:docMk/>
            <pc:sldMk cId="2486614224" sldId="267"/>
            <ac:spMk id="28" creationId="{A5E07161-67EF-7BEA-0C3A-2A25C5FFBCE1}"/>
          </ac:spMkLst>
        </pc:spChg>
        <pc:spChg chg="add del mod">
          <ac:chgData name="Benjamin Mejia Diaz" userId="bc2fbdec9b4d7a58" providerId="LiveId" clId="{DDC267E0-F4F5-48C9-AB31-1BAA9362FC1E}" dt="2026-05-11T06:54:30.636" v="698" actId="478"/>
          <ac:spMkLst>
            <pc:docMk/>
            <pc:sldMk cId="2486614224" sldId="267"/>
            <ac:spMk id="32" creationId="{44D1C2F0-EC96-BD20-8330-DA80D6E4984E}"/>
          </ac:spMkLst>
        </pc:spChg>
        <pc:spChg chg="add del mod">
          <ac:chgData name="Benjamin Mejia Diaz" userId="bc2fbdec9b4d7a58" providerId="LiveId" clId="{DDC267E0-F4F5-48C9-AB31-1BAA9362FC1E}" dt="2026-05-11T06:54:30.636" v="698" actId="478"/>
          <ac:spMkLst>
            <pc:docMk/>
            <pc:sldMk cId="2486614224" sldId="267"/>
            <ac:spMk id="34" creationId="{4750B823-BB1F-9DF7-68C8-F588C9732C21}"/>
          </ac:spMkLst>
        </pc:spChg>
        <pc:grpChg chg="del">
          <ac:chgData name="Benjamin Mejia Diaz" userId="bc2fbdec9b4d7a58" providerId="LiveId" clId="{DDC267E0-F4F5-48C9-AB31-1BAA9362FC1E}" dt="2026-05-11T06:54:30.636" v="698" actId="478"/>
          <ac:grpSpMkLst>
            <pc:docMk/>
            <pc:sldMk cId="2486614224" sldId="267"/>
            <ac:grpSpMk id="21" creationId="{EFAD093C-58C7-F266-2630-F706F8E2A918}"/>
          </ac:grpSpMkLst>
        </pc:grpChg>
        <pc:graphicFrameChg chg="add mod">
          <ac:chgData name="Benjamin Mejia Diaz" userId="bc2fbdec9b4d7a58" providerId="LiveId" clId="{DDC267E0-F4F5-48C9-AB31-1BAA9362FC1E}" dt="2026-05-11T06:54:30.980" v="699"/>
          <ac:graphicFrameMkLst>
            <pc:docMk/>
            <pc:sldMk cId="2486614224" sldId="267"/>
            <ac:graphicFrameMk id="4" creationId="{26807066-13A7-123E-AE5D-9E5E9632AC41}"/>
          </ac:graphicFrameMkLst>
        </pc:graphicFrameChg>
        <pc:graphicFrameChg chg="add mod">
          <ac:chgData name="Benjamin Mejia Diaz" userId="bc2fbdec9b4d7a58" providerId="LiveId" clId="{DDC267E0-F4F5-48C9-AB31-1BAA9362FC1E}" dt="2026-05-11T06:54:43.022" v="701" actId="1076"/>
          <ac:graphicFrameMkLst>
            <pc:docMk/>
            <pc:sldMk cId="2486614224" sldId="267"/>
            <ac:graphicFrameMk id="5" creationId="{B2B40969-AD39-23D7-9DE0-3762367A140E}"/>
          </ac:graphicFrameMkLst>
        </pc:graphicFrameChg>
        <pc:graphicFrameChg chg="add mod">
          <ac:chgData name="Benjamin Mejia Diaz" userId="bc2fbdec9b4d7a58" providerId="LiveId" clId="{DDC267E0-F4F5-48C9-AB31-1BAA9362FC1E}" dt="2026-05-11T06:54:43.022" v="701" actId="1076"/>
          <ac:graphicFrameMkLst>
            <pc:docMk/>
            <pc:sldMk cId="2486614224" sldId="267"/>
            <ac:graphicFrameMk id="6" creationId="{0880E6A0-DB41-1489-BACB-EA319CF9F28C}"/>
          </ac:graphicFrameMkLst>
        </pc:graphicFrameChg>
        <pc:graphicFrameChg chg="add del mod">
          <ac:chgData name="Benjamin Mejia Diaz" userId="bc2fbdec9b4d7a58" providerId="LiveId" clId="{DDC267E0-F4F5-48C9-AB31-1BAA9362FC1E}" dt="2026-05-11T06:54:30.636" v="698" actId="478"/>
          <ac:graphicFrameMkLst>
            <pc:docMk/>
            <pc:sldMk cId="2486614224" sldId="267"/>
            <ac:graphicFrameMk id="36" creationId="{D95233DD-9ED0-5C37-C95E-322EF9EE05AB}"/>
          </ac:graphicFrameMkLst>
        </pc:graphicFrameChg>
        <pc:picChg chg="mod">
          <ac:chgData name="Benjamin Mejia Diaz" userId="bc2fbdec9b4d7a58" providerId="LiveId" clId="{DDC267E0-F4F5-48C9-AB31-1BAA9362FC1E}" dt="2026-05-10T22:37:11.093" v="459"/>
          <ac:picMkLst>
            <pc:docMk/>
            <pc:sldMk cId="2486614224" sldId="267"/>
            <ac:picMk id="13" creationId="{3CD71427-BBEE-D65F-5B38-8387A5BB30CF}"/>
          </ac:picMkLst>
        </pc:picChg>
        <pc:picChg chg="mod">
          <ac:chgData name="Benjamin Mejia Diaz" userId="bc2fbdec9b4d7a58" providerId="LiveId" clId="{DDC267E0-F4F5-48C9-AB31-1BAA9362FC1E}" dt="2026-05-10T22:37:11.093" v="459"/>
          <ac:picMkLst>
            <pc:docMk/>
            <pc:sldMk cId="2486614224" sldId="267"/>
            <ac:picMk id="14" creationId="{DCA09A80-FD0E-97BC-388D-7E87B5CE2757}"/>
          </ac:picMkLst>
        </pc:picChg>
        <pc:picChg chg="mod">
          <ac:chgData name="Benjamin Mejia Diaz" userId="bc2fbdec9b4d7a58" providerId="LiveId" clId="{DDC267E0-F4F5-48C9-AB31-1BAA9362FC1E}" dt="2026-05-10T22:37:11.093" v="459"/>
          <ac:picMkLst>
            <pc:docMk/>
            <pc:sldMk cId="2486614224" sldId="267"/>
            <ac:picMk id="15" creationId="{97C86BB5-B9E4-19C1-3648-084D06D04489}"/>
          </ac:picMkLst>
        </pc:picChg>
        <pc:picChg chg="mod">
          <ac:chgData name="Benjamin Mejia Diaz" userId="bc2fbdec9b4d7a58" providerId="LiveId" clId="{DDC267E0-F4F5-48C9-AB31-1BAA9362FC1E}" dt="2026-05-10T22:37:26.426" v="460"/>
          <ac:picMkLst>
            <pc:docMk/>
            <pc:sldMk cId="2486614224" sldId="267"/>
            <ac:picMk id="29" creationId="{35BB03C8-FA66-A56C-F1C8-ED04A9A04F8D}"/>
          </ac:picMkLst>
        </pc:picChg>
        <pc:picChg chg="mod">
          <ac:chgData name="Benjamin Mejia Diaz" userId="bc2fbdec9b4d7a58" providerId="LiveId" clId="{DDC267E0-F4F5-48C9-AB31-1BAA9362FC1E}" dt="2026-05-10T22:37:26.426" v="460"/>
          <ac:picMkLst>
            <pc:docMk/>
            <pc:sldMk cId="2486614224" sldId="267"/>
            <ac:picMk id="30" creationId="{BAE03844-9BD3-D2C2-F4C0-9C4EA097027E}"/>
          </ac:picMkLst>
        </pc:picChg>
        <pc:picChg chg="mod">
          <ac:chgData name="Benjamin Mejia Diaz" userId="bc2fbdec9b4d7a58" providerId="LiveId" clId="{DDC267E0-F4F5-48C9-AB31-1BAA9362FC1E}" dt="2026-05-10T22:37:26.426" v="460"/>
          <ac:picMkLst>
            <pc:docMk/>
            <pc:sldMk cId="2486614224" sldId="267"/>
            <ac:picMk id="31" creationId="{765C834C-F8C5-CD34-7E27-40683153BAF6}"/>
          </ac:picMkLst>
        </pc:picChg>
        <pc:picChg chg="add mod">
          <ac:chgData name="Benjamin Mejia Diaz" userId="bc2fbdec9b4d7a58" providerId="LiveId" clId="{DDC267E0-F4F5-48C9-AB31-1BAA9362FC1E}" dt="2026-05-10T23:15:25.334" v="465"/>
          <ac:picMkLst>
            <pc:docMk/>
            <pc:sldMk cId="2486614224" sldId="267"/>
            <ac:picMk id="37" creationId="{BF283CBA-CCA0-3D8D-26F4-33C707A19303}"/>
          </ac:picMkLst>
        </pc:picChg>
        <pc:cxnChg chg="add del">
          <ac:chgData name="Benjamin Mejia Diaz" userId="bc2fbdec9b4d7a58" providerId="LiveId" clId="{DDC267E0-F4F5-48C9-AB31-1BAA9362FC1E}" dt="2026-05-11T06:54:30.636" v="698" actId="478"/>
          <ac:cxnSpMkLst>
            <pc:docMk/>
            <pc:sldMk cId="2486614224" sldId="267"/>
            <ac:cxnSpMk id="33" creationId="{B4AFBC9A-5A5A-DD61-7532-34CED8985130}"/>
          </ac:cxnSpMkLst>
        </pc:cxnChg>
        <pc:cxnChg chg="add del">
          <ac:chgData name="Benjamin Mejia Diaz" userId="bc2fbdec9b4d7a58" providerId="LiveId" clId="{DDC267E0-F4F5-48C9-AB31-1BAA9362FC1E}" dt="2026-05-11T06:54:30.636" v="698" actId="478"/>
          <ac:cxnSpMkLst>
            <pc:docMk/>
            <pc:sldMk cId="2486614224" sldId="267"/>
            <ac:cxnSpMk id="35" creationId="{9601B47C-2407-5DE5-C806-96B26501DCB5}"/>
          </ac:cxnSpMkLst>
        </pc:cxnChg>
      </pc:sldChg>
      <pc:sldChg chg="addSp delSp modSp new mod">
        <pc:chgData name="Benjamin Mejia Diaz" userId="bc2fbdec9b4d7a58" providerId="LiveId" clId="{DDC267E0-F4F5-48C9-AB31-1BAA9362FC1E}" dt="2026-05-11T06:55:44.599" v="718" actId="478"/>
        <pc:sldMkLst>
          <pc:docMk/>
          <pc:sldMk cId="3691324828" sldId="268"/>
        </pc:sldMkLst>
        <pc:spChg chg="mod">
          <ac:chgData name="Benjamin Mejia Diaz" userId="bc2fbdec9b4d7a58" providerId="LiveId" clId="{DDC267E0-F4F5-48C9-AB31-1BAA9362FC1E}" dt="2026-05-11T00:09:52.491" v="491"/>
          <ac:spMkLst>
            <pc:docMk/>
            <pc:sldMk cId="3691324828" sldId="268"/>
            <ac:spMk id="2" creationId="{AC9C7A3A-84E8-606E-23DB-988882AF42C8}"/>
          </ac:spMkLst>
        </pc:spChg>
        <pc:spChg chg="del">
          <ac:chgData name="Benjamin Mejia Diaz" userId="bc2fbdec9b4d7a58" providerId="LiveId" clId="{DDC267E0-F4F5-48C9-AB31-1BAA9362FC1E}" dt="2026-05-11T00:10:13.269" v="492"/>
          <ac:spMkLst>
            <pc:docMk/>
            <pc:sldMk cId="3691324828" sldId="268"/>
            <ac:spMk id="3" creationId="{1C81C2AC-3713-57C3-E539-2A579DB791D7}"/>
          </ac:spMkLst>
        </pc:spChg>
        <pc:spChg chg="add del mod">
          <ac:chgData name="Benjamin Mejia Diaz" userId="bc2fbdec9b4d7a58" providerId="LiveId" clId="{DDC267E0-F4F5-48C9-AB31-1BAA9362FC1E}" dt="2026-05-11T06:55:44.599" v="718" actId="478"/>
          <ac:spMkLst>
            <pc:docMk/>
            <pc:sldMk cId="3691324828" sldId="268"/>
            <ac:spMk id="7" creationId="{4C8B5187-39F5-8B45-4147-BCD4F6542A4C}"/>
          </ac:spMkLst>
        </pc:spChg>
        <pc:graphicFrameChg chg="add mod">
          <ac:chgData name="Benjamin Mejia Diaz" userId="bc2fbdec9b4d7a58" providerId="LiveId" clId="{DDC267E0-F4F5-48C9-AB31-1BAA9362FC1E}" dt="2026-05-11T06:55:41.918" v="717" actId="1076"/>
          <ac:graphicFrameMkLst>
            <pc:docMk/>
            <pc:sldMk cId="3691324828" sldId="268"/>
            <ac:graphicFrameMk id="3" creationId="{1F0C6683-1035-E42B-5665-44D0162F2A04}"/>
          </ac:graphicFrameMkLst>
        </pc:graphicFrameChg>
        <pc:graphicFrameChg chg="add mod">
          <ac:chgData name="Benjamin Mejia Diaz" userId="bc2fbdec9b4d7a58" providerId="LiveId" clId="{DDC267E0-F4F5-48C9-AB31-1BAA9362FC1E}" dt="2026-05-11T00:10:14.888" v="493" actId="1076"/>
          <ac:graphicFrameMkLst>
            <pc:docMk/>
            <pc:sldMk cId="3691324828" sldId="268"/>
            <ac:graphicFrameMk id="4" creationId="{6EDAA101-D2A4-70D6-66DC-89DC47BF92FD}"/>
          </ac:graphicFrameMkLst>
        </pc:graphicFrameChg>
        <pc:graphicFrameChg chg="add del mod">
          <ac:chgData name="Benjamin Mejia Diaz" userId="bc2fbdec9b4d7a58" providerId="LiveId" clId="{DDC267E0-F4F5-48C9-AB31-1BAA9362FC1E}" dt="2026-05-11T06:54:53.448" v="702" actId="478"/>
          <ac:graphicFrameMkLst>
            <pc:docMk/>
            <pc:sldMk cId="3691324828" sldId="268"/>
            <ac:graphicFrameMk id="5" creationId="{F5F3CFC9-B979-DD1E-2944-1B2FB46927AB}"/>
          </ac:graphicFrameMkLst>
        </pc:graphicFrameChg>
        <pc:picChg chg="add mod">
          <ac:chgData name="Benjamin Mejia Diaz" userId="bc2fbdec9b4d7a58" providerId="LiveId" clId="{DDC267E0-F4F5-48C9-AB31-1BAA9362FC1E}" dt="2026-05-11T00:10:54.665" v="499"/>
          <ac:picMkLst>
            <pc:docMk/>
            <pc:sldMk cId="3691324828" sldId="268"/>
            <ac:picMk id="6" creationId="{16E49FFA-D1B9-7C97-0FE4-7DD07241FF41}"/>
          </ac:picMkLst>
        </pc:picChg>
      </pc:sldChg>
      <pc:sldChg chg="addSp delSp modSp new mod modAnim">
        <pc:chgData name="Benjamin Mejia Diaz" userId="bc2fbdec9b4d7a58" providerId="LiveId" clId="{DDC267E0-F4F5-48C9-AB31-1BAA9362FC1E}" dt="2026-05-11T05:24:05.984" v="632" actId="20577"/>
        <pc:sldMkLst>
          <pc:docMk/>
          <pc:sldMk cId="4261006607" sldId="269"/>
        </pc:sldMkLst>
        <pc:spChg chg="mod">
          <ac:chgData name="Benjamin Mejia Diaz" userId="bc2fbdec9b4d7a58" providerId="LiveId" clId="{DDC267E0-F4F5-48C9-AB31-1BAA9362FC1E}" dt="2026-05-11T05:24:05.984" v="632" actId="20577"/>
          <ac:spMkLst>
            <pc:docMk/>
            <pc:sldMk cId="4261006607" sldId="269"/>
            <ac:spMk id="2" creationId="{36202083-6B84-9429-1C4F-C4758D6947F5}"/>
          </ac:spMkLst>
        </pc:spChg>
        <pc:spChg chg="add del">
          <ac:chgData name="Benjamin Mejia Diaz" userId="bc2fbdec9b4d7a58" providerId="LiveId" clId="{DDC267E0-F4F5-48C9-AB31-1BAA9362FC1E}" dt="2026-05-11T05:22:19.343" v="529" actId="478"/>
          <ac:spMkLst>
            <pc:docMk/>
            <pc:sldMk cId="4261006607" sldId="269"/>
            <ac:spMk id="3" creationId="{5D4C2BF1-D71A-77C5-2141-23CC43B396F6}"/>
          </ac:spMkLst>
        </pc:spChg>
        <pc:spChg chg="add mod">
          <ac:chgData name="Benjamin Mejia Diaz" userId="bc2fbdec9b4d7a58" providerId="LiveId" clId="{DDC267E0-F4F5-48C9-AB31-1BAA9362FC1E}" dt="2026-05-11T05:20:59.615" v="515" actId="1076"/>
          <ac:spMkLst>
            <pc:docMk/>
            <pc:sldMk cId="4261006607" sldId="269"/>
            <ac:spMk id="4" creationId="{28645D4C-2DB7-802E-2142-1AFD173FEE2E}"/>
          </ac:spMkLst>
        </pc:spChg>
        <pc:spChg chg="add mod">
          <ac:chgData name="Benjamin Mejia Diaz" userId="bc2fbdec9b4d7a58" providerId="LiveId" clId="{DDC267E0-F4F5-48C9-AB31-1BAA9362FC1E}" dt="2026-05-11T05:20:59.615" v="515" actId="1076"/>
          <ac:spMkLst>
            <pc:docMk/>
            <pc:sldMk cId="4261006607" sldId="269"/>
            <ac:spMk id="7" creationId="{535CE2E7-F2B8-3532-752A-995CBA92C79C}"/>
          </ac:spMkLst>
        </pc:spChg>
        <pc:spChg chg="add mod">
          <ac:chgData name="Benjamin Mejia Diaz" userId="bc2fbdec9b4d7a58" providerId="LiveId" clId="{DDC267E0-F4F5-48C9-AB31-1BAA9362FC1E}" dt="2026-05-11T05:22:27.033" v="531" actId="207"/>
          <ac:spMkLst>
            <pc:docMk/>
            <pc:sldMk cId="4261006607" sldId="269"/>
            <ac:spMk id="11" creationId="{A547D445-7842-8A5B-EC91-3807AD59748D}"/>
          </ac:spMkLst>
        </pc:spChg>
        <pc:spChg chg="add mod">
          <ac:chgData name="Benjamin Mejia Diaz" userId="bc2fbdec9b4d7a58" providerId="LiveId" clId="{DDC267E0-F4F5-48C9-AB31-1BAA9362FC1E}" dt="2026-05-11T05:22:37.924" v="532"/>
          <ac:spMkLst>
            <pc:docMk/>
            <pc:sldMk cId="4261006607" sldId="269"/>
            <ac:spMk id="12" creationId="{750415CB-AD3A-DC61-A7F1-C688B950B608}"/>
          </ac:spMkLst>
        </pc:spChg>
        <pc:spChg chg="add mod">
          <ac:chgData name="Benjamin Mejia Diaz" userId="bc2fbdec9b4d7a58" providerId="LiveId" clId="{DDC267E0-F4F5-48C9-AB31-1BAA9362FC1E}" dt="2026-05-11T05:22:37.924" v="532"/>
          <ac:spMkLst>
            <pc:docMk/>
            <pc:sldMk cId="4261006607" sldId="269"/>
            <ac:spMk id="16" creationId="{5D29B5A4-390F-0C51-EC69-99F559410F09}"/>
          </ac:spMkLst>
        </pc:spChg>
        <pc:graphicFrameChg chg="add mod">
          <ac:chgData name="Benjamin Mejia Diaz" userId="bc2fbdec9b4d7a58" providerId="LiveId" clId="{DDC267E0-F4F5-48C9-AB31-1BAA9362FC1E}" dt="2026-05-11T05:20:59.615" v="515" actId="1076"/>
          <ac:graphicFrameMkLst>
            <pc:docMk/>
            <pc:sldMk cId="4261006607" sldId="269"/>
            <ac:graphicFrameMk id="5" creationId="{BC6AAD3C-98DE-578A-CDB0-1650C06CF17A}"/>
          </ac:graphicFrameMkLst>
        </pc:graphicFrameChg>
        <pc:graphicFrameChg chg="add mod">
          <ac:chgData name="Benjamin Mejia Diaz" userId="bc2fbdec9b4d7a58" providerId="LiveId" clId="{DDC267E0-F4F5-48C9-AB31-1BAA9362FC1E}" dt="2026-05-11T05:22:07.544" v="525"/>
          <ac:graphicFrameMkLst>
            <pc:docMk/>
            <pc:sldMk cId="4261006607" sldId="269"/>
            <ac:graphicFrameMk id="9" creationId="{B84AFA9C-323C-BA24-6FC8-EAFD2F2B8925}"/>
          </ac:graphicFrameMkLst>
        </pc:graphicFrameChg>
        <pc:graphicFrameChg chg="add mod">
          <ac:chgData name="Benjamin Mejia Diaz" userId="bc2fbdec9b4d7a58" providerId="LiveId" clId="{DDC267E0-F4F5-48C9-AB31-1BAA9362FC1E}" dt="2026-05-11T05:22:06.345" v="523"/>
          <ac:graphicFrameMkLst>
            <pc:docMk/>
            <pc:sldMk cId="4261006607" sldId="269"/>
            <ac:graphicFrameMk id="10" creationId="{1459583D-4160-9885-F89C-8414A15806DE}"/>
          </ac:graphicFrameMkLst>
        </pc:graphicFrameChg>
        <pc:graphicFrameChg chg="add mod">
          <ac:chgData name="Benjamin Mejia Diaz" userId="bc2fbdec9b4d7a58" providerId="LiveId" clId="{DDC267E0-F4F5-48C9-AB31-1BAA9362FC1E}" dt="2026-05-11T05:22:37.924" v="532"/>
          <ac:graphicFrameMkLst>
            <pc:docMk/>
            <pc:sldMk cId="4261006607" sldId="269"/>
            <ac:graphicFrameMk id="13" creationId="{5DE31200-11C9-E7E0-9BC8-8295332A68FC}"/>
          </ac:graphicFrameMkLst>
        </pc:graphicFrameChg>
        <pc:graphicFrameChg chg="add mod">
          <ac:chgData name="Benjamin Mejia Diaz" userId="bc2fbdec9b4d7a58" providerId="LiveId" clId="{DDC267E0-F4F5-48C9-AB31-1BAA9362FC1E}" dt="2026-05-11T05:22:37.924" v="532"/>
          <ac:graphicFrameMkLst>
            <pc:docMk/>
            <pc:sldMk cId="4261006607" sldId="269"/>
            <ac:graphicFrameMk id="14" creationId="{8FD28AE3-69FE-23B5-D489-F5093D6E7020}"/>
          </ac:graphicFrameMkLst>
        </pc:graphicFrameChg>
        <pc:graphicFrameChg chg="add mod">
          <ac:chgData name="Benjamin Mejia Diaz" userId="bc2fbdec9b4d7a58" providerId="LiveId" clId="{DDC267E0-F4F5-48C9-AB31-1BAA9362FC1E}" dt="2026-05-11T05:23:23.677" v="553" actId="1076"/>
          <ac:graphicFrameMkLst>
            <pc:docMk/>
            <pc:sldMk cId="4261006607" sldId="269"/>
            <ac:graphicFrameMk id="19" creationId="{4EB3E66E-1468-0ABC-176D-6455FDC5B225}"/>
          </ac:graphicFrameMkLst>
        </pc:graphicFrameChg>
        <pc:picChg chg="add mod">
          <ac:chgData name="Benjamin Mejia Diaz" userId="bc2fbdec9b4d7a58" providerId="LiveId" clId="{DDC267E0-F4F5-48C9-AB31-1BAA9362FC1E}" dt="2026-05-11T05:20:59.615" v="515" actId="1076"/>
          <ac:picMkLst>
            <pc:docMk/>
            <pc:sldMk cId="4261006607" sldId="269"/>
            <ac:picMk id="6" creationId="{FD8B90CA-D7EC-2C22-ACEF-7AC3DB6A42F3}"/>
          </ac:picMkLst>
        </pc:picChg>
        <pc:picChg chg="add mod">
          <ac:chgData name="Benjamin Mejia Diaz" userId="bc2fbdec9b4d7a58" providerId="LiveId" clId="{DDC267E0-F4F5-48C9-AB31-1BAA9362FC1E}" dt="2026-05-11T05:20:59.615" v="515" actId="1076"/>
          <ac:picMkLst>
            <pc:docMk/>
            <pc:sldMk cId="4261006607" sldId="269"/>
            <ac:picMk id="8" creationId="{10DE1BAC-96CB-D254-1866-C20A3D0D0A07}"/>
          </ac:picMkLst>
        </pc:picChg>
        <pc:picChg chg="add mod">
          <ac:chgData name="Benjamin Mejia Diaz" userId="bc2fbdec9b4d7a58" providerId="LiveId" clId="{DDC267E0-F4F5-48C9-AB31-1BAA9362FC1E}" dt="2026-05-11T05:22:37.924" v="532"/>
          <ac:picMkLst>
            <pc:docMk/>
            <pc:sldMk cId="4261006607" sldId="269"/>
            <ac:picMk id="15" creationId="{C9EB1A53-039B-D9D8-AEBA-F9C3D1D23953}"/>
          </ac:picMkLst>
        </pc:picChg>
        <pc:picChg chg="add mod">
          <ac:chgData name="Benjamin Mejia Diaz" userId="bc2fbdec9b4d7a58" providerId="LiveId" clId="{DDC267E0-F4F5-48C9-AB31-1BAA9362FC1E}" dt="2026-05-11T05:22:37.924" v="532"/>
          <ac:picMkLst>
            <pc:docMk/>
            <pc:sldMk cId="4261006607" sldId="269"/>
            <ac:picMk id="17" creationId="{73D6634F-C7AB-33F3-864E-258DE6D6441D}"/>
          </ac:picMkLst>
        </pc:picChg>
        <pc:picChg chg="add mod">
          <ac:chgData name="Benjamin Mejia Diaz" userId="bc2fbdec9b4d7a58" providerId="LiveId" clId="{DDC267E0-F4F5-48C9-AB31-1BAA9362FC1E}" dt="2026-05-11T05:22:59.794" v="551"/>
          <ac:picMkLst>
            <pc:docMk/>
            <pc:sldMk cId="4261006607" sldId="269"/>
            <ac:picMk id="18" creationId="{549B2CB0-AC8F-EFE0-4795-7A93D79BF4D3}"/>
          </ac:picMkLst>
        </pc:picChg>
      </pc:sldChg>
      <pc:sldChg chg="addSp delSp modSp add mod ord">
        <pc:chgData name="Benjamin Mejia Diaz" userId="bc2fbdec9b4d7a58" providerId="LiveId" clId="{DDC267E0-F4F5-48C9-AB31-1BAA9362FC1E}" dt="2026-05-11T07:14:07.937" v="771"/>
        <pc:sldMkLst>
          <pc:docMk/>
          <pc:sldMk cId="1174716497" sldId="270"/>
        </pc:sldMkLst>
        <pc:spChg chg="del">
          <ac:chgData name="Benjamin Mejia Diaz" userId="bc2fbdec9b4d7a58" providerId="LiveId" clId="{DDC267E0-F4F5-48C9-AB31-1BAA9362FC1E}" dt="2026-05-11T07:10:44.983" v="721" actId="478"/>
          <ac:spMkLst>
            <pc:docMk/>
            <pc:sldMk cId="1174716497" sldId="270"/>
            <ac:spMk id="5" creationId="{6FD6D268-1954-979B-3CF2-4315E82EC33B}"/>
          </ac:spMkLst>
        </pc:spChg>
        <pc:graphicFrameChg chg="del">
          <ac:chgData name="Benjamin Mejia Diaz" userId="bc2fbdec9b4d7a58" providerId="LiveId" clId="{DDC267E0-F4F5-48C9-AB31-1BAA9362FC1E}" dt="2026-05-11T07:10:44.983" v="721" actId="478"/>
          <ac:graphicFrameMkLst>
            <pc:docMk/>
            <pc:sldMk cId="1174716497" sldId="270"/>
            <ac:graphicFrameMk id="7" creationId="{9E54E04F-BE4D-45BD-D5EF-1AC3BB7121E3}"/>
          </ac:graphicFrameMkLst>
        </pc:graphicFrameChg>
        <pc:graphicFrameChg chg="del">
          <ac:chgData name="Benjamin Mejia Diaz" userId="bc2fbdec9b4d7a58" providerId="LiveId" clId="{DDC267E0-F4F5-48C9-AB31-1BAA9362FC1E}" dt="2026-05-11T07:10:44.983" v="721" actId="478"/>
          <ac:graphicFrameMkLst>
            <pc:docMk/>
            <pc:sldMk cId="1174716497" sldId="270"/>
            <ac:graphicFrameMk id="8" creationId="{55736DB9-77E2-ECA1-05F0-5B182D852596}"/>
          </ac:graphicFrameMkLst>
        </pc:graphicFrameChg>
        <pc:graphicFrameChg chg="del">
          <ac:chgData name="Benjamin Mejia Diaz" userId="bc2fbdec9b4d7a58" providerId="LiveId" clId="{DDC267E0-F4F5-48C9-AB31-1BAA9362FC1E}" dt="2026-05-11T07:10:44.983" v="721" actId="478"/>
          <ac:graphicFrameMkLst>
            <pc:docMk/>
            <pc:sldMk cId="1174716497" sldId="270"/>
            <ac:graphicFrameMk id="9" creationId="{D975CB68-B7D3-83D9-6F41-03017EA5F0E1}"/>
          </ac:graphicFrameMkLst>
        </pc:graphicFrameChg>
        <pc:graphicFrameChg chg="del">
          <ac:chgData name="Benjamin Mejia Diaz" userId="bc2fbdec9b4d7a58" providerId="LiveId" clId="{DDC267E0-F4F5-48C9-AB31-1BAA9362FC1E}" dt="2026-05-11T07:10:44.983" v="721" actId="478"/>
          <ac:graphicFrameMkLst>
            <pc:docMk/>
            <pc:sldMk cId="1174716497" sldId="270"/>
            <ac:graphicFrameMk id="31" creationId="{7FCB559C-8880-D7B4-E143-093A326F4E40}"/>
          </ac:graphicFrameMkLst>
        </pc:graphicFrameChg>
        <pc:picChg chg="add mod">
          <ac:chgData name="Benjamin Mejia Diaz" userId="bc2fbdec9b4d7a58" providerId="LiveId" clId="{DDC267E0-F4F5-48C9-AB31-1BAA9362FC1E}" dt="2026-05-11T07:12:45.083" v="756" actId="1037"/>
          <ac:picMkLst>
            <pc:docMk/>
            <pc:sldMk cId="1174716497" sldId="270"/>
            <ac:picMk id="12" creationId="{085CBFCB-4160-55BF-F650-BA5EC4BF2D00}"/>
          </ac:picMkLst>
        </pc:picChg>
        <pc:picChg chg="add mod ord">
          <ac:chgData name="Benjamin Mejia Diaz" userId="bc2fbdec9b4d7a58" providerId="LiveId" clId="{DDC267E0-F4F5-48C9-AB31-1BAA9362FC1E}" dt="2026-05-11T07:12:45.083" v="756" actId="1037"/>
          <ac:picMkLst>
            <pc:docMk/>
            <pc:sldMk cId="1174716497" sldId="270"/>
            <ac:picMk id="14" creationId="{E75F4823-5C04-0C2B-5E20-1423E6B87051}"/>
          </ac:picMkLst>
        </pc:picChg>
        <pc:picChg chg="add mod">
          <ac:chgData name="Benjamin Mejia Diaz" userId="bc2fbdec9b4d7a58" providerId="LiveId" clId="{DDC267E0-F4F5-48C9-AB31-1BAA9362FC1E}" dt="2026-05-11T07:14:07.937" v="771"/>
          <ac:picMkLst>
            <pc:docMk/>
            <pc:sldMk cId="1174716497" sldId="270"/>
            <ac:picMk id="15" creationId="{4978C15E-0BE1-4C82-5742-2D2BC59DDC88}"/>
          </ac:picMkLst>
        </pc:picChg>
        <pc:picChg chg="del">
          <ac:chgData name="Benjamin Mejia Diaz" userId="bc2fbdec9b4d7a58" providerId="LiveId" clId="{DDC267E0-F4F5-48C9-AB31-1BAA9362FC1E}" dt="2026-05-11T07:14:05.202" v="770" actId="478"/>
          <ac:picMkLst>
            <pc:docMk/>
            <pc:sldMk cId="1174716497" sldId="270"/>
            <ac:picMk id="32" creationId="{82E5B4EC-9060-EFA2-F987-16A40003654A}"/>
          </ac:picMkLst>
        </pc:picChg>
      </pc:sldChg>
      <pc:sldChg chg="add">
        <pc:chgData name="Benjamin Mejia Diaz" userId="bc2fbdec9b4d7a58" providerId="LiveId" clId="{DDC267E0-F4F5-48C9-AB31-1BAA9362FC1E}" dt="2026-05-11T07:12:55.035" v="757" actId="2890"/>
        <pc:sldMkLst>
          <pc:docMk/>
          <pc:sldMk cId="1234646428" sldId="271"/>
        </pc:sldMkLst>
      </pc:sldChg>
      <pc:sldChg chg="add">
        <pc:chgData name="Benjamin Mejia Diaz" userId="bc2fbdec9b4d7a58" providerId="LiveId" clId="{DDC267E0-F4F5-48C9-AB31-1BAA9362FC1E}" dt="2026-05-11T07:13:44.496" v="766" actId="2890"/>
        <pc:sldMkLst>
          <pc:docMk/>
          <pc:sldMk cId="3421460284" sldId="272"/>
        </pc:sldMkLst>
      </pc:sldChg>
      <pc:sldChg chg="addSp delSp modSp add mod">
        <pc:chgData name="Benjamin Mejia Diaz" userId="bc2fbdec9b4d7a58" providerId="LiveId" clId="{DDC267E0-F4F5-48C9-AB31-1BAA9362FC1E}" dt="2026-05-11T07:18:33.593" v="824" actId="1076"/>
        <pc:sldMkLst>
          <pc:docMk/>
          <pc:sldMk cId="3931433756" sldId="273"/>
        </pc:sldMkLst>
        <pc:spChg chg="add mod">
          <ac:chgData name="Benjamin Mejia Diaz" userId="bc2fbdec9b4d7a58" providerId="LiveId" clId="{DDC267E0-F4F5-48C9-AB31-1BAA9362FC1E}" dt="2026-05-11T07:17:25.937" v="801"/>
          <ac:spMkLst>
            <pc:docMk/>
            <pc:sldMk cId="3931433756" sldId="273"/>
            <ac:spMk id="3" creationId="{D210F816-BCDD-D686-48B3-8EAFE6E317ED}"/>
          </ac:spMkLst>
        </pc:spChg>
        <pc:spChg chg="del">
          <ac:chgData name="Benjamin Mejia Diaz" userId="bc2fbdec9b4d7a58" providerId="LiveId" clId="{DDC267E0-F4F5-48C9-AB31-1BAA9362FC1E}" dt="2026-05-11T07:17:25.545" v="800" actId="478"/>
          <ac:spMkLst>
            <pc:docMk/>
            <pc:sldMk cId="3931433756" sldId="273"/>
            <ac:spMk id="9" creationId="{4A0F320A-7023-EE92-EF18-E5126CECC4DF}"/>
          </ac:spMkLst>
        </pc:spChg>
        <pc:spChg chg="del">
          <ac:chgData name="Benjamin Mejia Diaz" userId="bc2fbdec9b4d7a58" providerId="LiveId" clId="{DDC267E0-F4F5-48C9-AB31-1BAA9362FC1E}" dt="2026-05-11T07:17:25.545" v="800" actId="478"/>
          <ac:spMkLst>
            <pc:docMk/>
            <pc:sldMk cId="3931433756" sldId="273"/>
            <ac:spMk id="13" creationId="{15073519-39E4-C62D-D732-4DC148165169}"/>
          </ac:spMkLst>
        </pc:spChg>
        <pc:spChg chg="del">
          <ac:chgData name="Benjamin Mejia Diaz" userId="bc2fbdec9b4d7a58" providerId="LiveId" clId="{DDC267E0-F4F5-48C9-AB31-1BAA9362FC1E}" dt="2026-05-11T07:17:25.545" v="800" actId="478"/>
          <ac:spMkLst>
            <pc:docMk/>
            <pc:sldMk cId="3931433756" sldId="273"/>
            <ac:spMk id="14" creationId="{25B5A576-4BA6-1DB8-3599-A9387913035C}"/>
          </ac:spMkLst>
        </pc:spChg>
        <pc:spChg chg="mod">
          <ac:chgData name="Benjamin Mejia Diaz" userId="bc2fbdec9b4d7a58" providerId="LiveId" clId="{DDC267E0-F4F5-48C9-AB31-1BAA9362FC1E}" dt="2026-05-11T07:17:25.937" v="801"/>
          <ac:spMkLst>
            <pc:docMk/>
            <pc:sldMk cId="3931433756" sldId="273"/>
            <ac:spMk id="17" creationId="{3953795A-0D60-F869-7F52-10485B0432CB}"/>
          </ac:spMkLst>
        </pc:spChg>
        <pc:spChg chg="mod">
          <ac:chgData name="Benjamin Mejia Diaz" userId="bc2fbdec9b4d7a58" providerId="LiveId" clId="{DDC267E0-F4F5-48C9-AB31-1BAA9362FC1E}" dt="2026-05-11T07:17:25.937" v="801"/>
          <ac:spMkLst>
            <pc:docMk/>
            <pc:sldMk cId="3931433756" sldId="273"/>
            <ac:spMk id="20" creationId="{4F9ABA33-D91C-AE36-F8C9-586AB6762BA7}"/>
          </ac:spMkLst>
        </pc:spChg>
        <pc:spChg chg="mod">
          <ac:chgData name="Benjamin Mejia Diaz" userId="bc2fbdec9b4d7a58" providerId="LiveId" clId="{DDC267E0-F4F5-48C9-AB31-1BAA9362FC1E}" dt="2026-05-11T07:17:25.937" v="801"/>
          <ac:spMkLst>
            <pc:docMk/>
            <pc:sldMk cId="3931433756" sldId="273"/>
            <ac:spMk id="21" creationId="{B526ED34-8073-F4C0-8917-B4296B981D77}"/>
          </ac:spMkLst>
        </pc:spChg>
        <pc:spChg chg="mod">
          <ac:chgData name="Benjamin Mejia Diaz" userId="bc2fbdec9b4d7a58" providerId="LiveId" clId="{DDC267E0-F4F5-48C9-AB31-1BAA9362FC1E}" dt="2026-05-11T07:17:25.937" v="801"/>
          <ac:spMkLst>
            <pc:docMk/>
            <pc:sldMk cId="3931433756" sldId="273"/>
            <ac:spMk id="22" creationId="{90BE325F-F25C-A0A2-413D-C6E9D7E33ED9}"/>
          </ac:spMkLst>
        </pc:spChg>
        <pc:spChg chg="del">
          <ac:chgData name="Benjamin Mejia Diaz" userId="bc2fbdec9b4d7a58" providerId="LiveId" clId="{DDC267E0-F4F5-48C9-AB31-1BAA9362FC1E}" dt="2026-05-11T07:17:25.545" v="800" actId="478"/>
          <ac:spMkLst>
            <pc:docMk/>
            <pc:sldMk cId="3931433756" sldId="273"/>
            <ac:spMk id="23" creationId="{B600D2C7-A709-CD13-8A35-1D685EAB9167}"/>
          </ac:spMkLst>
        </pc:spChg>
        <pc:spChg chg="add mod">
          <ac:chgData name="Benjamin Mejia Diaz" userId="bc2fbdec9b4d7a58" providerId="LiveId" clId="{DDC267E0-F4F5-48C9-AB31-1BAA9362FC1E}" dt="2026-05-11T07:17:25.937" v="801"/>
          <ac:spMkLst>
            <pc:docMk/>
            <pc:sldMk cId="3931433756" sldId="273"/>
            <ac:spMk id="30" creationId="{16385FCD-A608-CB95-D725-BC388E030D65}"/>
          </ac:spMkLst>
        </pc:spChg>
        <pc:spChg chg="add del mod">
          <ac:chgData name="Benjamin Mejia Diaz" userId="bc2fbdec9b4d7a58" providerId="LiveId" clId="{DDC267E0-F4F5-48C9-AB31-1BAA9362FC1E}" dt="2026-05-11T07:18:10.802" v="812" actId="478"/>
          <ac:spMkLst>
            <pc:docMk/>
            <pc:sldMk cId="3931433756" sldId="273"/>
            <ac:spMk id="32" creationId="{0268729B-42AC-B5CB-8428-D662B0AD01CE}"/>
          </ac:spMkLst>
        </pc:spChg>
        <pc:spChg chg="add del mod">
          <ac:chgData name="Benjamin Mejia Diaz" userId="bc2fbdec9b4d7a58" providerId="LiveId" clId="{DDC267E0-F4F5-48C9-AB31-1BAA9362FC1E}" dt="2026-05-11T07:17:36.244" v="803" actId="478"/>
          <ac:spMkLst>
            <pc:docMk/>
            <pc:sldMk cId="3931433756" sldId="273"/>
            <ac:spMk id="33" creationId="{FF37D44E-00A6-620D-1EA6-DC60C53DDC91}"/>
          </ac:spMkLst>
        </pc:spChg>
        <pc:grpChg chg="del">
          <ac:chgData name="Benjamin Mejia Diaz" userId="bc2fbdec9b4d7a58" providerId="LiveId" clId="{DDC267E0-F4F5-48C9-AB31-1BAA9362FC1E}" dt="2026-05-11T07:17:25.545" v="800" actId="478"/>
          <ac:grpSpMkLst>
            <pc:docMk/>
            <pc:sldMk cId="3931433756" sldId="273"/>
            <ac:grpSpMk id="5" creationId="{274D90A6-794C-4DF9-7A30-BEC55CA505E2}"/>
          </ac:grpSpMkLst>
        </pc:grpChg>
        <pc:graphicFrameChg chg="del">
          <ac:chgData name="Benjamin Mejia Diaz" userId="bc2fbdec9b4d7a58" providerId="LiveId" clId="{DDC267E0-F4F5-48C9-AB31-1BAA9362FC1E}" dt="2026-05-11T07:17:25.545" v="800" actId="478"/>
          <ac:graphicFrameMkLst>
            <pc:docMk/>
            <pc:sldMk cId="3931433756" sldId="273"/>
            <ac:graphicFrameMk id="10" creationId="{F78F1955-A143-0DF8-66C4-1AF3B7C0804D}"/>
          </ac:graphicFrameMkLst>
        </pc:graphicFrameChg>
        <pc:graphicFrameChg chg="del">
          <ac:chgData name="Benjamin Mejia Diaz" userId="bc2fbdec9b4d7a58" providerId="LiveId" clId="{DDC267E0-F4F5-48C9-AB31-1BAA9362FC1E}" dt="2026-05-11T07:17:25.545" v="800" actId="478"/>
          <ac:graphicFrameMkLst>
            <pc:docMk/>
            <pc:sldMk cId="3931433756" sldId="273"/>
            <ac:graphicFrameMk id="11" creationId="{EF741587-4DA5-AB40-7E2C-A251223A27B5}"/>
          </ac:graphicFrameMkLst>
        </pc:graphicFrameChg>
        <pc:graphicFrameChg chg="del">
          <ac:chgData name="Benjamin Mejia Diaz" userId="bc2fbdec9b4d7a58" providerId="LiveId" clId="{DDC267E0-F4F5-48C9-AB31-1BAA9362FC1E}" dt="2026-05-11T07:17:25.545" v="800" actId="478"/>
          <ac:graphicFrameMkLst>
            <pc:docMk/>
            <pc:sldMk cId="3931433756" sldId="273"/>
            <ac:graphicFrameMk id="24" creationId="{CAD29034-7849-BB04-9462-9B7BA0A6340C}"/>
          </ac:graphicFrameMkLst>
        </pc:graphicFrameChg>
        <pc:graphicFrameChg chg="del">
          <ac:chgData name="Benjamin Mejia Diaz" userId="bc2fbdec9b4d7a58" providerId="LiveId" clId="{DDC267E0-F4F5-48C9-AB31-1BAA9362FC1E}" dt="2026-05-11T07:17:25.545" v="800" actId="478"/>
          <ac:graphicFrameMkLst>
            <pc:docMk/>
            <pc:sldMk cId="3931433756" sldId="273"/>
            <ac:graphicFrameMk id="26" creationId="{B1332C73-B5BA-B391-7A87-A478AF5A2926}"/>
          </ac:graphicFrameMkLst>
        </pc:graphicFrameChg>
        <pc:graphicFrameChg chg="del">
          <ac:chgData name="Benjamin Mejia Diaz" userId="bc2fbdec9b4d7a58" providerId="LiveId" clId="{DDC267E0-F4F5-48C9-AB31-1BAA9362FC1E}" dt="2026-05-11T07:18:12.461" v="815" actId="478"/>
          <ac:graphicFrameMkLst>
            <pc:docMk/>
            <pc:sldMk cId="3931433756" sldId="273"/>
            <ac:graphicFrameMk id="34" creationId="{D295C4FB-87BC-51E0-F22A-D2FB734734EA}"/>
          </ac:graphicFrameMkLst>
        </pc:graphicFrameChg>
        <pc:graphicFrameChg chg="del">
          <ac:chgData name="Benjamin Mejia Diaz" userId="bc2fbdec9b4d7a58" providerId="LiveId" clId="{DDC267E0-F4F5-48C9-AB31-1BAA9362FC1E}" dt="2026-05-11T07:18:10.349" v="811" actId="478"/>
          <ac:graphicFrameMkLst>
            <pc:docMk/>
            <pc:sldMk cId="3931433756" sldId="273"/>
            <ac:graphicFrameMk id="35" creationId="{A7749FCF-BA62-91BE-E864-8A6607FD07C9}"/>
          </ac:graphicFrameMkLst>
        </pc:graphicFrameChg>
        <pc:graphicFrameChg chg="del">
          <ac:chgData name="Benjamin Mejia Diaz" userId="bc2fbdec9b4d7a58" providerId="LiveId" clId="{DDC267E0-F4F5-48C9-AB31-1BAA9362FC1E}" dt="2026-05-11T07:18:12.059" v="814" actId="478"/>
          <ac:graphicFrameMkLst>
            <pc:docMk/>
            <pc:sldMk cId="3931433756" sldId="273"/>
            <ac:graphicFrameMk id="36" creationId="{BB007E91-5372-8106-E6AA-62AD232B3ADD}"/>
          </ac:graphicFrameMkLst>
        </pc:graphicFrameChg>
        <pc:graphicFrameChg chg="add del mod">
          <ac:chgData name="Benjamin Mejia Diaz" userId="bc2fbdec9b4d7a58" providerId="LiveId" clId="{DDC267E0-F4F5-48C9-AB31-1BAA9362FC1E}" dt="2026-05-11T07:18:11.620" v="813" actId="478"/>
          <ac:graphicFrameMkLst>
            <pc:docMk/>
            <pc:sldMk cId="3931433756" sldId="273"/>
            <ac:graphicFrameMk id="38" creationId="{7FE09206-6C06-1BCD-8790-423611D57086}"/>
          </ac:graphicFrameMkLst>
        </pc:graphicFrameChg>
        <pc:picChg chg="del">
          <ac:chgData name="Benjamin Mejia Diaz" userId="bc2fbdec9b4d7a58" providerId="LiveId" clId="{DDC267E0-F4F5-48C9-AB31-1BAA9362FC1E}" dt="2026-05-11T07:17:33.970" v="802" actId="478"/>
          <ac:picMkLst>
            <pc:docMk/>
            <pc:sldMk cId="3931433756" sldId="273"/>
            <ac:picMk id="18" creationId="{B7DE2D5B-881A-4FF1-E936-70AFAB87C1D8}"/>
          </ac:picMkLst>
        </pc:picChg>
        <pc:picChg chg="mod">
          <ac:chgData name="Benjamin Mejia Diaz" userId="bc2fbdec9b4d7a58" providerId="LiveId" clId="{DDC267E0-F4F5-48C9-AB31-1BAA9362FC1E}" dt="2026-05-11T07:17:25.937" v="801"/>
          <ac:picMkLst>
            <pc:docMk/>
            <pc:sldMk cId="3931433756" sldId="273"/>
            <ac:picMk id="28" creationId="{7EE207C4-6928-11E8-4824-E0E02C871A09}"/>
          </ac:picMkLst>
        </pc:picChg>
        <pc:picChg chg="mod">
          <ac:chgData name="Benjamin Mejia Diaz" userId="bc2fbdec9b4d7a58" providerId="LiveId" clId="{DDC267E0-F4F5-48C9-AB31-1BAA9362FC1E}" dt="2026-05-11T07:17:25.937" v="801"/>
          <ac:picMkLst>
            <pc:docMk/>
            <pc:sldMk cId="3931433756" sldId="273"/>
            <ac:picMk id="29" creationId="{43C6A04D-07F2-B3BE-9952-089352B27D01}"/>
          </ac:picMkLst>
        </pc:picChg>
        <pc:picChg chg="add del mod">
          <ac:chgData name="Benjamin Mejia Diaz" userId="bc2fbdec9b4d7a58" providerId="LiveId" clId="{DDC267E0-F4F5-48C9-AB31-1BAA9362FC1E}" dt="2026-05-11T07:18:23.487" v="820" actId="478"/>
          <ac:picMkLst>
            <pc:docMk/>
            <pc:sldMk cId="3931433756" sldId="273"/>
            <ac:picMk id="37" creationId="{9AEA967C-F91A-AE4F-EADA-54CD95DE6625}"/>
          </ac:picMkLst>
        </pc:picChg>
        <pc:picChg chg="add mod">
          <ac:chgData name="Benjamin Mejia Diaz" userId="bc2fbdec9b4d7a58" providerId="LiveId" clId="{DDC267E0-F4F5-48C9-AB31-1BAA9362FC1E}" dt="2026-05-11T07:18:33.593" v="824" actId="1076"/>
          <ac:picMkLst>
            <pc:docMk/>
            <pc:sldMk cId="3931433756" sldId="273"/>
            <ac:picMk id="39" creationId="{2E765A44-6388-0ADE-EF0B-D132298284FB}"/>
          </ac:picMkLst>
        </pc:picChg>
        <pc:picChg chg="add mod">
          <ac:chgData name="Benjamin Mejia Diaz" userId="bc2fbdec9b4d7a58" providerId="LiveId" clId="{DDC267E0-F4F5-48C9-AB31-1BAA9362FC1E}" dt="2026-05-11T07:18:27.561" v="822"/>
          <ac:picMkLst>
            <pc:docMk/>
            <pc:sldMk cId="3931433756" sldId="273"/>
            <ac:picMk id="40" creationId="{2DCD766C-AE2A-A021-6E99-B5EF547C99A9}"/>
          </ac:picMkLst>
        </pc:picChg>
        <pc:cxnChg chg="del">
          <ac:chgData name="Benjamin Mejia Diaz" userId="bc2fbdec9b4d7a58" providerId="LiveId" clId="{DDC267E0-F4F5-48C9-AB31-1BAA9362FC1E}" dt="2026-05-11T07:17:25.545" v="800" actId="478"/>
          <ac:cxnSpMkLst>
            <pc:docMk/>
            <pc:sldMk cId="3931433756" sldId="273"/>
            <ac:cxnSpMk id="25" creationId="{EFEB6BF1-107E-4F35-A290-CFB5B4D043F9}"/>
          </ac:cxnSpMkLst>
        </pc:cxnChg>
      </pc:sldChg>
      <pc:sldChg chg="add">
        <pc:chgData name="Benjamin Mejia Diaz" userId="bc2fbdec9b4d7a58" providerId="LiveId" clId="{DDC267E0-F4F5-48C9-AB31-1BAA9362FC1E}" dt="2026-05-11T07:18:03.841" v="807" actId="2890"/>
        <pc:sldMkLst>
          <pc:docMk/>
          <pc:sldMk cId="2341052396" sldId="274"/>
        </pc:sldMkLst>
      </pc:sldChg>
      <pc:sldChg chg="addSp delSp modSp add mod">
        <pc:chgData name="Benjamin Mejia Diaz" userId="bc2fbdec9b4d7a58" providerId="LiveId" clId="{DDC267E0-F4F5-48C9-AB31-1BAA9362FC1E}" dt="2026-05-11T07:41:47.394" v="851" actId="12"/>
        <pc:sldMkLst>
          <pc:docMk/>
          <pc:sldMk cId="1041843492" sldId="275"/>
        </pc:sldMkLst>
        <pc:spChg chg="mod">
          <ac:chgData name="Benjamin Mejia Diaz" userId="bc2fbdec9b4d7a58" providerId="LiveId" clId="{DDC267E0-F4F5-48C9-AB31-1BAA9362FC1E}" dt="2026-05-11T07:41:30.620" v="843" actId="20577"/>
          <ac:spMkLst>
            <pc:docMk/>
            <pc:sldMk cId="1041843492" sldId="275"/>
            <ac:spMk id="2" creationId="{7DC17597-BE2D-B578-5F5F-192663A5B6FB}"/>
          </ac:spMkLst>
        </pc:spChg>
        <pc:spChg chg="add mod">
          <ac:chgData name="Benjamin Mejia Diaz" userId="bc2fbdec9b4d7a58" providerId="LiveId" clId="{DDC267E0-F4F5-48C9-AB31-1BAA9362FC1E}" dt="2026-05-11T07:41:47.394" v="851" actId="12"/>
          <ac:spMkLst>
            <pc:docMk/>
            <pc:sldMk cId="1041843492" sldId="275"/>
            <ac:spMk id="7" creationId="{61C7D4A8-D50F-6A38-D740-E849922FDDF0}"/>
          </ac:spMkLst>
        </pc:spChg>
        <pc:graphicFrameChg chg="del">
          <ac:chgData name="Benjamin Mejia Diaz" userId="bc2fbdec9b4d7a58" providerId="LiveId" clId="{DDC267E0-F4F5-48C9-AB31-1BAA9362FC1E}" dt="2026-05-11T07:41:33.084" v="844" actId="478"/>
          <ac:graphicFrameMkLst>
            <pc:docMk/>
            <pc:sldMk cId="1041843492" sldId="275"/>
            <ac:graphicFrameMk id="3" creationId="{008711EA-F4E7-8129-297D-0BDC75993B7C}"/>
          </ac:graphicFrameMkLst>
        </pc:graphicFrameChg>
        <pc:graphicFrameChg chg="del">
          <ac:chgData name="Benjamin Mejia Diaz" userId="bc2fbdec9b4d7a58" providerId="LiveId" clId="{DDC267E0-F4F5-48C9-AB31-1BAA9362FC1E}" dt="2026-05-11T07:41:33.084" v="844" actId="478"/>
          <ac:graphicFrameMkLst>
            <pc:docMk/>
            <pc:sldMk cId="1041843492" sldId="275"/>
            <ac:graphicFrameMk id="4" creationId="{90A128DF-5048-8C1C-CC2C-4B3C6A074FD5}"/>
          </ac:graphicFrameMkLst>
        </pc:graphicFrameChg>
      </pc:sldChg>
      <pc:sldChg chg="addSp delSp modSp add mod ord modAnim">
        <pc:chgData name="Benjamin Mejia Diaz" userId="bc2fbdec9b4d7a58" providerId="LiveId" clId="{DDC267E0-F4F5-48C9-AB31-1BAA9362FC1E}" dt="2026-05-11T07:46:17.882" v="942"/>
        <pc:sldMkLst>
          <pc:docMk/>
          <pc:sldMk cId="3648320065" sldId="276"/>
        </pc:sldMkLst>
        <pc:spChg chg="del">
          <ac:chgData name="Benjamin Mejia Diaz" userId="bc2fbdec9b4d7a58" providerId="LiveId" clId="{DDC267E0-F4F5-48C9-AB31-1BAA9362FC1E}" dt="2026-05-11T07:43:21.365" v="853" actId="478"/>
          <ac:spMkLst>
            <pc:docMk/>
            <pc:sldMk cId="3648320065" sldId="276"/>
            <ac:spMk id="3" creationId="{141D7615-EF16-9A44-845D-2B32722B1B58}"/>
          </ac:spMkLst>
        </pc:spChg>
        <pc:spChg chg="add del mod">
          <ac:chgData name="Benjamin Mejia Diaz" userId="bc2fbdec9b4d7a58" providerId="LiveId" clId="{DDC267E0-F4F5-48C9-AB31-1BAA9362FC1E}" dt="2026-05-11T07:43:24.094" v="854" actId="478"/>
          <ac:spMkLst>
            <pc:docMk/>
            <pc:sldMk cId="3648320065" sldId="276"/>
            <ac:spMk id="7" creationId="{40C51B51-567D-10E5-7EA6-4FAD164DD416}"/>
          </ac:spMkLst>
        </pc:spChg>
        <pc:spChg chg="add mod">
          <ac:chgData name="Benjamin Mejia Diaz" userId="bc2fbdec9b4d7a58" providerId="LiveId" clId="{DDC267E0-F4F5-48C9-AB31-1BAA9362FC1E}" dt="2026-05-11T07:45:12.960" v="925" actId="1037"/>
          <ac:spMkLst>
            <pc:docMk/>
            <pc:sldMk cId="3648320065" sldId="276"/>
            <ac:spMk id="9" creationId="{53F5CE47-9CCB-C47E-6B58-103C5C09E08C}"/>
          </ac:spMkLst>
        </pc:spChg>
        <pc:spChg chg="add mod">
          <ac:chgData name="Benjamin Mejia Diaz" userId="bc2fbdec9b4d7a58" providerId="LiveId" clId="{DDC267E0-F4F5-48C9-AB31-1BAA9362FC1E}" dt="2026-05-11T07:45:12.960" v="925" actId="1037"/>
          <ac:spMkLst>
            <pc:docMk/>
            <pc:sldMk cId="3648320065" sldId="276"/>
            <ac:spMk id="10" creationId="{3ED9E4C9-1A3F-B3FF-342F-A43E41EEAC0C}"/>
          </ac:spMkLst>
        </pc:spChg>
        <pc:spChg chg="add mod">
          <ac:chgData name="Benjamin Mejia Diaz" userId="bc2fbdec9b4d7a58" providerId="LiveId" clId="{DDC267E0-F4F5-48C9-AB31-1BAA9362FC1E}" dt="2026-05-11T07:45:12.960" v="925" actId="1037"/>
          <ac:spMkLst>
            <pc:docMk/>
            <pc:sldMk cId="3648320065" sldId="276"/>
            <ac:spMk id="11" creationId="{B6D68935-88F8-2403-CE0F-BCFE0D2C634C}"/>
          </ac:spMkLst>
        </pc:spChg>
        <pc:spChg chg="add mod">
          <ac:chgData name="Benjamin Mejia Diaz" userId="bc2fbdec9b4d7a58" providerId="LiveId" clId="{DDC267E0-F4F5-48C9-AB31-1BAA9362FC1E}" dt="2026-05-11T07:45:12.960" v="925" actId="1037"/>
          <ac:spMkLst>
            <pc:docMk/>
            <pc:sldMk cId="3648320065" sldId="276"/>
            <ac:spMk id="12" creationId="{FFF70E1A-18A0-0BFF-E858-5833C4CD9C3D}"/>
          </ac:spMkLst>
        </pc:spChg>
        <pc:spChg chg="add mod">
          <ac:chgData name="Benjamin Mejia Diaz" userId="bc2fbdec9b4d7a58" providerId="LiveId" clId="{DDC267E0-F4F5-48C9-AB31-1BAA9362FC1E}" dt="2026-05-11T07:45:12.960" v="925" actId="1037"/>
          <ac:spMkLst>
            <pc:docMk/>
            <pc:sldMk cId="3648320065" sldId="276"/>
            <ac:spMk id="13" creationId="{3DDE0747-068B-65B1-3EF8-12FD6151C933}"/>
          </ac:spMkLst>
        </pc:spChg>
        <pc:spChg chg="add mod">
          <ac:chgData name="Benjamin Mejia Diaz" userId="bc2fbdec9b4d7a58" providerId="LiveId" clId="{DDC267E0-F4F5-48C9-AB31-1BAA9362FC1E}" dt="2026-05-11T07:45:07.004" v="879" actId="14100"/>
          <ac:spMkLst>
            <pc:docMk/>
            <pc:sldMk cId="3648320065" sldId="276"/>
            <ac:spMk id="14" creationId="{884D22FE-2DD3-C3B1-67C0-ADE7A718651C}"/>
          </ac:spMkLst>
        </pc:spChg>
        <pc:spChg chg="mod">
          <ac:chgData name="Benjamin Mejia Diaz" userId="bc2fbdec9b4d7a58" providerId="LiveId" clId="{DDC267E0-F4F5-48C9-AB31-1BAA9362FC1E}" dt="2026-05-11T07:45:12.960" v="925" actId="1037"/>
          <ac:spMkLst>
            <pc:docMk/>
            <pc:sldMk cId="3648320065" sldId="276"/>
            <ac:spMk id="15" creationId="{663A08CE-2E55-5376-FADC-443B7DCA2C8E}"/>
          </ac:spMkLst>
        </pc:spChg>
        <pc:spChg chg="add mod">
          <ac:chgData name="Benjamin Mejia Diaz" userId="bc2fbdec9b4d7a58" providerId="LiveId" clId="{DDC267E0-F4F5-48C9-AB31-1BAA9362FC1E}" dt="2026-05-11T07:45:07.004" v="879" actId="14100"/>
          <ac:spMkLst>
            <pc:docMk/>
            <pc:sldMk cId="3648320065" sldId="276"/>
            <ac:spMk id="16" creationId="{407AD0BD-4360-D2AB-311C-687C2E533CCD}"/>
          </ac:spMkLst>
        </pc:spChg>
        <pc:spChg chg="add mod">
          <ac:chgData name="Benjamin Mejia Diaz" userId="bc2fbdec9b4d7a58" providerId="LiveId" clId="{DDC267E0-F4F5-48C9-AB31-1BAA9362FC1E}" dt="2026-05-11T07:45:12.960" v="925" actId="1037"/>
          <ac:spMkLst>
            <pc:docMk/>
            <pc:sldMk cId="3648320065" sldId="276"/>
            <ac:spMk id="17" creationId="{43C61D28-0584-A90C-7FCB-60D9AF295591}"/>
          </ac:spMkLst>
        </pc:spChg>
        <pc:spChg chg="mod">
          <ac:chgData name="Benjamin Mejia Diaz" userId="bc2fbdec9b4d7a58" providerId="LiveId" clId="{DDC267E0-F4F5-48C9-AB31-1BAA9362FC1E}" dt="2026-05-11T07:45:12.960" v="925" actId="1037"/>
          <ac:spMkLst>
            <pc:docMk/>
            <pc:sldMk cId="3648320065" sldId="276"/>
            <ac:spMk id="19" creationId="{85870525-AFDA-5458-FEC6-BE93655EB97A}"/>
          </ac:spMkLst>
        </pc:spChg>
        <pc:spChg chg="add mod">
          <ac:chgData name="Benjamin Mejia Diaz" userId="bc2fbdec9b4d7a58" providerId="LiveId" clId="{DDC267E0-F4F5-48C9-AB31-1BAA9362FC1E}" dt="2026-05-11T07:45:12.960" v="925" actId="1037"/>
          <ac:spMkLst>
            <pc:docMk/>
            <pc:sldMk cId="3648320065" sldId="276"/>
            <ac:spMk id="20" creationId="{386D4457-D39E-9512-3405-AD9502E4C337}"/>
          </ac:spMkLst>
        </pc:spChg>
        <pc:spChg chg="add mod">
          <ac:chgData name="Benjamin Mejia Diaz" userId="bc2fbdec9b4d7a58" providerId="LiveId" clId="{DDC267E0-F4F5-48C9-AB31-1BAA9362FC1E}" dt="2026-05-11T07:43:29.964" v="857" actId="1076"/>
          <ac:spMkLst>
            <pc:docMk/>
            <pc:sldMk cId="3648320065" sldId="276"/>
            <ac:spMk id="21" creationId="{61C464B9-2DA7-71D3-201F-7F178592F5C9}"/>
          </ac:spMkLst>
        </pc:spChg>
        <pc:spChg chg="add mod">
          <ac:chgData name="Benjamin Mejia Diaz" userId="bc2fbdec9b4d7a58" providerId="LiveId" clId="{DDC267E0-F4F5-48C9-AB31-1BAA9362FC1E}" dt="2026-05-11T07:45:12.960" v="925" actId="1037"/>
          <ac:spMkLst>
            <pc:docMk/>
            <pc:sldMk cId="3648320065" sldId="276"/>
            <ac:spMk id="23" creationId="{38E25A42-6D81-A3C8-FDAF-8F17DAA5DA55}"/>
          </ac:spMkLst>
        </pc:spChg>
        <pc:spChg chg="add mod">
          <ac:chgData name="Benjamin Mejia Diaz" userId="bc2fbdec9b4d7a58" providerId="LiveId" clId="{DDC267E0-F4F5-48C9-AB31-1BAA9362FC1E}" dt="2026-05-11T07:45:03.675" v="877" actId="1076"/>
          <ac:spMkLst>
            <pc:docMk/>
            <pc:sldMk cId="3648320065" sldId="276"/>
            <ac:spMk id="25" creationId="{6E87AB10-3FE7-6463-4B06-5D196632B4E5}"/>
          </ac:spMkLst>
        </pc:spChg>
        <pc:spChg chg="add mod">
          <ac:chgData name="Benjamin Mejia Diaz" userId="bc2fbdec9b4d7a58" providerId="LiveId" clId="{DDC267E0-F4F5-48C9-AB31-1BAA9362FC1E}" dt="2026-05-11T07:45:03.675" v="877" actId="1076"/>
          <ac:spMkLst>
            <pc:docMk/>
            <pc:sldMk cId="3648320065" sldId="276"/>
            <ac:spMk id="26" creationId="{2D803DDE-D45A-CBEF-493E-1F3AE0475DA9}"/>
          </ac:spMkLst>
        </pc:spChg>
        <pc:spChg chg="add mod">
          <ac:chgData name="Benjamin Mejia Diaz" userId="bc2fbdec9b4d7a58" providerId="LiveId" clId="{DDC267E0-F4F5-48C9-AB31-1BAA9362FC1E}" dt="2026-05-11T07:45:59.677" v="940"/>
          <ac:spMkLst>
            <pc:docMk/>
            <pc:sldMk cId="3648320065" sldId="276"/>
            <ac:spMk id="29" creationId="{96955EBD-F8AD-77B4-BE46-E1758CF645B7}"/>
          </ac:spMkLst>
        </pc:spChg>
        <pc:picChg chg="del">
          <ac:chgData name="Benjamin Mejia Diaz" userId="bc2fbdec9b4d7a58" providerId="LiveId" clId="{DDC267E0-F4F5-48C9-AB31-1BAA9362FC1E}" dt="2026-05-11T07:43:24.514" v="855" actId="478"/>
          <ac:picMkLst>
            <pc:docMk/>
            <pc:sldMk cId="3648320065" sldId="276"/>
            <ac:picMk id="6" creationId="{B34B73C2-65E2-30CA-123A-4F2970B4DC97}"/>
          </ac:picMkLst>
        </pc:picChg>
        <pc:picChg chg="mod">
          <ac:chgData name="Benjamin Mejia Diaz" userId="bc2fbdec9b4d7a58" providerId="LiveId" clId="{DDC267E0-F4F5-48C9-AB31-1BAA9362FC1E}" dt="2026-05-11T07:45:07.004" v="879" actId="14100"/>
          <ac:picMkLst>
            <pc:docMk/>
            <pc:sldMk cId="3648320065" sldId="276"/>
            <ac:picMk id="8" creationId="{EFE0206B-87C1-DFEC-57F4-31EDCAC26D5F}"/>
          </ac:picMkLst>
        </pc:picChg>
        <pc:picChg chg="add mod">
          <ac:chgData name="Benjamin Mejia Diaz" userId="bc2fbdec9b4d7a58" providerId="LiveId" clId="{DDC267E0-F4F5-48C9-AB31-1BAA9362FC1E}" dt="2026-05-11T07:45:03.675" v="877" actId="1076"/>
          <ac:picMkLst>
            <pc:docMk/>
            <pc:sldMk cId="3648320065" sldId="276"/>
            <ac:picMk id="24" creationId="{B6E644BC-D346-5F8E-A89D-4C40812340F1}"/>
          </ac:picMkLst>
        </pc:picChg>
        <pc:cxnChg chg="mod">
          <ac:chgData name="Benjamin Mejia Diaz" userId="bc2fbdec9b4d7a58" providerId="LiveId" clId="{DDC267E0-F4F5-48C9-AB31-1BAA9362FC1E}" dt="2026-05-11T07:45:07.004" v="879" actId="14100"/>
          <ac:cxnSpMkLst>
            <pc:docMk/>
            <pc:sldMk cId="3648320065" sldId="276"/>
            <ac:cxnSpMk id="18" creationId="{EDEFCACF-CA32-9EDC-26DD-8C3F2D2DB234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cademicBdlg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459" y="207095"/>
            <a:ext cx="11663082" cy="64536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693989"/>
            <a:ext cx="10363200" cy="1470025"/>
          </a:xfrm>
        </p:spPr>
        <p:txBody>
          <a:bodyPr>
            <a:noAutofit/>
          </a:bodyPr>
          <a:lstStyle>
            <a:lvl1pPr>
              <a:defRPr sz="5400" b="0" i="0" spc="0">
                <a:solidFill>
                  <a:schemeClr val="bg1"/>
                </a:solidFill>
                <a:latin typeface="Oswald Medium" panose="02000603000000000000" pitchFamily="2" charset="77"/>
                <a:ea typeface="Oswald Medium" panose="02000603000000000000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4235390"/>
            <a:ext cx="8534400" cy="1189892"/>
          </a:xfrm>
        </p:spPr>
        <p:txBody>
          <a:bodyPr>
            <a:normAutofit/>
          </a:bodyPr>
          <a:lstStyle>
            <a:lvl1pPr marL="0" indent="0" algn="ctr">
              <a:buNone/>
              <a:defRPr sz="2400" b="1" i="0" spc="30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</a:t>
            </a:r>
          </a:p>
          <a:p>
            <a:r>
              <a:rPr lang="en-US" dirty="0"/>
              <a:t>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DA186-7A39-49E7-B9DF-EC51AB660F1B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BBA60-3DE5-48ED-A7F0-0ED8AB083A1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A29C16-EAA5-26FC-F00D-7F8EC0CCC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929" y="1017297"/>
            <a:ext cx="1462142" cy="11112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BF8071-B6F2-ADC6-C49C-1BE304384F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V="1">
            <a:off x="-2967296" y="3299573"/>
            <a:ext cx="6463510" cy="2588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0C7E7D-86D8-A7B1-FD2F-C4958180D6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V="1">
            <a:off x="8695786" y="3289723"/>
            <a:ext cx="6463510" cy="25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70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245097"/>
            <a:ext cx="7416800" cy="923827"/>
          </a:xfrm>
        </p:spPr>
        <p:txBody>
          <a:bodyPr>
            <a:noAutofit/>
          </a:bodyPr>
          <a:lstStyle>
            <a:lvl1pPr algn="l">
              <a:defRPr sz="2800" b="0" i="0">
                <a:solidFill>
                  <a:schemeClr val="bg1"/>
                </a:solidFill>
                <a:latin typeface="Oswald Medium" panose="02000603000000000000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78844"/>
            <a:ext cx="10972799" cy="4647321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DA186-7A39-49E7-B9DF-EC51AB660F1B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BBA60-3DE5-48ED-A7F0-0ED8AB083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727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2"/>
            <a:ext cx="10363200" cy="1362075"/>
          </a:xfrm>
        </p:spPr>
        <p:txBody>
          <a:bodyPr anchor="t">
            <a:normAutofit/>
          </a:bodyPr>
          <a:lstStyle>
            <a:lvl1pPr algn="l">
              <a:defRPr sz="3600" b="0" i="0" cap="none">
                <a:latin typeface="Oswald Medium" panose="02000603000000000000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1600" b="1" i="0" spc="300">
                <a:solidFill>
                  <a:srgbClr val="3E3E3E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DA186-7A39-49E7-B9DF-EC51AB660F1B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BBA60-3DE5-48ED-A7F0-0ED8AB083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333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2294022"/>
            <a:ext cx="5384800" cy="3832143"/>
          </a:xfrm>
        </p:spPr>
        <p:txBody>
          <a:bodyPr/>
          <a:lstStyle>
            <a:lvl1pPr>
              <a:defRPr sz="2200" b="1" i="0" spc="30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2294022"/>
            <a:ext cx="5384800" cy="3832143"/>
          </a:xfrm>
        </p:spPr>
        <p:txBody>
          <a:bodyPr/>
          <a:lstStyle>
            <a:lvl1pPr>
              <a:defRPr sz="2200" b="1" i="0" spc="30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DA186-7A39-49E7-B9DF-EC51AB660F1B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BBA60-3DE5-48ED-A7F0-0ED8AB083A1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F9292DD-02A7-3919-DDAF-09FFBBBF4C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282318"/>
            <a:ext cx="10972800" cy="89364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02842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82318"/>
            <a:ext cx="10972800" cy="89364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2307098"/>
            <a:ext cx="5386917" cy="639763"/>
          </a:xfrm>
        </p:spPr>
        <p:txBody>
          <a:bodyPr anchor="b">
            <a:normAutofit/>
          </a:bodyPr>
          <a:lstStyle>
            <a:lvl1pPr marL="0" indent="0">
              <a:buNone/>
              <a:defRPr sz="2200" b="1" i="0" spc="30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946861"/>
            <a:ext cx="5386917" cy="31793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78" y="2307098"/>
            <a:ext cx="5389033" cy="639763"/>
          </a:xfrm>
        </p:spPr>
        <p:txBody>
          <a:bodyPr anchor="b">
            <a:noAutofit/>
          </a:bodyPr>
          <a:lstStyle>
            <a:lvl1pPr marL="0" indent="0">
              <a:buNone/>
              <a:defRPr sz="2000" b="1" i="0" spc="30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946861"/>
            <a:ext cx="5389033" cy="31793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DA186-7A39-49E7-B9DF-EC51AB660F1B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BBA60-3DE5-48ED-A7F0-0ED8AB083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96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SCwall.ps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938" y="208038"/>
            <a:ext cx="11672125" cy="644192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60470" y="2093434"/>
            <a:ext cx="10071060" cy="2671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DA186-7A39-49E7-B9DF-EC51AB660F1B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BBA60-3DE5-48ED-A7F0-0ED8AB083A10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99616" y="2857500"/>
            <a:ext cx="9192768" cy="1143000"/>
          </a:xfrm>
        </p:spPr>
        <p:txBody>
          <a:bodyPr>
            <a:normAutofit/>
          </a:bodyPr>
          <a:lstStyle>
            <a:lvl1pPr>
              <a:defRPr sz="3400" b="0" i="0">
                <a:solidFill>
                  <a:srgbClr val="500000"/>
                </a:solidFill>
                <a:latin typeface="Oswald Medium" panose="02000603000000000000" pitchFamily="2" charset="77"/>
                <a:ea typeface="Oswald Medium" panose="02000603000000000000" pitchFamily="2" charset="77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321C72-20D3-3F48-DE78-93282C42C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V="1">
            <a:off x="-2967296" y="3299573"/>
            <a:ext cx="6463510" cy="2588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27AEE4-929C-D189-5DD7-46F12F26E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V="1">
            <a:off x="8695786" y="3289723"/>
            <a:ext cx="6463510" cy="2588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80DF63-CACC-9297-3920-C7226B6438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1830" y="1661939"/>
            <a:ext cx="908339" cy="91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65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DA186-7A39-49E7-B9DF-EC51AB660F1B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BBA60-3DE5-48ED-A7F0-0ED8AB083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141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11" y="1285460"/>
            <a:ext cx="4011084" cy="104766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285461"/>
            <a:ext cx="6815667" cy="484070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1" y="2492188"/>
            <a:ext cx="4011084" cy="36339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DA186-7A39-49E7-B9DF-EC51AB660F1B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BBA60-3DE5-48ED-A7F0-0ED8AB083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692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311965"/>
            <a:ext cx="7315200" cy="341561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DA186-7A39-49E7-B9DF-EC51AB660F1B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BBA60-3DE5-48ED-A7F0-0ED8AB083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895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196535"/>
            <a:ext cx="10972800" cy="9262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53006"/>
            <a:ext cx="10972800" cy="38731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ACDA186-7A39-49E7-B9DF-EC51AB660F1B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4CBBA60-3DE5-48ED-A7F0-0ED8AB083A10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459" y="213662"/>
            <a:ext cx="11663082" cy="92629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7DD9AB-EF41-CE9F-D3EB-9408AAD3CA8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0335" y="701811"/>
            <a:ext cx="113192" cy="5206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78E8D7-5CC6-0657-05BE-AA8775067F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0335" y="152520"/>
            <a:ext cx="113192" cy="52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78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Oswald Medium" panose="02000603000000000000" pitchFamily="2" charset="77"/>
          <a:ea typeface="Open Sans" panose="020B0606030504020204" pitchFamily="34" charset="0"/>
          <a:cs typeface="Arial Black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5.tif"/><Relationship Id="rId7" Type="http://schemas.openxmlformats.org/officeDocument/2006/relationships/image" Target="../media/image28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27.tif"/><Relationship Id="rId4" Type="http://schemas.openxmlformats.org/officeDocument/2006/relationships/image" Target="../media/image26.tif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"/><Relationship Id="rId13" Type="http://schemas.openxmlformats.org/officeDocument/2006/relationships/oleObject" Target="../embeddings/oleObject11.bin"/><Relationship Id="rId3" Type="http://schemas.openxmlformats.org/officeDocument/2006/relationships/image" Target="../media/image32.emf"/><Relationship Id="rId7" Type="http://schemas.openxmlformats.org/officeDocument/2006/relationships/image" Target="../media/image34.emf"/><Relationship Id="rId12" Type="http://schemas.openxmlformats.org/officeDocument/2006/relationships/image" Target="../media/image28.e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0.bin"/><Relationship Id="rId11" Type="http://schemas.openxmlformats.org/officeDocument/2006/relationships/oleObject" Target="../embeddings/oleObject6.bin"/><Relationship Id="rId5" Type="http://schemas.openxmlformats.org/officeDocument/2006/relationships/image" Target="../media/image33.emf"/><Relationship Id="rId15" Type="http://schemas.openxmlformats.org/officeDocument/2006/relationships/image" Target="../media/image8.png"/><Relationship Id="rId10" Type="http://schemas.openxmlformats.org/officeDocument/2006/relationships/image" Target="../media/image27.tif"/><Relationship Id="rId4" Type="http://schemas.openxmlformats.org/officeDocument/2006/relationships/oleObject" Target="../embeddings/oleObject9.bin"/><Relationship Id="rId9" Type="http://schemas.openxmlformats.org/officeDocument/2006/relationships/image" Target="../media/image26.tif"/><Relationship Id="rId14" Type="http://schemas.openxmlformats.org/officeDocument/2006/relationships/image" Target="../media/image35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6.tif"/><Relationship Id="rId7" Type="http://schemas.openxmlformats.org/officeDocument/2006/relationships/image" Target="../media/image36.png"/><Relationship Id="rId2" Type="http://schemas.openxmlformats.org/officeDocument/2006/relationships/image" Target="../media/image25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27.t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"/><Relationship Id="rId13" Type="http://schemas.openxmlformats.org/officeDocument/2006/relationships/oleObject" Target="../embeddings/oleObject15.bin"/><Relationship Id="rId3" Type="http://schemas.openxmlformats.org/officeDocument/2006/relationships/image" Target="../media/image37.emf"/><Relationship Id="rId7" Type="http://schemas.openxmlformats.org/officeDocument/2006/relationships/image" Target="../media/image39.emf"/><Relationship Id="rId12" Type="http://schemas.openxmlformats.org/officeDocument/2006/relationships/image" Target="../media/image28.e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4.bin"/><Relationship Id="rId11" Type="http://schemas.openxmlformats.org/officeDocument/2006/relationships/oleObject" Target="../embeddings/oleObject6.bin"/><Relationship Id="rId5" Type="http://schemas.openxmlformats.org/officeDocument/2006/relationships/image" Target="../media/image38.emf"/><Relationship Id="rId15" Type="http://schemas.openxmlformats.org/officeDocument/2006/relationships/image" Target="../media/image8.png"/><Relationship Id="rId10" Type="http://schemas.openxmlformats.org/officeDocument/2006/relationships/image" Target="../media/image27.tif"/><Relationship Id="rId4" Type="http://schemas.openxmlformats.org/officeDocument/2006/relationships/oleObject" Target="../embeddings/oleObject13.bin"/><Relationship Id="rId9" Type="http://schemas.openxmlformats.org/officeDocument/2006/relationships/image" Target="../media/image26.tif"/><Relationship Id="rId14" Type="http://schemas.openxmlformats.org/officeDocument/2006/relationships/image" Target="../media/image40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6.tif"/><Relationship Id="rId7" Type="http://schemas.openxmlformats.org/officeDocument/2006/relationships/image" Target="../media/image8.png"/><Relationship Id="rId2" Type="http://schemas.openxmlformats.org/officeDocument/2006/relationships/image" Target="../media/image25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27.t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"/><Relationship Id="rId13" Type="http://schemas.openxmlformats.org/officeDocument/2006/relationships/oleObject" Target="../embeddings/oleObject19.bin"/><Relationship Id="rId3" Type="http://schemas.openxmlformats.org/officeDocument/2006/relationships/image" Target="../media/image42.emf"/><Relationship Id="rId7" Type="http://schemas.openxmlformats.org/officeDocument/2006/relationships/image" Target="../media/image44.emf"/><Relationship Id="rId12" Type="http://schemas.openxmlformats.org/officeDocument/2006/relationships/image" Target="../media/image28.emf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8.bin"/><Relationship Id="rId11" Type="http://schemas.openxmlformats.org/officeDocument/2006/relationships/oleObject" Target="../embeddings/oleObject6.bin"/><Relationship Id="rId5" Type="http://schemas.openxmlformats.org/officeDocument/2006/relationships/image" Target="../media/image43.emf"/><Relationship Id="rId15" Type="http://schemas.openxmlformats.org/officeDocument/2006/relationships/image" Target="../media/image8.png"/><Relationship Id="rId10" Type="http://schemas.openxmlformats.org/officeDocument/2006/relationships/image" Target="../media/image27.tif"/><Relationship Id="rId4" Type="http://schemas.openxmlformats.org/officeDocument/2006/relationships/oleObject" Target="../embeddings/oleObject17.bin"/><Relationship Id="rId9" Type="http://schemas.openxmlformats.org/officeDocument/2006/relationships/image" Target="../media/image26.tif"/><Relationship Id="rId14" Type="http://schemas.openxmlformats.org/officeDocument/2006/relationships/image" Target="../media/image45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7.tif"/><Relationship Id="rId7" Type="http://schemas.openxmlformats.org/officeDocument/2006/relationships/image" Target="../media/image50.png"/><Relationship Id="rId2" Type="http://schemas.openxmlformats.org/officeDocument/2006/relationships/image" Target="../media/image46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e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48.t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13" Type="http://schemas.openxmlformats.org/officeDocument/2006/relationships/image" Target="../media/image8.png"/><Relationship Id="rId3" Type="http://schemas.openxmlformats.org/officeDocument/2006/relationships/image" Target="../media/image26.tif"/><Relationship Id="rId7" Type="http://schemas.openxmlformats.org/officeDocument/2006/relationships/oleObject" Target="../embeddings/oleObject21.bin"/><Relationship Id="rId12" Type="http://schemas.openxmlformats.org/officeDocument/2006/relationships/image" Target="../media/image53.emf"/><Relationship Id="rId2" Type="http://schemas.openxmlformats.org/officeDocument/2006/relationships/image" Target="../media/image25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11" Type="http://schemas.openxmlformats.org/officeDocument/2006/relationships/oleObject" Target="../embeddings/oleObject23.bin"/><Relationship Id="rId5" Type="http://schemas.openxmlformats.org/officeDocument/2006/relationships/oleObject" Target="../embeddings/oleObject6.bin"/><Relationship Id="rId15" Type="http://schemas.openxmlformats.org/officeDocument/2006/relationships/image" Target="../media/image54.emf"/><Relationship Id="rId10" Type="http://schemas.openxmlformats.org/officeDocument/2006/relationships/image" Target="../media/image52.emf"/><Relationship Id="rId4" Type="http://schemas.openxmlformats.org/officeDocument/2006/relationships/image" Target="../media/image27.tif"/><Relationship Id="rId9" Type="http://schemas.openxmlformats.org/officeDocument/2006/relationships/oleObject" Target="../embeddings/oleObject22.bin"/><Relationship Id="rId14" Type="http://schemas.openxmlformats.org/officeDocument/2006/relationships/oleObject" Target="../embeddings/oleObject24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e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5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oleObject" Target="../embeddings/oleObject27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e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12.wmf"/><Relationship Id="rId7" Type="http://schemas.openxmlformats.org/officeDocument/2006/relationships/image" Target="../media/image8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15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7.emf"/><Relationship Id="rId4" Type="http://schemas.openxmlformats.org/officeDocument/2006/relationships/oleObject" Target="../embeddings/oleObject4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tif"/><Relationship Id="rId4" Type="http://schemas.openxmlformats.org/officeDocument/2006/relationships/image" Target="../media/image20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25.tif"/><Relationship Id="rId7" Type="http://schemas.openxmlformats.org/officeDocument/2006/relationships/image" Target="../media/image28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27.tif"/><Relationship Id="rId4" Type="http://schemas.openxmlformats.org/officeDocument/2006/relationships/image" Target="../media/image26.tif"/><Relationship Id="rId9" Type="http://schemas.openxmlformats.org/officeDocument/2006/relationships/image" Target="../media/image2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D836E-738D-585B-E1CE-C66C88207F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Hybrid proton and heavy ion irradiation for void swelling testing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C37E28-51EB-D737-3C14-EB277B29C4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Benjamin E. Mejia Diaz</a:t>
            </a:r>
          </a:p>
          <a:p>
            <a:r>
              <a:rPr lang="en-US" dirty="0"/>
              <a:t>TAMU - NSUF 26</a:t>
            </a:r>
          </a:p>
        </p:txBody>
      </p:sp>
    </p:spTree>
    <p:extLst>
      <p:ext uri="{BB962C8B-B14F-4D97-AF65-F5344CB8AC3E}">
        <p14:creationId xmlns:p14="http://schemas.microsoft.com/office/powerpoint/2010/main" val="2111359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D0645-3694-9716-7B4E-FEADF036F5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75F4823-5C04-0C2B-5E20-1423E6B87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9851" y="2182383"/>
            <a:ext cx="3165000" cy="3165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7FE1D4-43D5-E523-EF2C-264336C4B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Post-irradiation TEM Examination</a:t>
            </a:r>
          </a:p>
        </p:txBody>
      </p:sp>
      <p:sp>
        <p:nvSpPr>
          <p:cNvPr id="4" name="Google Shape;62;p14">
            <a:extLst>
              <a:ext uri="{FF2B5EF4-FFF2-40B4-BE49-F238E27FC236}">
                <a16:creationId xmlns:a16="http://schemas.microsoft.com/office/drawing/2014/main" id="{571A5E1E-5742-178A-0056-BAF2CFE5D09C}"/>
              </a:ext>
            </a:extLst>
          </p:cNvPr>
          <p:cNvSpPr txBox="1"/>
          <p:nvPr/>
        </p:nvSpPr>
        <p:spPr>
          <a:xfrm>
            <a:off x="1721863" y="2228205"/>
            <a:ext cx="2319883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tx1"/>
                </a:solidFill>
              </a:rPr>
              <a:t>Fe</a:t>
            </a:r>
            <a:r>
              <a:rPr lang="en" sz="1600" baseline="30000" dirty="0">
                <a:solidFill>
                  <a:schemeClr val="tx1"/>
                </a:solidFill>
              </a:rPr>
              <a:t>2+ </a:t>
            </a:r>
            <a:r>
              <a:rPr lang="en" sz="1600" dirty="0">
                <a:solidFill>
                  <a:schemeClr val="tx1"/>
                </a:solidFill>
              </a:rPr>
              <a:t>injected direction</a:t>
            </a:r>
            <a:endParaRPr sz="16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3B7D83-06DB-5001-8415-3C3129EC1700}"/>
              </a:ext>
            </a:extLst>
          </p:cNvPr>
          <p:cNvSpPr txBox="1"/>
          <p:nvPr/>
        </p:nvSpPr>
        <p:spPr>
          <a:xfrm>
            <a:off x="596088" y="1367762"/>
            <a:ext cx="3465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0.75 dpa is the average proton dpa between 4 um to 6.5um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2C1567-B055-99C7-5D35-13A319CC1616}"/>
              </a:ext>
            </a:extLst>
          </p:cNvPr>
          <p:cNvSpPr/>
          <p:nvPr/>
        </p:nvSpPr>
        <p:spPr>
          <a:xfrm>
            <a:off x="1102049" y="3155660"/>
            <a:ext cx="484142" cy="338328"/>
          </a:xfrm>
          <a:prstGeom prst="rect">
            <a:avLst/>
          </a:prstGeom>
          <a:solidFill>
            <a:schemeClr val="bg2">
              <a:lumMod val="9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6AA119B-3E8C-3C0A-AFA9-19ADF7E3A016}"/>
              </a:ext>
            </a:extLst>
          </p:cNvPr>
          <p:cNvGrpSpPr/>
          <p:nvPr/>
        </p:nvGrpSpPr>
        <p:grpSpPr>
          <a:xfrm>
            <a:off x="128300" y="3101258"/>
            <a:ext cx="6050135" cy="3165000"/>
            <a:chOff x="143589" y="1862138"/>
            <a:chExt cx="8180361" cy="435848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A320E9F-D861-299E-EA09-AF7D5CA4F3E5}"/>
                </a:ext>
              </a:extLst>
            </p:cNvPr>
            <p:cNvGrpSpPr/>
            <p:nvPr/>
          </p:nvGrpSpPr>
          <p:grpSpPr>
            <a:xfrm>
              <a:off x="143589" y="1862138"/>
              <a:ext cx="7419261" cy="4358482"/>
              <a:chOff x="422989" y="1767841"/>
              <a:chExt cx="7419261" cy="4358482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A89BFF9E-C488-15F6-2870-AA13462403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0637"/>
              <a:stretch>
                <a:fillRect/>
              </a:stretch>
            </p:blipFill>
            <p:spPr>
              <a:xfrm>
                <a:off x="422989" y="1832686"/>
                <a:ext cx="2548812" cy="4293637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8EB59DE9-6B5B-42DA-3924-05387878C3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1801" y="1767841"/>
                <a:ext cx="4137659" cy="4137659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3371430A-EAC6-7496-310B-A307C01130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833"/>
              <a:stretch>
                <a:fillRect/>
              </a:stretch>
            </p:blipFill>
            <p:spPr>
              <a:xfrm>
                <a:off x="7109460" y="1819816"/>
                <a:ext cx="732790" cy="4033706"/>
              </a:xfrm>
              <a:prstGeom prst="rect">
                <a:avLst/>
              </a:prstGeom>
            </p:spPr>
          </p:pic>
        </p:grpSp>
        <p:graphicFrame>
          <p:nvGraphicFramePr>
            <p:cNvPr id="21" name="Object 20">
              <a:extLst>
                <a:ext uri="{FF2B5EF4-FFF2-40B4-BE49-F238E27FC236}">
                  <a16:creationId xmlns:a16="http://schemas.microsoft.com/office/drawing/2014/main" id="{E12777B4-E69C-5CCD-F979-24283BF837F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32355" y="2147462"/>
            <a:ext cx="7691595" cy="32881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6" imgW="3068720" imgH="1293686" progId="Origin95.Graph">
                    <p:embed/>
                  </p:oleObj>
                </mc:Choice>
                <mc:Fallback>
                  <p:oleObj name="Graph" r:id="rId6" imgW="3068720" imgH="1293686" progId="Origin95.Graph">
                    <p:embed/>
                    <p:pic>
                      <p:nvPicPr>
                        <p:cNvPr id="21" name="Object 20">
                          <a:extLst>
                            <a:ext uri="{FF2B5EF4-FFF2-40B4-BE49-F238E27FC236}">
                              <a16:creationId xmlns:a16="http://schemas.microsoft.com/office/drawing/2014/main" id="{E12777B4-E69C-5CCD-F979-24283BF837F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632355" y="2147462"/>
                          <a:ext cx="7691595" cy="328815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139F62D-69A1-C362-42B9-DAFB0E1E0F7B}"/>
                </a:ext>
              </a:extLst>
            </p:cNvPr>
            <p:cNvSpPr/>
            <p:nvPr/>
          </p:nvSpPr>
          <p:spPr>
            <a:xfrm>
              <a:off x="508000" y="2246193"/>
              <a:ext cx="1388689" cy="529815"/>
            </a:xfrm>
            <a:prstGeom prst="rect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Iron Only Irradiated Area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B1A01FAD-E3A8-0D98-CE86-1D6BECC1CD4E}"/>
                </a:ext>
              </a:extLst>
            </p:cNvPr>
            <p:cNvCxnSpPr/>
            <p:nvPr/>
          </p:nvCxnSpPr>
          <p:spPr>
            <a:xfrm>
              <a:off x="1987550" y="2246193"/>
              <a:ext cx="0" cy="52981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54661AA-E17B-7E76-A19E-BC929371975A}"/>
                </a:ext>
              </a:extLst>
            </p:cNvPr>
            <p:cNvSpPr/>
            <p:nvPr/>
          </p:nvSpPr>
          <p:spPr>
            <a:xfrm>
              <a:off x="5487714" y="2335716"/>
              <a:ext cx="543997" cy="411481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881F3FB-225B-83F5-404C-950D3469A799}"/>
                </a:ext>
              </a:extLst>
            </p:cNvPr>
            <p:cNvSpPr/>
            <p:nvPr/>
          </p:nvSpPr>
          <p:spPr>
            <a:xfrm>
              <a:off x="4445502" y="2317084"/>
              <a:ext cx="545736" cy="417359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5FD9D4D-DBF7-F260-DF10-4E791E644597}"/>
                </a:ext>
              </a:extLst>
            </p:cNvPr>
            <p:cNvSpPr/>
            <p:nvPr/>
          </p:nvSpPr>
          <p:spPr>
            <a:xfrm>
              <a:off x="3086128" y="2329837"/>
              <a:ext cx="543997" cy="417359"/>
            </a:xfrm>
            <a:prstGeom prst="rec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096412B-DCB6-827C-B9D4-2332C396E612}"/>
              </a:ext>
            </a:extLst>
          </p:cNvPr>
          <p:cNvCxnSpPr>
            <a:cxnSpLocks/>
          </p:cNvCxnSpPr>
          <p:nvPr/>
        </p:nvCxnSpPr>
        <p:spPr>
          <a:xfrm>
            <a:off x="2651450" y="2624992"/>
            <a:ext cx="0" cy="35114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085CBFCB-4160-55BF-F650-BA5EC4BF2D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48289" y="2072757"/>
            <a:ext cx="3165000" cy="3165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978C15E-0BE1-4C82-5742-2D2BC59DDC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31300" y="115555"/>
            <a:ext cx="2793999" cy="123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7164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65A07-D0F9-366F-DD01-F06F7E4D6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Post-irradiation TEM Examination</a:t>
            </a:r>
          </a:p>
        </p:txBody>
      </p:sp>
      <p:sp>
        <p:nvSpPr>
          <p:cNvPr id="4" name="Google Shape;62;p14">
            <a:extLst>
              <a:ext uri="{FF2B5EF4-FFF2-40B4-BE49-F238E27FC236}">
                <a16:creationId xmlns:a16="http://schemas.microsoft.com/office/drawing/2014/main" id="{812B432C-13A2-9ECA-412A-6D71C31DA246}"/>
              </a:ext>
            </a:extLst>
          </p:cNvPr>
          <p:cNvSpPr txBox="1"/>
          <p:nvPr/>
        </p:nvSpPr>
        <p:spPr>
          <a:xfrm>
            <a:off x="1721863" y="2228205"/>
            <a:ext cx="2319883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tx1"/>
                </a:solidFill>
              </a:rPr>
              <a:t>Fe</a:t>
            </a:r>
            <a:r>
              <a:rPr lang="en" sz="1600" baseline="30000" dirty="0">
                <a:solidFill>
                  <a:schemeClr val="tx1"/>
                </a:solidFill>
              </a:rPr>
              <a:t>2+ </a:t>
            </a:r>
            <a:r>
              <a:rPr lang="en" sz="1600" dirty="0">
                <a:solidFill>
                  <a:schemeClr val="tx1"/>
                </a:solidFill>
              </a:rPr>
              <a:t>injected direction</a:t>
            </a:r>
            <a:endParaRPr sz="1600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523DCA-D761-4CCD-8FE4-DE1A9B6EF3E1}"/>
              </a:ext>
            </a:extLst>
          </p:cNvPr>
          <p:cNvSpPr/>
          <p:nvPr/>
        </p:nvSpPr>
        <p:spPr>
          <a:xfrm>
            <a:off x="5722039" y="425158"/>
            <a:ext cx="6149749" cy="6113754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C2640D-CBA1-48D7-F865-2BCE353C3CD1}"/>
              </a:ext>
            </a:extLst>
          </p:cNvPr>
          <p:cNvSpPr txBox="1"/>
          <p:nvPr/>
        </p:nvSpPr>
        <p:spPr>
          <a:xfrm>
            <a:off x="596088" y="1367762"/>
            <a:ext cx="3465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0.75 dpa is the average proton dpa between 4 um to 6.5um</a:t>
            </a:r>
          </a:p>
        </p:txBody>
      </p:sp>
      <p:graphicFrame>
        <p:nvGraphicFramePr>
          <p:cNvPr id="7" name="Object 6" descr="Project Path: &#10;PE Folder: /UNTITLED/Folder1/&#10;Short Name: Graph3">
            <a:extLst>
              <a:ext uri="{FF2B5EF4-FFF2-40B4-BE49-F238E27FC236}">
                <a16:creationId xmlns:a16="http://schemas.microsoft.com/office/drawing/2014/main" id="{363CECA8-5E00-C420-5EDA-14E17DE053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6143990"/>
              </p:ext>
            </p:extLst>
          </p:nvPr>
        </p:nvGraphicFramePr>
        <p:xfrm>
          <a:off x="5608454" y="3504283"/>
          <a:ext cx="3452512" cy="26426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158" imgH="7502443" progId="Origin95.Graph">
                  <p:embed/>
                </p:oleObj>
              </mc:Choice>
              <mc:Fallback>
                <p:oleObj name="Graph" r:id="rId2" imgW="9802158" imgH="7502443" progId="Origin95.Graph">
                  <p:embed/>
                  <p:pic>
                    <p:nvPicPr>
                      <p:cNvPr id="7" name="Object 6" descr="Project Path: &#10;PE Folder: /UNTITLED/Folder1/&#10;Short Name: Graph3">
                        <a:extLst>
                          <a:ext uri="{FF2B5EF4-FFF2-40B4-BE49-F238E27FC236}">
                            <a16:creationId xmlns:a16="http://schemas.microsoft.com/office/drawing/2014/main" id="{363CECA8-5E00-C420-5EDA-14E17DE053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608454" y="3504283"/>
                        <a:ext cx="3452512" cy="26426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 descr="Project Path: &#10;PE Folder: /UNTITLED/Folder1/&#10;Short Name: Graph2">
            <a:extLst>
              <a:ext uri="{FF2B5EF4-FFF2-40B4-BE49-F238E27FC236}">
                <a16:creationId xmlns:a16="http://schemas.microsoft.com/office/drawing/2014/main" id="{B9AABC72-D71D-A740-6391-A2173BF108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0790027"/>
              </p:ext>
            </p:extLst>
          </p:nvPr>
        </p:nvGraphicFramePr>
        <p:xfrm>
          <a:off x="8526248" y="555883"/>
          <a:ext cx="3447750" cy="26389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9802158" imgH="7502443" progId="Origin95.Graph">
                  <p:embed/>
                </p:oleObj>
              </mc:Choice>
              <mc:Fallback>
                <p:oleObj name="Graph" r:id="rId4" imgW="9802158" imgH="7502443" progId="Origin95.Graph">
                  <p:embed/>
                  <p:pic>
                    <p:nvPicPr>
                      <p:cNvPr id="8" name="Object 7" descr="Project Path: &#10;PE Folder: /UNTITLED/Folder1/&#10;Short Name: Graph2">
                        <a:extLst>
                          <a:ext uri="{FF2B5EF4-FFF2-40B4-BE49-F238E27FC236}">
                            <a16:creationId xmlns:a16="http://schemas.microsoft.com/office/drawing/2014/main" id="{B9AABC72-D71D-A740-6391-A2173BF1089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526248" y="555883"/>
                        <a:ext cx="3447750" cy="26389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 descr="Project Path: &#10;PE Folder: /UNTITLED/Folder1/&#10;Short Name: Graph1">
            <a:extLst>
              <a:ext uri="{FF2B5EF4-FFF2-40B4-BE49-F238E27FC236}">
                <a16:creationId xmlns:a16="http://schemas.microsoft.com/office/drawing/2014/main" id="{79C7CECE-3B3C-D16C-4DE1-4CAC30D655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9302581"/>
              </p:ext>
            </p:extLst>
          </p:nvPr>
        </p:nvGraphicFramePr>
        <p:xfrm>
          <a:off x="5807983" y="575430"/>
          <a:ext cx="3452513" cy="26426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9802158" imgH="7502443" progId="Origin95.Graph">
                  <p:embed/>
                </p:oleObj>
              </mc:Choice>
              <mc:Fallback>
                <p:oleObj name="Graph" r:id="rId6" imgW="9802158" imgH="7502443" progId="Origin95.Graph">
                  <p:embed/>
                  <p:pic>
                    <p:nvPicPr>
                      <p:cNvPr id="9" name="Object 8" descr="Project Path: &#10;PE Folder: /UNTITLED/Folder1/&#10;Short Name: Graph1">
                        <a:extLst>
                          <a:ext uri="{FF2B5EF4-FFF2-40B4-BE49-F238E27FC236}">
                            <a16:creationId xmlns:a16="http://schemas.microsoft.com/office/drawing/2014/main" id="{79C7CECE-3B3C-D16C-4DE1-4CAC30D655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807983" y="575430"/>
                        <a:ext cx="3452513" cy="26426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8E949D00-12DD-5ADD-53A3-97BBA095B56B}"/>
              </a:ext>
            </a:extLst>
          </p:cNvPr>
          <p:cNvSpPr/>
          <p:nvPr/>
        </p:nvSpPr>
        <p:spPr>
          <a:xfrm>
            <a:off x="1102049" y="3155660"/>
            <a:ext cx="484142" cy="338328"/>
          </a:xfrm>
          <a:prstGeom prst="rect">
            <a:avLst/>
          </a:prstGeom>
          <a:solidFill>
            <a:schemeClr val="bg2">
              <a:lumMod val="9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460ADCA-0036-E4B6-5CDE-0343526AFC64}"/>
              </a:ext>
            </a:extLst>
          </p:cNvPr>
          <p:cNvGrpSpPr/>
          <p:nvPr/>
        </p:nvGrpSpPr>
        <p:grpSpPr>
          <a:xfrm>
            <a:off x="128300" y="3101258"/>
            <a:ext cx="6050135" cy="3165000"/>
            <a:chOff x="143589" y="1862138"/>
            <a:chExt cx="8180361" cy="435848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5183022-F128-C4EF-7694-EAF5887FA473}"/>
                </a:ext>
              </a:extLst>
            </p:cNvPr>
            <p:cNvGrpSpPr/>
            <p:nvPr/>
          </p:nvGrpSpPr>
          <p:grpSpPr>
            <a:xfrm>
              <a:off x="143589" y="1862138"/>
              <a:ext cx="7419261" cy="4358482"/>
              <a:chOff x="422989" y="1767841"/>
              <a:chExt cx="7419261" cy="4358482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DA7B8959-70D9-B43B-1468-7BF6ED14BE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0637"/>
              <a:stretch>
                <a:fillRect/>
              </a:stretch>
            </p:blipFill>
            <p:spPr>
              <a:xfrm>
                <a:off x="422989" y="1832686"/>
                <a:ext cx="2548812" cy="4293637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5F13529C-44EF-BF53-FFCE-A14BC0AEEB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1801" y="1767841"/>
                <a:ext cx="4137659" cy="4137659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37855AD7-3638-36BB-9702-1E4485259E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833"/>
              <a:stretch>
                <a:fillRect/>
              </a:stretch>
            </p:blipFill>
            <p:spPr>
              <a:xfrm>
                <a:off x="7109460" y="1819816"/>
                <a:ext cx="732790" cy="4033706"/>
              </a:xfrm>
              <a:prstGeom prst="rect">
                <a:avLst/>
              </a:prstGeom>
            </p:spPr>
          </p:pic>
        </p:grpSp>
        <p:graphicFrame>
          <p:nvGraphicFramePr>
            <p:cNvPr id="21" name="Object 20">
              <a:extLst>
                <a:ext uri="{FF2B5EF4-FFF2-40B4-BE49-F238E27FC236}">
                  <a16:creationId xmlns:a16="http://schemas.microsoft.com/office/drawing/2014/main" id="{4253490C-111B-E764-B6BB-3AA17E47113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44976486"/>
                </p:ext>
              </p:extLst>
            </p:nvPr>
          </p:nvGraphicFramePr>
          <p:xfrm>
            <a:off x="632355" y="2147462"/>
            <a:ext cx="7691595" cy="32881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11" imgW="3068720" imgH="1293686" progId="Origin95.Graph">
                    <p:embed/>
                  </p:oleObj>
                </mc:Choice>
                <mc:Fallback>
                  <p:oleObj name="Graph" r:id="rId11" imgW="3068720" imgH="1293686" progId="Origin95.Graph">
                    <p:embed/>
                    <p:pic>
                      <p:nvPicPr>
                        <p:cNvPr id="21" name="Object 20">
                          <a:extLst>
                            <a:ext uri="{FF2B5EF4-FFF2-40B4-BE49-F238E27FC236}">
                              <a16:creationId xmlns:a16="http://schemas.microsoft.com/office/drawing/2014/main" id="{4253490C-111B-E764-B6BB-3AA17E47113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632355" y="2147462"/>
                          <a:ext cx="7691595" cy="328815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422AD2B-B704-6F9A-FC29-E265E70C753B}"/>
                </a:ext>
              </a:extLst>
            </p:cNvPr>
            <p:cNvSpPr/>
            <p:nvPr/>
          </p:nvSpPr>
          <p:spPr>
            <a:xfrm>
              <a:off x="508000" y="2246193"/>
              <a:ext cx="1388689" cy="529815"/>
            </a:xfrm>
            <a:prstGeom prst="rect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Iron Only Irradiated Area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61AED6C-E058-848C-8C10-7DBC5E0A9DBE}"/>
                </a:ext>
              </a:extLst>
            </p:cNvPr>
            <p:cNvCxnSpPr/>
            <p:nvPr/>
          </p:nvCxnSpPr>
          <p:spPr>
            <a:xfrm>
              <a:off x="1987550" y="2246193"/>
              <a:ext cx="0" cy="52981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1DA00FC-FFBD-17A4-C235-C1A061E131CE}"/>
                </a:ext>
              </a:extLst>
            </p:cNvPr>
            <p:cNvSpPr/>
            <p:nvPr/>
          </p:nvSpPr>
          <p:spPr>
            <a:xfrm>
              <a:off x="5487714" y="2335716"/>
              <a:ext cx="543997" cy="411481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BCA4DC4-9BD7-0665-24F3-578E1F3D1659}"/>
                </a:ext>
              </a:extLst>
            </p:cNvPr>
            <p:cNvSpPr/>
            <p:nvPr/>
          </p:nvSpPr>
          <p:spPr>
            <a:xfrm>
              <a:off x="4445502" y="2317084"/>
              <a:ext cx="545736" cy="417359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8B8F120-24F2-5D2D-E46E-F6727C96AF17}"/>
                </a:ext>
              </a:extLst>
            </p:cNvPr>
            <p:cNvSpPr/>
            <p:nvPr/>
          </p:nvSpPr>
          <p:spPr>
            <a:xfrm>
              <a:off x="3086128" y="2329837"/>
              <a:ext cx="543997" cy="417359"/>
            </a:xfrm>
            <a:prstGeom prst="rec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3284F93-93B8-CFBB-59AD-848A78CA5216}"/>
              </a:ext>
            </a:extLst>
          </p:cNvPr>
          <p:cNvCxnSpPr>
            <a:cxnSpLocks/>
          </p:cNvCxnSpPr>
          <p:nvPr/>
        </p:nvCxnSpPr>
        <p:spPr>
          <a:xfrm>
            <a:off x="2651450" y="2624992"/>
            <a:ext cx="0" cy="35114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1" name="Object 30" descr="Project Path: &#10;PE Folder: /UNTITLED/Folder1/&#10;Short Name: Graph10">
            <a:extLst>
              <a:ext uri="{FF2B5EF4-FFF2-40B4-BE49-F238E27FC236}">
                <a16:creationId xmlns:a16="http://schemas.microsoft.com/office/drawing/2014/main" id="{EE4E2EBE-3C98-543A-ADAE-126484E428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6243016"/>
              </p:ext>
            </p:extLst>
          </p:nvPr>
        </p:nvGraphicFramePr>
        <p:xfrm>
          <a:off x="8420049" y="3427497"/>
          <a:ext cx="3451739" cy="26426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3" imgW="9753425" imgH="7467367" progId="Origin95.Graph">
                  <p:embed/>
                </p:oleObj>
              </mc:Choice>
              <mc:Fallback>
                <p:oleObj name="Graph" r:id="rId13" imgW="9753425" imgH="7467367" progId="Origin95.Graph">
                  <p:embed/>
                  <p:pic>
                    <p:nvPicPr>
                      <p:cNvPr id="31" name="Object 30" descr="Project Path: &#10;PE Folder: /UNTITLED/Folder1/&#10;Short Name: Graph10">
                        <a:extLst>
                          <a:ext uri="{FF2B5EF4-FFF2-40B4-BE49-F238E27FC236}">
                            <a16:creationId xmlns:a16="http://schemas.microsoft.com/office/drawing/2014/main" id="{EE4E2EBE-3C98-543A-ADAE-126484E428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8420049" y="3427497"/>
                        <a:ext cx="3451739" cy="26426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" name="Picture 31">
            <a:extLst>
              <a:ext uri="{FF2B5EF4-FFF2-40B4-BE49-F238E27FC236}">
                <a16:creationId xmlns:a16="http://schemas.microsoft.com/office/drawing/2014/main" id="{60836200-BA57-B3C8-0EFC-0D58D9DA600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499368" y="49315"/>
            <a:ext cx="1452396" cy="64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497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BE7E4-4BEE-78B7-F168-2F62A5C44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Post-irradiation TEM Examination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59EAA3B-B4D2-CBA8-77B0-21D260555CBE}"/>
              </a:ext>
            </a:extLst>
          </p:cNvPr>
          <p:cNvSpPr txBox="1"/>
          <p:nvPr/>
        </p:nvSpPr>
        <p:spPr>
          <a:xfrm>
            <a:off x="596088" y="1367762"/>
            <a:ext cx="3465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0.92 dpa is the average proton dpa between 8.5 um to 11um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9DCCF44-20AA-02E9-7878-67A12E222FBC}"/>
              </a:ext>
            </a:extLst>
          </p:cNvPr>
          <p:cNvSpPr/>
          <p:nvPr/>
        </p:nvSpPr>
        <p:spPr>
          <a:xfrm>
            <a:off x="1102049" y="3155660"/>
            <a:ext cx="484142" cy="338328"/>
          </a:xfrm>
          <a:prstGeom prst="rect">
            <a:avLst/>
          </a:prstGeom>
          <a:solidFill>
            <a:schemeClr val="bg2">
              <a:lumMod val="9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8198621-D386-C686-CCFB-44A70F5CB3E6}"/>
              </a:ext>
            </a:extLst>
          </p:cNvPr>
          <p:cNvGrpSpPr/>
          <p:nvPr/>
        </p:nvGrpSpPr>
        <p:grpSpPr>
          <a:xfrm>
            <a:off x="128300" y="3101258"/>
            <a:ext cx="6050135" cy="3165000"/>
            <a:chOff x="143589" y="1862138"/>
            <a:chExt cx="8180361" cy="4358482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B88FE362-E7FC-9516-2C93-873359158387}"/>
                </a:ext>
              </a:extLst>
            </p:cNvPr>
            <p:cNvGrpSpPr/>
            <p:nvPr/>
          </p:nvGrpSpPr>
          <p:grpSpPr>
            <a:xfrm>
              <a:off x="143589" y="1862138"/>
              <a:ext cx="7419261" cy="4358482"/>
              <a:chOff x="422989" y="1767841"/>
              <a:chExt cx="7419261" cy="4358482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F120FF29-E460-246D-3E3A-751340DF1B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0637"/>
              <a:stretch>
                <a:fillRect/>
              </a:stretch>
            </p:blipFill>
            <p:spPr>
              <a:xfrm>
                <a:off x="422989" y="1832686"/>
                <a:ext cx="2548812" cy="4293637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5A2FC0DD-CABB-48D2-5263-73EFD55446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1801" y="1767841"/>
                <a:ext cx="4137659" cy="4137659"/>
              </a:xfrm>
              <a:prstGeom prst="rect">
                <a:avLst/>
              </a:prstGeom>
            </p:spPr>
          </p:pic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12080FAF-F30A-5406-E9FC-7A34FA049F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833"/>
              <a:stretch>
                <a:fillRect/>
              </a:stretch>
            </p:blipFill>
            <p:spPr>
              <a:xfrm>
                <a:off x="7109460" y="1819816"/>
                <a:ext cx="732790" cy="4033706"/>
              </a:xfrm>
              <a:prstGeom prst="rect">
                <a:avLst/>
              </a:prstGeom>
            </p:spPr>
          </p:pic>
        </p:grpSp>
        <p:graphicFrame>
          <p:nvGraphicFramePr>
            <p:cNvPr id="51" name="Object 50">
              <a:extLst>
                <a:ext uri="{FF2B5EF4-FFF2-40B4-BE49-F238E27FC236}">
                  <a16:creationId xmlns:a16="http://schemas.microsoft.com/office/drawing/2014/main" id="{1A6A1CD2-E9A4-BC29-E879-0E1269AB8D1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06144661"/>
                </p:ext>
              </p:extLst>
            </p:nvPr>
          </p:nvGraphicFramePr>
          <p:xfrm>
            <a:off x="632355" y="2147462"/>
            <a:ext cx="7691595" cy="32881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5" imgW="3068720" imgH="1293686" progId="Origin95.Graph">
                    <p:embed/>
                  </p:oleObj>
                </mc:Choice>
                <mc:Fallback>
                  <p:oleObj name="Graph" r:id="rId5" imgW="3068720" imgH="1293686" progId="Origin95.Graph">
                    <p:embed/>
                    <p:pic>
                      <p:nvPicPr>
                        <p:cNvPr id="51" name="Object 50">
                          <a:extLst>
                            <a:ext uri="{FF2B5EF4-FFF2-40B4-BE49-F238E27FC236}">
                              <a16:creationId xmlns:a16="http://schemas.microsoft.com/office/drawing/2014/main" id="{1A6A1CD2-E9A4-BC29-E879-0E1269AB8D1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32355" y="2147462"/>
                          <a:ext cx="7691595" cy="328815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2CFC14F-6747-83F3-D1D9-85606FF1DDF8}"/>
                </a:ext>
              </a:extLst>
            </p:cNvPr>
            <p:cNvSpPr/>
            <p:nvPr/>
          </p:nvSpPr>
          <p:spPr>
            <a:xfrm>
              <a:off x="508000" y="2246193"/>
              <a:ext cx="1388689" cy="529815"/>
            </a:xfrm>
            <a:prstGeom prst="rect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Iron Only Irradiated Area</a:t>
              </a:r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3E7F1B3B-EE3F-A2EF-6640-C101AB9A8C24}"/>
                </a:ext>
              </a:extLst>
            </p:cNvPr>
            <p:cNvCxnSpPr/>
            <p:nvPr/>
          </p:nvCxnSpPr>
          <p:spPr>
            <a:xfrm>
              <a:off x="1987550" y="2246193"/>
              <a:ext cx="0" cy="52981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D1A6997C-A9DD-A706-73B2-F47351719630}"/>
                </a:ext>
              </a:extLst>
            </p:cNvPr>
            <p:cNvSpPr/>
            <p:nvPr/>
          </p:nvSpPr>
          <p:spPr>
            <a:xfrm>
              <a:off x="5487714" y="2335716"/>
              <a:ext cx="543997" cy="411481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FB45A03-67FB-E517-B58B-4423E5F2E5CC}"/>
                </a:ext>
              </a:extLst>
            </p:cNvPr>
            <p:cNvSpPr/>
            <p:nvPr/>
          </p:nvSpPr>
          <p:spPr>
            <a:xfrm>
              <a:off x="4445502" y="2317084"/>
              <a:ext cx="545736" cy="417359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ED437686-C280-0A22-AD3D-5322B2792684}"/>
                </a:ext>
              </a:extLst>
            </p:cNvPr>
            <p:cNvSpPr/>
            <p:nvPr/>
          </p:nvSpPr>
          <p:spPr>
            <a:xfrm>
              <a:off x="3086128" y="2329837"/>
              <a:ext cx="543997" cy="417359"/>
            </a:xfrm>
            <a:prstGeom prst="rec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B46FDB36-9461-D04C-045E-B0E4E9AD5BCD}"/>
              </a:ext>
            </a:extLst>
          </p:cNvPr>
          <p:cNvCxnSpPr>
            <a:cxnSpLocks/>
          </p:cNvCxnSpPr>
          <p:nvPr/>
        </p:nvCxnSpPr>
        <p:spPr>
          <a:xfrm>
            <a:off x="2651450" y="2624992"/>
            <a:ext cx="0" cy="35114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Google Shape;62;p14">
            <a:extLst>
              <a:ext uri="{FF2B5EF4-FFF2-40B4-BE49-F238E27FC236}">
                <a16:creationId xmlns:a16="http://schemas.microsoft.com/office/drawing/2014/main" id="{803E10B0-1661-ACE2-98C7-2B4927C97EAD}"/>
              </a:ext>
            </a:extLst>
          </p:cNvPr>
          <p:cNvSpPr txBox="1"/>
          <p:nvPr/>
        </p:nvSpPr>
        <p:spPr>
          <a:xfrm>
            <a:off x="1599244" y="2174198"/>
            <a:ext cx="2319883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tx1"/>
                </a:solidFill>
              </a:rPr>
              <a:t>Fe</a:t>
            </a:r>
            <a:r>
              <a:rPr lang="en" sz="1600" baseline="30000" dirty="0">
                <a:solidFill>
                  <a:schemeClr val="tx1"/>
                </a:solidFill>
              </a:rPr>
              <a:t>2+ </a:t>
            </a:r>
            <a:r>
              <a:rPr lang="en" sz="1600" dirty="0">
                <a:solidFill>
                  <a:schemeClr val="tx1"/>
                </a:solidFill>
              </a:rPr>
              <a:t>injected direction</a:t>
            </a:r>
            <a:endParaRPr sz="16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DDBECD-DA3E-CC59-0A6C-54F679DDB1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5635" y="1545336"/>
            <a:ext cx="4910328" cy="49103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BC9F04-8C25-B846-545A-EA07C79BC3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1300" y="115555"/>
            <a:ext cx="2793999" cy="123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218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01351-6454-58EE-71E3-D6B453096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B6493-1E02-82CD-6388-3E511E1C7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Post-irradiation TEM Examination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906D3B8-9DC6-4DE2-B1DE-FB3C82FFFF58}"/>
              </a:ext>
            </a:extLst>
          </p:cNvPr>
          <p:cNvSpPr/>
          <p:nvPr/>
        </p:nvSpPr>
        <p:spPr>
          <a:xfrm>
            <a:off x="5722039" y="425158"/>
            <a:ext cx="6149749" cy="6113754"/>
          </a:xfrm>
          <a:prstGeom prst="rect">
            <a:avLst/>
          </a:prstGeom>
          <a:solidFill>
            <a:srgbClr val="D65656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9B666D8-0631-2D03-5A40-872D040103F3}"/>
              </a:ext>
            </a:extLst>
          </p:cNvPr>
          <p:cNvSpPr txBox="1"/>
          <p:nvPr/>
        </p:nvSpPr>
        <p:spPr>
          <a:xfrm>
            <a:off x="596088" y="1367762"/>
            <a:ext cx="3465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0.92 dpa is the average proton dpa between 8.5 um to 11um</a:t>
            </a:r>
          </a:p>
        </p:txBody>
      </p:sp>
      <p:graphicFrame>
        <p:nvGraphicFramePr>
          <p:cNvPr id="45" name="Object 44" descr="Project Path: &#10;PE Folder: /UNTITLED/Folder1/&#10;Short Name: Graph4">
            <a:extLst>
              <a:ext uri="{FF2B5EF4-FFF2-40B4-BE49-F238E27FC236}">
                <a16:creationId xmlns:a16="http://schemas.microsoft.com/office/drawing/2014/main" id="{EF9B2BE0-C95B-7023-A1B0-7F0BE22350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92186" y="3622889"/>
          <a:ext cx="3452513" cy="26426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158" imgH="7502443" progId="Origin95.Graph">
                  <p:embed/>
                </p:oleObj>
              </mc:Choice>
              <mc:Fallback>
                <p:oleObj name="Graph" r:id="rId2" imgW="9802158" imgH="7502443" progId="Origin95.Graph">
                  <p:embed/>
                  <p:pic>
                    <p:nvPicPr>
                      <p:cNvPr id="45" name="Object 44" descr="Project Path: &#10;PE Folder: /UNTITLED/Folder1/&#10;Short Name: Graph4">
                        <a:extLst>
                          <a:ext uri="{FF2B5EF4-FFF2-40B4-BE49-F238E27FC236}">
                            <a16:creationId xmlns:a16="http://schemas.microsoft.com/office/drawing/2014/main" id="{EF9B2BE0-C95B-7023-A1B0-7F0BE22350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692186" y="3622889"/>
                        <a:ext cx="3452513" cy="26426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45" descr="Project Path: &#10;PE Folder: /UNTITLED/Folder1/&#10;Short Name: Graph5">
            <a:extLst>
              <a:ext uri="{FF2B5EF4-FFF2-40B4-BE49-F238E27FC236}">
                <a16:creationId xmlns:a16="http://schemas.microsoft.com/office/drawing/2014/main" id="{D3BB6261-DB26-27BA-51AD-23B8E3D65F5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41903" y="682208"/>
          <a:ext cx="3452513" cy="26426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9802158" imgH="7502443" progId="Origin95.Graph">
                  <p:embed/>
                </p:oleObj>
              </mc:Choice>
              <mc:Fallback>
                <p:oleObj name="Graph" r:id="rId4" imgW="9802158" imgH="7502443" progId="Origin95.Graph">
                  <p:embed/>
                  <p:pic>
                    <p:nvPicPr>
                      <p:cNvPr id="46" name="Object 45" descr="Project Path: &#10;PE Folder: /UNTITLED/Folder1/&#10;Short Name: Graph5">
                        <a:extLst>
                          <a:ext uri="{FF2B5EF4-FFF2-40B4-BE49-F238E27FC236}">
                            <a16:creationId xmlns:a16="http://schemas.microsoft.com/office/drawing/2014/main" id="{D3BB6261-DB26-27BA-51AD-23B8E3D65F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541903" y="682208"/>
                        <a:ext cx="3452513" cy="26426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6" descr="Project Path: &#10;PE Folder: /UNTITLED/Folder1/&#10;Short Name: Graph6">
            <a:extLst>
              <a:ext uri="{FF2B5EF4-FFF2-40B4-BE49-F238E27FC236}">
                <a16:creationId xmlns:a16="http://schemas.microsoft.com/office/drawing/2014/main" id="{A37BDD1C-5919-D470-98FB-4BDC365E935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07442" y="675983"/>
          <a:ext cx="3452513" cy="26426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9802158" imgH="7502443" progId="Origin95.Graph">
                  <p:embed/>
                </p:oleObj>
              </mc:Choice>
              <mc:Fallback>
                <p:oleObj name="Graph" r:id="rId6" imgW="9802158" imgH="7502443" progId="Origin95.Graph">
                  <p:embed/>
                  <p:pic>
                    <p:nvPicPr>
                      <p:cNvPr id="47" name="Object 46" descr="Project Path: &#10;PE Folder: /UNTITLED/Folder1/&#10;Short Name: Graph6">
                        <a:extLst>
                          <a:ext uri="{FF2B5EF4-FFF2-40B4-BE49-F238E27FC236}">
                            <a16:creationId xmlns:a16="http://schemas.microsoft.com/office/drawing/2014/main" id="{A37BDD1C-5919-D470-98FB-4BDC365E93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807442" y="675983"/>
                        <a:ext cx="3452513" cy="26426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Rectangle 47">
            <a:extLst>
              <a:ext uri="{FF2B5EF4-FFF2-40B4-BE49-F238E27FC236}">
                <a16:creationId xmlns:a16="http://schemas.microsoft.com/office/drawing/2014/main" id="{D856FC2C-DE4A-45E4-290D-21FEFBE541FD}"/>
              </a:ext>
            </a:extLst>
          </p:cNvPr>
          <p:cNvSpPr/>
          <p:nvPr/>
        </p:nvSpPr>
        <p:spPr>
          <a:xfrm>
            <a:off x="1102049" y="3155660"/>
            <a:ext cx="484142" cy="338328"/>
          </a:xfrm>
          <a:prstGeom prst="rect">
            <a:avLst/>
          </a:prstGeom>
          <a:solidFill>
            <a:schemeClr val="bg2">
              <a:lumMod val="9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A431719-62C2-4879-3F49-F6F98C525F69}"/>
              </a:ext>
            </a:extLst>
          </p:cNvPr>
          <p:cNvGrpSpPr/>
          <p:nvPr/>
        </p:nvGrpSpPr>
        <p:grpSpPr>
          <a:xfrm>
            <a:off x="128300" y="3101258"/>
            <a:ext cx="6050135" cy="3165000"/>
            <a:chOff x="143589" y="1862138"/>
            <a:chExt cx="8180361" cy="4358482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6C374EA7-C832-2F44-1E9A-8D241FBE83D6}"/>
                </a:ext>
              </a:extLst>
            </p:cNvPr>
            <p:cNvGrpSpPr/>
            <p:nvPr/>
          </p:nvGrpSpPr>
          <p:grpSpPr>
            <a:xfrm>
              <a:off x="143589" y="1862138"/>
              <a:ext cx="7419261" cy="4358482"/>
              <a:chOff x="422989" y="1767841"/>
              <a:chExt cx="7419261" cy="4358482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E6022732-E879-507C-C952-05E48780A0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0637"/>
              <a:stretch>
                <a:fillRect/>
              </a:stretch>
            </p:blipFill>
            <p:spPr>
              <a:xfrm>
                <a:off x="422989" y="1832686"/>
                <a:ext cx="2548812" cy="4293637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EDAF9FD6-0A34-57E1-D958-28B7791448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1801" y="1767841"/>
                <a:ext cx="4137659" cy="4137659"/>
              </a:xfrm>
              <a:prstGeom prst="rect">
                <a:avLst/>
              </a:prstGeom>
            </p:spPr>
          </p:pic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D4053532-9115-2A1C-5851-6C00A12070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833"/>
              <a:stretch>
                <a:fillRect/>
              </a:stretch>
            </p:blipFill>
            <p:spPr>
              <a:xfrm>
                <a:off x="7109460" y="1819816"/>
                <a:ext cx="732790" cy="4033706"/>
              </a:xfrm>
              <a:prstGeom prst="rect">
                <a:avLst/>
              </a:prstGeom>
            </p:spPr>
          </p:pic>
        </p:grpSp>
        <p:graphicFrame>
          <p:nvGraphicFramePr>
            <p:cNvPr id="51" name="Object 50">
              <a:extLst>
                <a:ext uri="{FF2B5EF4-FFF2-40B4-BE49-F238E27FC236}">
                  <a16:creationId xmlns:a16="http://schemas.microsoft.com/office/drawing/2014/main" id="{F13A6FCB-426E-BE74-07CA-0A7D8D96BEC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32355" y="2147462"/>
            <a:ext cx="7691595" cy="32881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11" imgW="3068720" imgH="1293686" progId="Origin95.Graph">
                    <p:embed/>
                  </p:oleObj>
                </mc:Choice>
                <mc:Fallback>
                  <p:oleObj name="Graph" r:id="rId11" imgW="3068720" imgH="1293686" progId="Origin95.Graph">
                    <p:embed/>
                    <p:pic>
                      <p:nvPicPr>
                        <p:cNvPr id="51" name="Object 50">
                          <a:extLst>
                            <a:ext uri="{FF2B5EF4-FFF2-40B4-BE49-F238E27FC236}">
                              <a16:creationId xmlns:a16="http://schemas.microsoft.com/office/drawing/2014/main" id="{F13A6FCB-426E-BE74-07CA-0A7D8D96BEC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632355" y="2147462"/>
                          <a:ext cx="7691595" cy="328815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BA73EF06-10F4-5D39-FBCA-04F61A8E2FB9}"/>
                </a:ext>
              </a:extLst>
            </p:cNvPr>
            <p:cNvSpPr/>
            <p:nvPr/>
          </p:nvSpPr>
          <p:spPr>
            <a:xfrm>
              <a:off x="508000" y="2246193"/>
              <a:ext cx="1388689" cy="529815"/>
            </a:xfrm>
            <a:prstGeom prst="rect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Iron Only Irradiated Area</a:t>
              </a:r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FE28AA1F-7B3E-36B6-D885-635AF514255E}"/>
                </a:ext>
              </a:extLst>
            </p:cNvPr>
            <p:cNvCxnSpPr/>
            <p:nvPr/>
          </p:nvCxnSpPr>
          <p:spPr>
            <a:xfrm>
              <a:off x="1987550" y="2246193"/>
              <a:ext cx="0" cy="52981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AB24B94-E077-FE27-CA50-2D05686EB1A1}"/>
                </a:ext>
              </a:extLst>
            </p:cNvPr>
            <p:cNvSpPr/>
            <p:nvPr/>
          </p:nvSpPr>
          <p:spPr>
            <a:xfrm>
              <a:off x="5487714" y="2335716"/>
              <a:ext cx="543997" cy="411481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64D5D5D-998B-B460-F87B-0CA4447D014C}"/>
                </a:ext>
              </a:extLst>
            </p:cNvPr>
            <p:cNvSpPr/>
            <p:nvPr/>
          </p:nvSpPr>
          <p:spPr>
            <a:xfrm>
              <a:off x="4445502" y="2317084"/>
              <a:ext cx="545736" cy="417359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48B5314-4004-D194-E4D2-9597A25761F8}"/>
                </a:ext>
              </a:extLst>
            </p:cNvPr>
            <p:cNvSpPr/>
            <p:nvPr/>
          </p:nvSpPr>
          <p:spPr>
            <a:xfrm>
              <a:off x="3086128" y="2329837"/>
              <a:ext cx="543997" cy="417359"/>
            </a:xfrm>
            <a:prstGeom prst="rec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99D0CFD8-E681-E0C5-0DE9-955A33C0F9AA}"/>
              </a:ext>
            </a:extLst>
          </p:cNvPr>
          <p:cNvCxnSpPr>
            <a:cxnSpLocks/>
          </p:cNvCxnSpPr>
          <p:nvPr/>
        </p:nvCxnSpPr>
        <p:spPr>
          <a:xfrm>
            <a:off x="2651450" y="2624992"/>
            <a:ext cx="0" cy="35114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Google Shape;62;p14">
            <a:extLst>
              <a:ext uri="{FF2B5EF4-FFF2-40B4-BE49-F238E27FC236}">
                <a16:creationId xmlns:a16="http://schemas.microsoft.com/office/drawing/2014/main" id="{79225064-2F57-E6EF-8B0F-400CB15AEF8F}"/>
              </a:ext>
            </a:extLst>
          </p:cNvPr>
          <p:cNvSpPr txBox="1"/>
          <p:nvPr/>
        </p:nvSpPr>
        <p:spPr>
          <a:xfrm>
            <a:off x="1599244" y="2174198"/>
            <a:ext cx="2319883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tx1"/>
                </a:solidFill>
              </a:rPr>
              <a:t>Fe</a:t>
            </a:r>
            <a:r>
              <a:rPr lang="en" sz="1600" baseline="30000" dirty="0">
                <a:solidFill>
                  <a:schemeClr val="tx1"/>
                </a:solidFill>
              </a:rPr>
              <a:t>2+ </a:t>
            </a:r>
            <a:r>
              <a:rPr lang="en" sz="1600" dirty="0">
                <a:solidFill>
                  <a:schemeClr val="tx1"/>
                </a:solidFill>
              </a:rPr>
              <a:t>injected direction</a:t>
            </a:r>
            <a:endParaRPr sz="1600" dirty="0">
              <a:solidFill>
                <a:schemeClr val="tx1"/>
              </a:solidFill>
            </a:endParaRPr>
          </a:p>
        </p:txBody>
      </p:sp>
      <p:graphicFrame>
        <p:nvGraphicFramePr>
          <p:cNvPr id="62" name="Object 61" descr="Project Path: &#10;PE Folder: /UNTITLED/Folder1/&#10;Short Name: Graph20">
            <a:extLst>
              <a:ext uri="{FF2B5EF4-FFF2-40B4-BE49-F238E27FC236}">
                <a16:creationId xmlns:a16="http://schemas.microsoft.com/office/drawing/2014/main" id="{501AEED6-3352-9E79-6832-E6300FBD2B5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420036" y="3539401"/>
          <a:ext cx="3451739" cy="26426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3" imgW="9753425" imgH="7467367" progId="Origin95.Graph">
                  <p:embed/>
                </p:oleObj>
              </mc:Choice>
              <mc:Fallback>
                <p:oleObj name="Graph" r:id="rId13" imgW="9753425" imgH="7467367" progId="Origin95.Graph">
                  <p:embed/>
                  <p:pic>
                    <p:nvPicPr>
                      <p:cNvPr id="62" name="Object 61" descr="Project Path: &#10;PE Folder: /UNTITLED/Folder1/&#10;Short Name: Graph20">
                        <a:extLst>
                          <a:ext uri="{FF2B5EF4-FFF2-40B4-BE49-F238E27FC236}">
                            <a16:creationId xmlns:a16="http://schemas.microsoft.com/office/drawing/2014/main" id="{501AEED6-3352-9E79-6832-E6300FBD2B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8420036" y="3539401"/>
                        <a:ext cx="3451739" cy="26426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3" name="Picture 62">
            <a:extLst>
              <a:ext uri="{FF2B5EF4-FFF2-40B4-BE49-F238E27FC236}">
                <a16:creationId xmlns:a16="http://schemas.microsoft.com/office/drawing/2014/main" id="{5622A21B-974F-6ADE-0DE0-84B20F9889B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499368" y="49315"/>
            <a:ext cx="1452396" cy="64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646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FBCA6-3353-0E05-84F9-41F753E80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Post-irradiation TEM Examination</a:t>
            </a:r>
          </a:p>
        </p:txBody>
      </p:sp>
      <p:sp>
        <p:nvSpPr>
          <p:cNvPr id="34" name="Google Shape;62;p14">
            <a:extLst>
              <a:ext uri="{FF2B5EF4-FFF2-40B4-BE49-F238E27FC236}">
                <a16:creationId xmlns:a16="http://schemas.microsoft.com/office/drawing/2014/main" id="{3D79613D-8D8F-F762-A57D-D78E590DB44B}"/>
              </a:ext>
            </a:extLst>
          </p:cNvPr>
          <p:cNvSpPr txBox="1"/>
          <p:nvPr/>
        </p:nvSpPr>
        <p:spPr>
          <a:xfrm>
            <a:off x="1531420" y="2346535"/>
            <a:ext cx="2319883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tx1"/>
                </a:solidFill>
              </a:rPr>
              <a:t>Fe</a:t>
            </a:r>
            <a:r>
              <a:rPr lang="en" sz="1600" baseline="30000" dirty="0">
                <a:solidFill>
                  <a:schemeClr val="tx1"/>
                </a:solidFill>
              </a:rPr>
              <a:t>2+ </a:t>
            </a:r>
            <a:r>
              <a:rPr lang="en" sz="1600" dirty="0">
                <a:solidFill>
                  <a:schemeClr val="tx1"/>
                </a:solidFill>
              </a:rPr>
              <a:t>injected direction</a:t>
            </a:r>
            <a:endParaRPr sz="1600" dirty="0">
              <a:solidFill>
                <a:schemeClr val="tx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32E0C06-F363-A807-52E2-7A2CEA872A31}"/>
              </a:ext>
            </a:extLst>
          </p:cNvPr>
          <p:cNvSpPr txBox="1"/>
          <p:nvPr/>
        </p:nvSpPr>
        <p:spPr>
          <a:xfrm>
            <a:off x="596088" y="1367762"/>
            <a:ext cx="3465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dpa is the average proton dpa between 14.5 um to 17um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BF3AD01-E2DE-9737-4789-46E36D2A7249}"/>
              </a:ext>
            </a:extLst>
          </p:cNvPr>
          <p:cNvSpPr/>
          <p:nvPr/>
        </p:nvSpPr>
        <p:spPr>
          <a:xfrm>
            <a:off x="1086495" y="3308060"/>
            <a:ext cx="484142" cy="338328"/>
          </a:xfrm>
          <a:prstGeom prst="rect">
            <a:avLst/>
          </a:prstGeom>
          <a:solidFill>
            <a:schemeClr val="bg2">
              <a:lumMod val="9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F5C32A8-F8F9-2FE3-FA0E-6E0F7991EB8B}"/>
              </a:ext>
            </a:extLst>
          </p:cNvPr>
          <p:cNvGrpSpPr/>
          <p:nvPr/>
        </p:nvGrpSpPr>
        <p:grpSpPr>
          <a:xfrm>
            <a:off x="112746" y="3253658"/>
            <a:ext cx="6050135" cy="3165000"/>
            <a:chOff x="143589" y="1862138"/>
            <a:chExt cx="8180361" cy="4358482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A398CBB0-11D7-3A87-E95A-A95F89EE2484}"/>
                </a:ext>
              </a:extLst>
            </p:cNvPr>
            <p:cNvGrpSpPr/>
            <p:nvPr/>
          </p:nvGrpSpPr>
          <p:grpSpPr>
            <a:xfrm>
              <a:off x="143589" y="1862138"/>
              <a:ext cx="7419261" cy="4358482"/>
              <a:chOff x="422989" y="1767841"/>
              <a:chExt cx="7419261" cy="4358482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B87AF500-C811-309E-D5FE-8277520153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0637"/>
              <a:stretch>
                <a:fillRect/>
              </a:stretch>
            </p:blipFill>
            <p:spPr>
              <a:xfrm>
                <a:off x="422989" y="1832686"/>
                <a:ext cx="2548812" cy="4293637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48E5EBC1-0AD0-E772-6C2E-A3F6973DC4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1801" y="1767841"/>
                <a:ext cx="4137659" cy="4137659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E242ABB3-A960-0A72-ABEF-B6B36B46D4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833"/>
              <a:stretch>
                <a:fillRect/>
              </a:stretch>
            </p:blipFill>
            <p:spPr>
              <a:xfrm>
                <a:off x="7109460" y="1819816"/>
                <a:ext cx="732790" cy="4033706"/>
              </a:xfrm>
              <a:prstGeom prst="rect">
                <a:avLst/>
              </a:prstGeom>
            </p:spPr>
          </p:pic>
        </p:grpSp>
        <p:graphicFrame>
          <p:nvGraphicFramePr>
            <p:cNvPr id="43" name="Object 42">
              <a:extLst>
                <a:ext uri="{FF2B5EF4-FFF2-40B4-BE49-F238E27FC236}">
                  <a16:creationId xmlns:a16="http://schemas.microsoft.com/office/drawing/2014/main" id="{B2BC791A-9047-84DC-CBF3-8AD1C368933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44873239"/>
                </p:ext>
              </p:extLst>
            </p:nvPr>
          </p:nvGraphicFramePr>
          <p:xfrm>
            <a:off x="632355" y="2147462"/>
            <a:ext cx="7691595" cy="32881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5" imgW="3068720" imgH="1293686" progId="Origin95.Graph">
                    <p:embed/>
                  </p:oleObj>
                </mc:Choice>
                <mc:Fallback>
                  <p:oleObj name="Graph" r:id="rId5" imgW="3068720" imgH="1293686" progId="Origin95.Graph">
                    <p:embed/>
                    <p:pic>
                      <p:nvPicPr>
                        <p:cNvPr id="43" name="Object 42">
                          <a:extLst>
                            <a:ext uri="{FF2B5EF4-FFF2-40B4-BE49-F238E27FC236}">
                              <a16:creationId xmlns:a16="http://schemas.microsoft.com/office/drawing/2014/main" id="{B2BC791A-9047-84DC-CBF3-8AD1C368933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32355" y="2147462"/>
                          <a:ext cx="7691595" cy="328815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0212B35-B845-228A-B7E6-79E2B4966B3F}"/>
                </a:ext>
              </a:extLst>
            </p:cNvPr>
            <p:cNvSpPr/>
            <p:nvPr/>
          </p:nvSpPr>
          <p:spPr>
            <a:xfrm>
              <a:off x="508000" y="2246193"/>
              <a:ext cx="1388689" cy="529815"/>
            </a:xfrm>
            <a:prstGeom prst="rect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Iron Only Irradiated Area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E927886B-0B17-F1D1-B3E7-0513589DBDF6}"/>
                </a:ext>
              </a:extLst>
            </p:cNvPr>
            <p:cNvCxnSpPr/>
            <p:nvPr/>
          </p:nvCxnSpPr>
          <p:spPr>
            <a:xfrm>
              <a:off x="1987550" y="2246193"/>
              <a:ext cx="0" cy="52981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29FE7037-A7DB-DC01-F83D-B98448972548}"/>
                </a:ext>
              </a:extLst>
            </p:cNvPr>
            <p:cNvSpPr/>
            <p:nvPr/>
          </p:nvSpPr>
          <p:spPr>
            <a:xfrm>
              <a:off x="5487714" y="2335716"/>
              <a:ext cx="543997" cy="411481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A40A1D2-7C73-B750-3DA3-07D88BD3DDB0}"/>
                </a:ext>
              </a:extLst>
            </p:cNvPr>
            <p:cNvSpPr/>
            <p:nvPr/>
          </p:nvSpPr>
          <p:spPr>
            <a:xfrm>
              <a:off x="4445502" y="2317084"/>
              <a:ext cx="545736" cy="417359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B81CD60-A759-AD4A-87C2-98A4127C2E78}"/>
                </a:ext>
              </a:extLst>
            </p:cNvPr>
            <p:cNvSpPr/>
            <p:nvPr/>
          </p:nvSpPr>
          <p:spPr>
            <a:xfrm>
              <a:off x="3086128" y="2329837"/>
              <a:ext cx="543997" cy="417359"/>
            </a:xfrm>
            <a:prstGeom prst="rec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A807A5C4-F51D-C9FF-5CC5-F579FB46297E}"/>
              </a:ext>
            </a:extLst>
          </p:cNvPr>
          <p:cNvCxnSpPr>
            <a:cxnSpLocks/>
          </p:cNvCxnSpPr>
          <p:nvPr/>
        </p:nvCxnSpPr>
        <p:spPr>
          <a:xfrm>
            <a:off x="2635896" y="2777392"/>
            <a:ext cx="0" cy="35114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03B688C-CB63-7AF5-845D-CE226D54DA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1300" y="115555"/>
            <a:ext cx="2793999" cy="12325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BAF732-50AE-627A-92E9-F86E82620A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4591" y="1726479"/>
            <a:ext cx="4903943" cy="491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6726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324C72-ADDC-A5CE-AB6C-3430E2ACC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955C4-CBCE-4804-8C68-783D58572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Post-irradiation TEM Examination</a:t>
            </a:r>
          </a:p>
        </p:txBody>
      </p:sp>
      <p:sp>
        <p:nvSpPr>
          <p:cNvPr id="34" name="Google Shape;62;p14">
            <a:extLst>
              <a:ext uri="{FF2B5EF4-FFF2-40B4-BE49-F238E27FC236}">
                <a16:creationId xmlns:a16="http://schemas.microsoft.com/office/drawing/2014/main" id="{E1A7423A-8294-5BAA-B471-B5B66664425C}"/>
              </a:ext>
            </a:extLst>
          </p:cNvPr>
          <p:cNvSpPr txBox="1"/>
          <p:nvPr/>
        </p:nvSpPr>
        <p:spPr>
          <a:xfrm>
            <a:off x="1531420" y="2346535"/>
            <a:ext cx="2319883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tx1"/>
                </a:solidFill>
              </a:rPr>
              <a:t>Fe</a:t>
            </a:r>
            <a:r>
              <a:rPr lang="en" sz="1600" baseline="30000" dirty="0">
                <a:solidFill>
                  <a:schemeClr val="tx1"/>
                </a:solidFill>
              </a:rPr>
              <a:t>2+ </a:t>
            </a:r>
            <a:r>
              <a:rPr lang="en" sz="1600" dirty="0">
                <a:solidFill>
                  <a:schemeClr val="tx1"/>
                </a:solidFill>
              </a:rPr>
              <a:t>injected direction</a:t>
            </a:r>
            <a:endParaRPr sz="16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860B0BA-223F-C893-F2BB-40A551088AB5}"/>
              </a:ext>
            </a:extLst>
          </p:cNvPr>
          <p:cNvSpPr/>
          <p:nvPr/>
        </p:nvSpPr>
        <p:spPr>
          <a:xfrm>
            <a:off x="5722039" y="425158"/>
            <a:ext cx="6149749" cy="6113754"/>
          </a:xfrm>
          <a:prstGeom prst="rect">
            <a:avLst/>
          </a:prstGeom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8E90200-88A5-1794-1BC5-00B0EEDD6A4C}"/>
              </a:ext>
            </a:extLst>
          </p:cNvPr>
          <p:cNvSpPr txBox="1"/>
          <p:nvPr/>
        </p:nvSpPr>
        <p:spPr>
          <a:xfrm>
            <a:off x="596088" y="1367762"/>
            <a:ext cx="3465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dpa is the average proton dpa between 14.5 um to 17um</a:t>
            </a:r>
          </a:p>
        </p:txBody>
      </p:sp>
      <p:graphicFrame>
        <p:nvGraphicFramePr>
          <p:cNvPr id="37" name="Object 36" descr="Project Path: &#10;PE Folder: /UNTITLED/Folder1/&#10;Short Name: Graph7">
            <a:extLst>
              <a:ext uri="{FF2B5EF4-FFF2-40B4-BE49-F238E27FC236}">
                <a16:creationId xmlns:a16="http://schemas.microsoft.com/office/drawing/2014/main" id="{9762811F-3946-9F11-35F4-B96072B8B88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85203" y="3424707"/>
          <a:ext cx="3452513" cy="26426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158" imgH="7502443" progId="Origin95.Graph">
                  <p:embed/>
                </p:oleObj>
              </mc:Choice>
              <mc:Fallback>
                <p:oleObj name="Graph" r:id="rId2" imgW="9802158" imgH="7502443" progId="Origin95.Graph">
                  <p:embed/>
                  <p:pic>
                    <p:nvPicPr>
                      <p:cNvPr id="37" name="Object 36" descr="Project Path: &#10;PE Folder: /UNTITLED/Folder1/&#10;Short Name: Graph7">
                        <a:extLst>
                          <a:ext uri="{FF2B5EF4-FFF2-40B4-BE49-F238E27FC236}">
                            <a16:creationId xmlns:a16="http://schemas.microsoft.com/office/drawing/2014/main" id="{9762811F-3946-9F11-35F4-B96072B8B8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485203" y="3424707"/>
                        <a:ext cx="3452513" cy="26426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 descr="Project Path: &#10;PE Folder: /UNTITLED/Folder1/&#10;Short Name: Graph8">
            <a:extLst>
              <a:ext uri="{FF2B5EF4-FFF2-40B4-BE49-F238E27FC236}">
                <a16:creationId xmlns:a16="http://schemas.microsoft.com/office/drawing/2014/main" id="{7712D5B6-3CED-0248-6E6E-4A5DA67AB1B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79227" y="552237"/>
          <a:ext cx="3452513" cy="26426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9802158" imgH="7502443" progId="Origin95.Graph">
                  <p:embed/>
                </p:oleObj>
              </mc:Choice>
              <mc:Fallback>
                <p:oleObj name="Graph" r:id="rId4" imgW="9802158" imgH="7502443" progId="Origin95.Graph">
                  <p:embed/>
                  <p:pic>
                    <p:nvPicPr>
                      <p:cNvPr id="38" name="Object 37" descr="Project Path: &#10;PE Folder: /UNTITLED/Folder1/&#10;Short Name: Graph8">
                        <a:extLst>
                          <a:ext uri="{FF2B5EF4-FFF2-40B4-BE49-F238E27FC236}">
                            <a16:creationId xmlns:a16="http://schemas.microsoft.com/office/drawing/2014/main" id="{7712D5B6-3CED-0248-6E6E-4A5DA67AB1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579227" y="552237"/>
                        <a:ext cx="3452513" cy="26426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 descr="Project Path: &#10;PE Folder: /UNTITLED/Folder1/&#10;Short Name: Graph9">
            <a:extLst>
              <a:ext uri="{FF2B5EF4-FFF2-40B4-BE49-F238E27FC236}">
                <a16:creationId xmlns:a16="http://schemas.microsoft.com/office/drawing/2014/main" id="{978B70A7-5908-BEA0-318E-90D3F5A4FFB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14676" y="552237"/>
          <a:ext cx="3452513" cy="26426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9802158" imgH="7502443" progId="Origin95.Graph">
                  <p:embed/>
                </p:oleObj>
              </mc:Choice>
              <mc:Fallback>
                <p:oleObj name="Graph" r:id="rId6" imgW="9802158" imgH="7502443" progId="Origin95.Graph">
                  <p:embed/>
                  <p:pic>
                    <p:nvPicPr>
                      <p:cNvPr id="39" name="Object 38" descr="Project Path: &#10;PE Folder: /UNTITLED/Folder1/&#10;Short Name: Graph9">
                        <a:extLst>
                          <a:ext uri="{FF2B5EF4-FFF2-40B4-BE49-F238E27FC236}">
                            <a16:creationId xmlns:a16="http://schemas.microsoft.com/office/drawing/2014/main" id="{978B70A7-5908-BEA0-318E-90D3F5A4FF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914676" y="552237"/>
                        <a:ext cx="3452513" cy="26426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Rectangle 39">
            <a:extLst>
              <a:ext uri="{FF2B5EF4-FFF2-40B4-BE49-F238E27FC236}">
                <a16:creationId xmlns:a16="http://schemas.microsoft.com/office/drawing/2014/main" id="{D0E0AC51-A8AF-975C-9862-7437B6D244CD}"/>
              </a:ext>
            </a:extLst>
          </p:cNvPr>
          <p:cNvSpPr/>
          <p:nvPr/>
        </p:nvSpPr>
        <p:spPr>
          <a:xfrm>
            <a:off x="1086495" y="3308060"/>
            <a:ext cx="484142" cy="338328"/>
          </a:xfrm>
          <a:prstGeom prst="rect">
            <a:avLst/>
          </a:prstGeom>
          <a:solidFill>
            <a:schemeClr val="bg2">
              <a:lumMod val="9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7A3C4F8-3EDF-85E8-21FE-6AF4FF736A77}"/>
              </a:ext>
            </a:extLst>
          </p:cNvPr>
          <p:cNvGrpSpPr/>
          <p:nvPr/>
        </p:nvGrpSpPr>
        <p:grpSpPr>
          <a:xfrm>
            <a:off x="112746" y="3253658"/>
            <a:ext cx="6050135" cy="3165000"/>
            <a:chOff x="143589" y="1862138"/>
            <a:chExt cx="8180361" cy="4358482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6E5CD2DA-8D93-2BA1-C6DC-CB6B80D32621}"/>
                </a:ext>
              </a:extLst>
            </p:cNvPr>
            <p:cNvGrpSpPr/>
            <p:nvPr/>
          </p:nvGrpSpPr>
          <p:grpSpPr>
            <a:xfrm>
              <a:off x="143589" y="1862138"/>
              <a:ext cx="7419261" cy="4358482"/>
              <a:chOff x="422989" y="1767841"/>
              <a:chExt cx="7419261" cy="4358482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5A067764-4659-2A12-2043-CFA7CA7BCB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0637"/>
              <a:stretch>
                <a:fillRect/>
              </a:stretch>
            </p:blipFill>
            <p:spPr>
              <a:xfrm>
                <a:off x="422989" y="1832686"/>
                <a:ext cx="2548812" cy="4293637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9C96B782-FE65-EC22-8238-ECAEA244E3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1801" y="1767841"/>
                <a:ext cx="4137659" cy="4137659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E17244F9-0E97-81DD-5C98-AE16727F95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833"/>
              <a:stretch>
                <a:fillRect/>
              </a:stretch>
            </p:blipFill>
            <p:spPr>
              <a:xfrm>
                <a:off x="7109460" y="1819816"/>
                <a:ext cx="732790" cy="4033706"/>
              </a:xfrm>
              <a:prstGeom prst="rect">
                <a:avLst/>
              </a:prstGeom>
            </p:spPr>
          </p:pic>
        </p:grpSp>
        <p:graphicFrame>
          <p:nvGraphicFramePr>
            <p:cNvPr id="43" name="Object 42">
              <a:extLst>
                <a:ext uri="{FF2B5EF4-FFF2-40B4-BE49-F238E27FC236}">
                  <a16:creationId xmlns:a16="http://schemas.microsoft.com/office/drawing/2014/main" id="{78A6F729-C8DD-7584-17D7-5E05DCC54EF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32355" y="2147462"/>
            <a:ext cx="7691595" cy="32881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11" imgW="3068720" imgH="1293686" progId="Origin95.Graph">
                    <p:embed/>
                  </p:oleObj>
                </mc:Choice>
                <mc:Fallback>
                  <p:oleObj name="Graph" r:id="rId11" imgW="3068720" imgH="1293686" progId="Origin95.Graph">
                    <p:embed/>
                    <p:pic>
                      <p:nvPicPr>
                        <p:cNvPr id="43" name="Object 42">
                          <a:extLst>
                            <a:ext uri="{FF2B5EF4-FFF2-40B4-BE49-F238E27FC236}">
                              <a16:creationId xmlns:a16="http://schemas.microsoft.com/office/drawing/2014/main" id="{78A6F729-C8DD-7584-17D7-5E05DCC54EF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632355" y="2147462"/>
                          <a:ext cx="7691595" cy="328815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641418B-EFD1-4442-71AE-73BF9FB3AB5C}"/>
                </a:ext>
              </a:extLst>
            </p:cNvPr>
            <p:cNvSpPr/>
            <p:nvPr/>
          </p:nvSpPr>
          <p:spPr>
            <a:xfrm>
              <a:off x="508000" y="2246193"/>
              <a:ext cx="1388689" cy="529815"/>
            </a:xfrm>
            <a:prstGeom prst="rect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Iron Only Irradiated Area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89D98578-5E4E-4867-4BCB-64A0D9FA99E6}"/>
                </a:ext>
              </a:extLst>
            </p:cNvPr>
            <p:cNvCxnSpPr/>
            <p:nvPr/>
          </p:nvCxnSpPr>
          <p:spPr>
            <a:xfrm>
              <a:off x="1987550" y="2246193"/>
              <a:ext cx="0" cy="52981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841A58E-9627-9DDE-B07F-FCB9BE876E9C}"/>
                </a:ext>
              </a:extLst>
            </p:cNvPr>
            <p:cNvSpPr/>
            <p:nvPr/>
          </p:nvSpPr>
          <p:spPr>
            <a:xfrm>
              <a:off x="5487714" y="2335716"/>
              <a:ext cx="543997" cy="411481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72258BF-282E-5BEA-509B-CBE8C3303D16}"/>
                </a:ext>
              </a:extLst>
            </p:cNvPr>
            <p:cNvSpPr/>
            <p:nvPr/>
          </p:nvSpPr>
          <p:spPr>
            <a:xfrm>
              <a:off x="4445502" y="2317084"/>
              <a:ext cx="545736" cy="417359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73E5FEE-1F52-014B-3595-C68494A3445E}"/>
                </a:ext>
              </a:extLst>
            </p:cNvPr>
            <p:cNvSpPr/>
            <p:nvPr/>
          </p:nvSpPr>
          <p:spPr>
            <a:xfrm>
              <a:off x="3086128" y="2329837"/>
              <a:ext cx="543997" cy="417359"/>
            </a:xfrm>
            <a:prstGeom prst="rec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3D34D788-6D9E-3B5C-CCDC-75E30A9A576C}"/>
              </a:ext>
            </a:extLst>
          </p:cNvPr>
          <p:cNvCxnSpPr>
            <a:cxnSpLocks/>
          </p:cNvCxnSpPr>
          <p:nvPr/>
        </p:nvCxnSpPr>
        <p:spPr>
          <a:xfrm>
            <a:off x="2635896" y="2777392"/>
            <a:ext cx="0" cy="35114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3" name="Object 52" descr="Project Path: &#10;PE Folder: /UNTITLED/Folder1/&#10;Short Name: Graph21">
            <a:extLst>
              <a:ext uri="{FF2B5EF4-FFF2-40B4-BE49-F238E27FC236}">
                <a16:creationId xmlns:a16="http://schemas.microsoft.com/office/drawing/2014/main" id="{7C6D039F-8914-EB2D-4038-582CA33DC1C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94178" y="3424707"/>
          <a:ext cx="3451739" cy="26426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3" imgW="9753425" imgH="7467367" progId="Origin95.Graph">
                  <p:embed/>
                </p:oleObj>
              </mc:Choice>
              <mc:Fallback>
                <p:oleObj name="Graph" r:id="rId13" imgW="9753425" imgH="7467367" progId="Origin95.Graph">
                  <p:embed/>
                  <p:pic>
                    <p:nvPicPr>
                      <p:cNvPr id="53" name="Object 52" descr="Project Path: &#10;PE Folder: /UNTITLED/Folder1/&#10;Short Name: Graph21">
                        <a:extLst>
                          <a:ext uri="{FF2B5EF4-FFF2-40B4-BE49-F238E27FC236}">
                            <a16:creationId xmlns:a16="http://schemas.microsoft.com/office/drawing/2014/main" id="{7C6D039F-8914-EB2D-4038-582CA33DC1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8594178" y="3424707"/>
                        <a:ext cx="3451739" cy="26426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9">
            <a:extLst>
              <a:ext uri="{FF2B5EF4-FFF2-40B4-BE49-F238E27FC236}">
                <a16:creationId xmlns:a16="http://schemas.microsoft.com/office/drawing/2014/main" id="{FD86CC96-0F1E-E1D6-DDEF-7625C75FF34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499368" y="49315"/>
            <a:ext cx="1452396" cy="64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4602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6F4E58-40D4-B7FC-F674-2FF87791C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0BF91-8447-AD61-2289-87BC01346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Post-irradiation TEM Examination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210F816-BCDD-D686-48B3-8EAFE6E317ED}"/>
              </a:ext>
            </a:extLst>
          </p:cNvPr>
          <p:cNvSpPr/>
          <p:nvPr/>
        </p:nvSpPr>
        <p:spPr>
          <a:xfrm>
            <a:off x="1102049" y="3155660"/>
            <a:ext cx="484142" cy="338328"/>
          </a:xfrm>
          <a:prstGeom prst="rect">
            <a:avLst/>
          </a:prstGeom>
          <a:solidFill>
            <a:schemeClr val="bg2">
              <a:lumMod val="9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CBD43B1-B4C8-D9D7-7A88-558C1C1865A4}"/>
              </a:ext>
            </a:extLst>
          </p:cNvPr>
          <p:cNvGrpSpPr/>
          <p:nvPr/>
        </p:nvGrpSpPr>
        <p:grpSpPr>
          <a:xfrm>
            <a:off x="128300" y="3101258"/>
            <a:ext cx="6050135" cy="3165000"/>
            <a:chOff x="143589" y="1862138"/>
            <a:chExt cx="8180361" cy="435848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86E9BDA-623C-2EA2-FA29-17EF1D8147F0}"/>
                </a:ext>
              </a:extLst>
            </p:cNvPr>
            <p:cNvGrpSpPr/>
            <p:nvPr/>
          </p:nvGrpSpPr>
          <p:grpSpPr>
            <a:xfrm>
              <a:off x="143589" y="1862138"/>
              <a:ext cx="7419261" cy="4358482"/>
              <a:chOff x="422989" y="1767841"/>
              <a:chExt cx="7419261" cy="4358482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84E19881-3532-0278-45FD-3D06898ADF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0637"/>
              <a:stretch>
                <a:fillRect/>
              </a:stretch>
            </p:blipFill>
            <p:spPr>
              <a:xfrm>
                <a:off x="422989" y="1832686"/>
                <a:ext cx="2548812" cy="4293637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7EE207C4-6928-11E8-4824-E0E02C871A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1801" y="1767841"/>
                <a:ext cx="4137659" cy="4137659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43C6A04D-07F2-B3BE-9952-089352B27D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833"/>
              <a:stretch>
                <a:fillRect/>
              </a:stretch>
            </p:blipFill>
            <p:spPr>
              <a:xfrm>
                <a:off x="7109460" y="1819816"/>
                <a:ext cx="732790" cy="4033706"/>
              </a:xfrm>
              <a:prstGeom prst="rect">
                <a:avLst/>
              </a:prstGeom>
            </p:spPr>
          </p:pic>
        </p:grpSp>
        <p:graphicFrame>
          <p:nvGraphicFramePr>
            <p:cNvPr id="15" name="Object 14">
              <a:extLst>
                <a:ext uri="{FF2B5EF4-FFF2-40B4-BE49-F238E27FC236}">
                  <a16:creationId xmlns:a16="http://schemas.microsoft.com/office/drawing/2014/main" id="{3245E26D-4A50-A948-9BE9-8CAC619DD2D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92168815"/>
                </p:ext>
              </p:extLst>
            </p:nvPr>
          </p:nvGraphicFramePr>
          <p:xfrm>
            <a:off x="632355" y="2147462"/>
            <a:ext cx="7691595" cy="32881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5" imgW="3068720" imgH="1293686" progId="Origin95.Graph">
                    <p:embed/>
                  </p:oleObj>
                </mc:Choice>
                <mc:Fallback>
                  <p:oleObj name="Graph" r:id="rId5" imgW="3068720" imgH="1293686" progId="Origin95.Graph">
                    <p:embed/>
                    <p:pic>
                      <p:nvPicPr>
                        <p:cNvPr id="15" name="Object 14">
                          <a:extLst>
                            <a:ext uri="{FF2B5EF4-FFF2-40B4-BE49-F238E27FC236}">
                              <a16:creationId xmlns:a16="http://schemas.microsoft.com/office/drawing/2014/main" id="{3245E26D-4A50-A948-9BE9-8CAC619DD2D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32355" y="2147462"/>
                          <a:ext cx="7691595" cy="328815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953795A-0D60-F869-7F52-10485B0432CB}"/>
                </a:ext>
              </a:extLst>
            </p:cNvPr>
            <p:cNvSpPr/>
            <p:nvPr/>
          </p:nvSpPr>
          <p:spPr>
            <a:xfrm>
              <a:off x="508000" y="2246193"/>
              <a:ext cx="1388689" cy="529815"/>
            </a:xfrm>
            <a:prstGeom prst="rect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Iron Only Irradiated Area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428F1252-C24A-7B4D-5EE0-5507815011B3}"/>
                </a:ext>
              </a:extLst>
            </p:cNvPr>
            <p:cNvCxnSpPr/>
            <p:nvPr/>
          </p:nvCxnSpPr>
          <p:spPr>
            <a:xfrm>
              <a:off x="1987550" y="2246193"/>
              <a:ext cx="0" cy="52981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F9ABA33-D91C-AE36-F8C9-586AB6762BA7}"/>
                </a:ext>
              </a:extLst>
            </p:cNvPr>
            <p:cNvSpPr/>
            <p:nvPr/>
          </p:nvSpPr>
          <p:spPr>
            <a:xfrm>
              <a:off x="5487714" y="2335716"/>
              <a:ext cx="543997" cy="411481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526ED34-8073-F4C0-8917-B4296B981D77}"/>
                </a:ext>
              </a:extLst>
            </p:cNvPr>
            <p:cNvSpPr/>
            <p:nvPr/>
          </p:nvSpPr>
          <p:spPr>
            <a:xfrm>
              <a:off x="4445502" y="2317084"/>
              <a:ext cx="545736" cy="417359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0BE325F-F25C-A0A2-413D-C6E9D7E33ED9}"/>
                </a:ext>
              </a:extLst>
            </p:cNvPr>
            <p:cNvSpPr/>
            <p:nvPr/>
          </p:nvSpPr>
          <p:spPr>
            <a:xfrm>
              <a:off x="3086128" y="2329837"/>
              <a:ext cx="543997" cy="417359"/>
            </a:xfrm>
            <a:prstGeom prst="rec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Google Shape;62;p14">
            <a:extLst>
              <a:ext uri="{FF2B5EF4-FFF2-40B4-BE49-F238E27FC236}">
                <a16:creationId xmlns:a16="http://schemas.microsoft.com/office/drawing/2014/main" id="{16385FCD-A608-CB95-D725-BC388E030D65}"/>
              </a:ext>
            </a:extLst>
          </p:cNvPr>
          <p:cNvSpPr txBox="1"/>
          <p:nvPr/>
        </p:nvSpPr>
        <p:spPr>
          <a:xfrm>
            <a:off x="1721863" y="2228205"/>
            <a:ext cx="2319883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tx1"/>
                </a:solidFill>
              </a:rPr>
              <a:t>Fe</a:t>
            </a:r>
            <a:r>
              <a:rPr lang="en" sz="1600" baseline="30000" dirty="0">
                <a:solidFill>
                  <a:schemeClr val="tx1"/>
                </a:solidFill>
              </a:rPr>
              <a:t>2+ </a:t>
            </a:r>
            <a:r>
              <a:rPr lang="en" sz="1600" dirty="0">
                <a:solidFill>
                  <a:schemeClr val="tx1"/>
                </a:solidFill>
              </a:rPr>
              <a:t>injected direction</a:t>
            </a:r>
            <a:endParaRPr sz="1600" dirty="0">
              <a:solidFill>
                <a:schemeClr val="tx1"/>
              </a:solidFill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9F7E3A0-9219-AC69-0C3B-3C555236635B}"/>
              </a:ext>
            </a:extLst>
          </p:cNvPr>
          <p:cNvCxnSpPr>
            <a:cxnSpLocks/>
          </p:cNvCxnSpPr>
          <p:nvPr/>
        </p:nvCxnSpPr>
        <p:spPr>
          <a:xfrm>
            <a:off x="2651450" y="2624992"/>
            <a:ext cx="0" cy="35114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>
            <a:extLst>
              <a:ext uri="{FF2B5EF4-FFF2-40B4-BE49-F238E27FC236}">
                <a16:creationId xmlns:a16="http://schemas.microsoft.com/office/drawing/2014/main" id="{2E765A44-6388-0ADE-EF0B-D132298284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9632" y="1483946"/>
            <a:ext cx="4948892" cy="491032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DCD766C-AE2A-A021-6E99-B5EF547C99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1300" y="115555"/>
            <a:ext cx="2793999" cy="123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4337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D505A8-D45D-4272-3327-6B271A2096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D377B-1376-B6BD-19B0-C21A6DFE8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Post-irradiation TEM Examination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3236B5-CEA3-E90A-EB23-8FEA21AC5398}"/>
              </a:ext>
            </a:extLst>
          </p:cNvPr>
          <p:cNvSpPr/>
          <p:nvPr/>
        </p:nvSpPr>
        <p:spPr>
          <a:xfrm>
            <a:off x="1102049" y="3155660"/>
            <a:ext cx="484142" cy="338328"/>
          </a:xfrm>
          <a:prstGeom prst="rect">
            <a:avLst/>
          </a:prstGeom>
          <a:solidFill>
            <a:schemeClr val="bg2">
              <a:lumMod val="9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1F25366-EA4F-9CF1-A5F9-89077D5CC69F}"/>
              </a:ext>
            </a:extLst>
          </p:cNvPr>
          <p:cNvGrpSpPr/>
          <p:nvPr/>
        </p:nvGrpSpPr>
        <p:grpSpPr>
          <a:xfrm>
            <a:off x="128300" y="3101258"/>
            <a:ext cx="6050135" cy="3165000"/>
            <a:chOff x="143589" y="1862138"/>
            <a:chExt cx="8180361" cy="435848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4C875E9-3744-C603-314D-33C02B9EBEFA}"/>
                </a:ext>
              </a:extLst>
            </p:cNvPr>
            <p:cNvGrpSpPr/>
            <p:nvPr/>
          </p:nvGrpSpPr>
          <p:grpSpPr>
            <a:xfrm>
              <a:off x="143589" y="1862138"/>
              <a:ext cx="7419261" cy="4358482"/>
              <a:chOff x="422989" y="1767841"/>
              <a:chExt cx="7419261" cy="4358482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F8396270-8E46-9B31-E43F-1E516368F3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0637"/>
              <a:stretch>
                <a:fillRect/>
              </a:stretch>
            </p:blipFill>
            <p:spPr>
              <a:xfrm>
                <a:off x="422989" y="1832686"/>
                <a:ext cx="2548812" cy="4293637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020C89E4-F022-023F-F352-B11EB72557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1801" y="1767841"/>
                <a:ext cx="4137659" cy="4137659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02DE3EB4-55A6-7CD8-C760-1EB7811E9C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833"/>
              <a:stretch>
                <a:fillRect/>
              </a:stretch>
            </p:blipFill>
            <p:spPr>
              <a:xfrm>
                <a:off x="7109460" y="1819816"/>
                <a:ext cx="732790" cy="4033706"/>
              </a:xfrm>
              <a:prstGeom prst="rect">
                <a:avLst/>
              </a:prstGeom>
            </p:spPr>
          </p:pic>
        </p:grpSp>
        <p:graphicFrame>
          <p:nvGraphicFramePr>
            <p:cNvPr id="15" name="Object 14">
              <a:extLst>
                <a:ext uri="{FF2B5EF4-FFF2-40B4-BE49-F238E27FC236}">
                  <a16:creationId xmlns:a16="http://schemas.microsoft.com/office/drawing/2014/main" id="{DC112258-0D37-8EF9-40C9-40195E15005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32355" y="2147462"/>
            <a:ext cx="7691595" cy="32881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5" imgW="3068720" imgH="1293686" progId="Origin95.Graph">
                    <p:embed/>
                  </p:oleObj>
                </mc:Choice>
                <mc:Fallback>
                  <p:oleObj name="Graph" r:id="rId5" imgW="3068720" imgH="1293686" progId="Origin95.Graph">
                    <p:embed/>
                    <p:pic>
                      <p:nvPicPr>
                        <p:cNvPr id="15" name="Object 14">
                          <a:extLst>
                            <a:ext uri="{FF2B5EF4-FFF2-40B4-BE49-F238E27FC236}">
                              <a16:creationId xmlns:a16="http://schemas.microsoft.com/office/drawing/2014/main" id="{DC112258-0D37-8EF9-40C9-40195E15005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32355" y="2147462"/>
                          <a:ext cx="7691595" cy="328815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F508D7A-5AFA-175E-61E1-8967A0E6D69A}"/>
                </a:ext>
              </a:extLst>
            </p:cNvPr>
            <p:cNvSpPr/>
            <p:nvPr/>
          </p:nvSpPr>
          <p:spPr>
            <a:xfrm>
              <a:off x="508000" y="2246193"/>
              <a:ext cx="1388689" cy="529815"/>
            </a:xfrm>
            <a:prstGeom prst="rect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Iron Only Irradiated Area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22A47A3-BA8E-45D5-DB50-E39D2C2B2106}"/>
                </a:ext>
              </a:extLst>
            </p:cNvPr>
            <p:cNvCxnSpPr/>
            <p:nvPr/>
          </p:nvCxnSpPr>
          <p:spPr>
            <a:xfrm>
              <a:off x="1987550" y="2246193"/>
              <a:ext cx="0" cy="52981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AACB0F2-C709-AA3A-E506-CE9D3814ABF8}"/>
                </a:ext>
              </a:extLst>
            </p:cNvPr>
            <p:cNvSpPr/>
            <p:nvPr/>
          </p:nvSpPr>
          <p:spPr>
            <a:xfrm>
              <a:off x="5487714" y="2335716"/>
              <a:ext cx="543997" cy="411481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D9084DE-1C33-862E-4BE3-0039D190255C}"/>
                </a:ext>
              </a:extLst>
            </p:cNvPr>
            <p:cNvSpPr/>
            <p:nvPr/>
          </p:nvSpPr>
          <p:spPr>
            <a:xfrm>
              <a:off x="4445502" y="2317084"/>
              <a:ext cx="545736" cy="417359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5D05662-8A64-B129-2C74-87ECB37C7FAA}"/>
                </a:ext>
              </a:extLst>
            </p:cNvPr>
            <p:cNvSpPr/>
            <p:nvPr/>
          </p:nvSpPr>
          <p:spPr>
            <a:xfrm>
              <a:off x="3086128" y="2329837"/>
              <a:ext cx="543997" cy="417359"/>
            </a:xfrm>
            <a:prstGeom prst="rec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Google Shape;62;p14">
            <a:extLst>
              <a:ext uri="{FF2B5EF4-FFF2-40B4-BE49-F238E27FC236}">
                <a16:creationId xmlns:a16="http://schemas.microsoft.com/office/drawing/2014/main" id="{B69E9DFD-0DD0-99B7-110A-9FEC93C052E1}"/>
              </a:ext>
            </a:extLst>
          </p:cNvPr>
          <p:cNvSpPr txBox="1"/>
          <p:nvPr/>
        </p:nvSpPr>
        <p:spPr>
          <a:xfrm>
            <a:off x="1721863" y="2228205"/>
            <a:ext cx="2319883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tx1"/>
                </a:solidFill>
              </a:rPr>
              <a:t>Fe</a:t>
            </a:r>
            <a:r>
              <a:rPr lang="en" sz="1600" baseline="30000" dirty="0">
                <a:solidFill>
                  <a:schemeClr val="tx1"/>
                </a:solidFill>
              </a:rPr>
              <a:t>2+ </a:t>
            </a:r>
            <a:r>
              <a:rPr lang="en" sz="1600" dirty="0">
                <a:solidFill>
                  <a:schemeClr val="tx1"/>
                </a:solidFill>
              </a:rPr>
              <a:t>injected direction</a:t>
            </a:r>
            <a:endParaRPr sz="1600" dirty="0">
              <a:solidFill>
                <a:schemeClr val="tx1"/>
              </a:solidFill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AC2340B-1321-991E-F018-AF0DD2F4563A}"/>
              </a:ext>
            </a:extLst>
          </p:cNvPr>
          <p:cNvCxnSpPr>
            <a:cxnSpLocks/>
          </p:cNvCxnSpPr>
          <p:nvPr/>
        </p:nvCxnSpPr>
        <p:spPr>
          <a:xfrm>
            <a:off x="2651450" y="2624992"/>
            <a:ext cx="0" cy="35114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6F24E2A4-B290-7198-568E-C8E3B3A7B541}"/>
              </a:ext>
            </a:extLst>
          </p:cNvPr>
          <p:cNvSpPr/>
          <p:nvPr/>
        </p:nvSpPr>
        <p:spPr>
          <a:xfrm>
            <a:off x="5722039" y="425158"/>
            <a:ext cx="6149749" cy="6113754"/>
          </a:xfrm>
          <a:prstGeom prst="rect">
            <a:avLst/>
          </a:prstGeom>
          <a:ln/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4" name="Object 33" descr="Project Path: &#10;PE Folder: /UNTITLED/Folder1/&#10;Short Name: Graph16">
            <a:extLst>
              <a:ext uri="{FF2B5EF4-FFF2-40B4-BE49-F238E27FC236}">
                <a16:creationId xmlns:a16="http://schemas.microsoft.com/office/drawing/2014/main" id="{FC666EEE-32D9-ABAA-2C26-7C56E2E719C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63927" y="3511106"/>
          <a:ext cx="3452513" cy="26426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7" imgW="9802158" imgH="7502443" progId="Origin95.Graph">
                  <p:embed/>
                </p:oleObj>
              </mc:Choice>
              <mc:Fallback>
                <p:oleObj name="Graph" r:id="rId7" imgW="9802158" imgH="7502443" progId="Origin95.Graph">
                  <p:embed/>
                  <p:pic>
                    <p:nvPicPr>
                      <p:cNvPr id="34" name="Object 33" descr="Project Path: &#10;PE Folder: /UNTITLED/Folder1/&#10;Short Name: Graph16">
                        <a:extLst>
                          <a:ext uri="{FF2B5EF4-FFF2-40B4-BE49-F238E27FC236}">
                            <a16:creationId xmlns:a16="http://schemas.microsoft.com/office/drawing/2014/main" id="{FC666EEE-32D9-ABAA-2C26-7C56E2E719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663927" y="3511106"/>
                        <a:ext cx="3452513" cy="26426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 descr="Project Path: &#10;PE Folder: /UNTITLED/Folder1/&#10;Short Name: Graph17">
            <a:extLst>
              <a:ext uri="{FF2B5EF4-FFF2-40B4-BE49-F238E27FC236}">
                <a16:creationId xmlns:a16="http://schemas.microsoft.com/office/drawing/2014/main" id="{70DD04A5-D79A-83DE-BF59-BCC5A8B5055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63927" y="458642"/>
          <a:ext cx="3452513" cy="26426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9" imgW="9802158" imgH="7502443" progId="Origin95.Graph">
                  <p:embed/>
                </p:oleObj>
              </mc:Choice>
              <mc:Fallback>
                <p:oleObj name="Graph" r:id="rId9" imgW="9802158" imgH="7502443" progId="Origin95.Graph">
                  <p:embed/>
                  <p:pic>
                    <p:nvPicPr>
                      <p:cNvPr id="35" name="Object 34" descr="Project Path: &#10;PE Folder: /UNTITLED/Folder1/&#10;Short Name: Graph17">
                        <a:extLst>
                          <a:ext uri="{FF2B5EF4-FFF2-40B4-BE49-F238E27FC236}">
                            <a16:creationId xmlns:a16="http://schemas.microsoft.com/office/drawing/2014/main" id="{70DD04A5-D79A-83DE-BF59-BCC5A8B505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663927" y="458642"/>
                        <a:ext cx="3452513" cy="26426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 descr="Project Path: &#10;PE Folder: /UNTITLED/Folder1/&#10;Short Name: Graph22">
            <a:extLst>
              <a:ext uri="{FF2B5EF4-FFF2-40B4-BE49-F238E27FC236}">
                <a16:creationId xmlns:a16="http://schemas.microsoft.com/office/drawing/2014/main" id="{705B412A-99D2-1A21-44D7-616F5A2A130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42445" y="3482035"/>
          <a:ext cx="3451739" cy="26426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1" imgW="9753425" imgH="7467367" progId="Origin95.Graph">
                  <p:embed/>
                </p:oleObj>
              </mc:Choice>
              <mc:Fallback>
                <p:oleObj name="Graph" r:id="rId11" imgW="9753425" imgH="7467367" progId="Origin95.Graph">
                  <p:embed/>
                  <p:pic>
                    <p:nvPicPr>
                      <p:cNvPr id="36" name="Object 35" descr="Project Path: &#10;PE Folder: /UNTITLED/Folder1/&#10;Short Name: Graph22">
                        <a:extLst>
                          <a:ext uri="{FF2B5EF4-FFF2-40B4-BE49-F238E27FC236}">
                            <a16:creationId xmlns:a16="http://schemas.microsoft.com/office/drawing/2014/main" id="{705B412A-99D2-1A21-44D7-616F5A2A13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342445" y="3482035"/>
                        <a:ext cx="3451739" cy="26426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7" name="Picture 36">
            <a:extLst>
              <a:ext uri="{FF2B5EF4-FFF2-40B4-BE49-F238E27FC236}">
                <a16:creationId xmlns:a16="http://schemas.microsoft.com/office/drawing/2014/main" id="{FF4010A1-1AB0-AFBD-82DA-7CFFB1ED7B0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99368" y="49315"/>
            <a:ext cx="1452396" cy="640717"/>
          </a:xfrm>
          <a:prstGeom prst="rect">
            <a:avLst/>
          </a:prstGeom>
        </p:spPr>
      </p:pic>
      <p:graphicFrame>
        <p:nvGraphicFramePr>
          <p:cNvPr id="38" name="Object 37" descr="Project Path: &#10;PE Folder: /UNTITLED/Folder1/&#10;Short Name: Graph18">
            <a:extLst>
              <a:ext uri="{FF2B5EF4-FFF2-40B4-BE49-F238E27FC236}">
                <a16:creationId xmlns:a16="http://schemas.microsoft.com/office/drawing/2014/main" id="{D94C9357-6767-75CF-2B7A-6EBA60715A4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683234" y="408763"/>
          <a:ext cx="3452513" cy="26426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4" imgW="9802158" imgH="7502443" progId="Origin95.Graph">
                  <p:embed/>
                </p:oleObj>
              </mc:Choice>
              <mc:Fallback>
                <p:oleObj name="Graph" r:id="rId14" imgW="9802158" imgH="7502443" progId="Origin95.Graph">
                  <p:embed/>
                  <p:pic>
                    <p:nvPicPr>
                      <p:cNvPr id="38" name="Object 37" descr="Project Path: &#10;PE Folder: /UNTITLED/Folder1/&#10;Short Name: Graph18">
                        <a:extLst>
                          <a:ext uri="{FF2B5EF4-FFF2-40B4-BE49-F238E27FC236}">
                            <a16:creationId xmlns:a16="http://schemas.microsoft.com/office/drawing/2014/main" id="{D94C9357-6767-75CF-2B7A-6EBA60715A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8683234" y="408763"/>
                        <a:ext cx="3452513" cy="26426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410523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1281B-9638-1E65-D01E-0D7CB0216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Post-irradiation TEM Examination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F283CBA-CCA0-3D8D-26F4-33C707A19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1300" y="115555"/>
            <a:ext cx="2793999" cy="1232559"/>
          </a:xfrm>
          <a:prstGeom prst="rect">
            <a:avLst/>
          </a:prstGeom>
        </p:spPr>
      </p:pic>
      <p:graphicFrame>
        <p:nvGraphicFramePr>
          <p:cNvPr id="5" name="Object 4" descr="Project Path: &#10;PE Folder: /UNTITLED/Folder1/&#10;Short Name: Graph12">
            <a:extLst>
              <a:ext uri="{FF2B5EF4-FFF2-40B4-BE49-F238E27FC236}">
                <a16:creationId xmlns:a16="http://schemas.microsoft.com/office/drawing/2014/main" id="{B2B40969-AD39-23D7-9DE0-3762367A14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6706979"/>
              </p:ext>
            </p:extLst>
          </p:nvPr>
        </p:nvGraphicFramePr>
        <p:xfrm>
          <a:off x="-216097" y="1263663"/>
          <a:ext cx="6988628" cy="53492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9802158" imgH="7502443" progId="Origin95.Graph">
                  <p:embed/>
                </p:oleObj>
              </mc:Choice>
              <mc:Fallback>
                <p:oleObj name="Graph" r:id="rId3" imgW="9802158" imgH="7502443" progId="Origin95.Graph">
                  <p:embed/>
                  <p:pic>
                    <p:nvPicPr>
                      <p:cNvPr id="5" name="Object 4" descr="Project Path: &#10;PE Folder: /UNTITLED/Folder1/&#10;Short Name: Graph12">
                        <a:extLst>
                          <a:ext uri="{FF2B5EF4-FFF2-40B4-BE49-F238E27FC236}">
                            <a16:creationId xmlns:a16="http://schemas.microsoft.com/office/drawing/2014/main" id="{B2B40969-AD39-23D7-9DE0-3762367A14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216097" y="1263663"/>
                        <a:ext cx="6988628" cy="53492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 descr="Project Path: &#10;PE Folder: /UNTITLED/Folder1/&#10;Short Name: Graph19">
            <a:extLst>
              <a:ext uri="{FF2B5EF4-FFF2-40B4-BE49-F238E27FC236}">
                <a16:creationId xmlns:a16="http://schemas.microsoft.com/office/drawing/2014/main" id="{0880E6A0-DB41-1489-BACB-EA319CF9F2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4249722"/>
              </p:ext>
            </p:extLst>
          </p:nvPr>
        </p:nvGraphicFramePr>
        <p:xfrm>
          <a:off x="5083600" y="1263663"/>
          <a:ext cx="6988651" cy="5349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5" imgW="9802158" imgH="7502443" progId="Origin95.Graph">
                  <p:embed/>
                </p:oleObj>
              </mc:Choice>
              <mc:Fallback>
                <p:oleObj name="Graph" r:id="rId5" imgW="9802158" imgH="7502443" progId="Origin95.Graph">
                  <p:embed/>
                  <p:pic>
                    <p:nvPicPr>
                      <p:cNvPr id="6" name="Object 5" descr="Project Path: &#10;PE Folder: /UNTITLED/Folder1/&#10;Short Name: Graph19">
                        <a:extLst>
                          <a:ext uri="{FF2B5EF4-FFF2-40B4-BE49-F238E27FC236}">
                            <a16:creationId xmlns:a16="http://schemas.microsoft.com/office/drawing/2014/main" id="{0880E6A0-DB41-1489-BACB-EA319CF9F2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83600" y="1263663"/>
                        <a:ext cx="6988651" cy="53492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866142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7A3A-84E8-606E-23DB-988882AF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Post-irradiation TEM Examination</a:t>
            </a:r>
          </a:p>
        </p:txBody>
      </p:sp>
      <p:graphicFrame>
        <p:nvGraphicFramePr>
          <p:cNvPr id="4" name="Content Placeholder 3" descr="Project Path: &#10;PE Folder: /UNTITLED/Folder1/&#10;Short Name: Graph3">
            <a:extLst>
              <a:ext uri="{FF2B5EF4-FFF2-40B4-BE49-F238E27FC236}">
                <a16:creationId xmlns:a16="http://schemas.microsoft.com/office/drawing/2014/main" id="{6EDAA101-D2A4-70D6-66DC-89DC47BF92FD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4734335"/>
              </p:ext>
            </p:extLst>
          </p:nvPr>
        </p:nvGraphicFramePr>
        <p:xfrm>
          <a:off x="609601" y="1452118"/>
          <a:ext cx="6071273" cy="4646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158" imgH="7502443" progId="Origin95.Graph">
                  <p:embed/>
                </p:oleObj>
              </mc:Choice>
              <mc:Fallback>
                <p:oleObj name="Graph" r:id="rId2" imgW="9802158" imgH="7502443" progId="Origin95.Graph">
                  <p:embed/>
                  <p:pic>
                    <p:nvPicPr>
                      <p:cNvPr id="4" name="Content Placeholder 3" descr="Project Path: &#10;PE Folder: /UNTITLED/Folder1/&#10;Short Name: Graph3">
                        <a:extLst>
                          <a:ext uri="{FF2B5EF4-FFF2-40B4-BE49-F238E27FC236}">
                            <a16:creationId xmlns:a16="http://schemas.microsoft.com/office/drawing/2014/main" id="{6EDAA101-D2A4-70D6-66DC-89DC47BF92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09601" y="1452118"/>
                        <a:ext cx="6071273" cy="4646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16E49FFA-D1B9-7C97-0FE4-7DD07241FF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1300" y="115555"/>
            <a:ext cx="2793999" cy="1232559"/>
          </a:xfrm>
          <a:prstGeom prst="rect">
            <a:avLst/>
          </a:prstGeom>
        </p:spPr>
      </p:pic>
      <p:graphicFrame>
        <p:nvGraphicFramePr>
          <p:cNvPr id="3" name="Object 2" descr="Project Path: &#10;PE Folder: /UNTITLED/Folder1/&#10;Short Name: Graph23">
            <a:extLst>
              <a:ext uri="{FF2B5EF4-FFF2-40B4-BE49-F238E27FC236}">
                <a16:creationId xmlns:a16="http://schemas.microsoft.com/office/drawing/2014/main" id="{1F0C6683-1035-E42B-5665-44D0162F2A0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3860580"/>
              </p:ext>
            </p:extLst>
          </p:nvPr>
        </p:nvGraphicFramePr>
        <p:xfrm>
          <a:off x="5566958" y="1500089"/>
          <a:ext cx="5945338" cy="45506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5" imgW="9802158" imgH="7502443" progId="Origin95.Graph">
                  <p:embed/>
                </p:oleObj>
              </mc:Choice>
              <mc:Fallback>
                <p:oleObj name="Graph" r:id="rId5" imgW="9802158" imgH="7502443" progId="Origin95.Graph">
                  <p:embed/>
                  <p:pic>
                    <p:nvPicPr>
                      <p:cNvPr id="3" name="Object 2" descr="Project Path: &#10;PE Folder: /UNTITLED/Folder1/&#10;Short Name: Graph23">
                        <a:extLst>
                          <a:ext uri="{FF2B5EF4-FFF2-40B4-BE49-F238E27FC236}">
                            <a16:creationId xmlns:a16="http://schemas.microsoft.com/office/drawing/2014/main" id="{1F0C6683-1035-E42B-5665-44D0162F2A0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66958" y="1500089"/>
                        <a:ext cx="5945338" cy="45506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91324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56F1B-340B-AAFB-93CC-2B8ADA158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B4F3AF-DA34-A0EF-0135-5C7AAC5D19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Project Background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Irradiation Scheme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Sample Details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Irradiation Experiment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Post-irradiation TEM Examination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FE14C8-956D-8571-2699-1F8F0CDDA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1300" y="115555"/>
            <a:ext cx="2793999" cy="123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4928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C7BBEB-0165-FB99-4404-8DE31EB5B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17597-BE2D-B578-5F5F-192663A5B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257872-B95D-C074-7C4D-46467A69B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1300" y="115555"/>
            <a:ext cx="2793999" cy="1232559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1C7D4A8-D50F-6A38-D740-E849922FDD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Proton + heavy-ion irradiation notably promotes void swelling.</a:t>
            </a:r>
          </a:p>
          <a:p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 safe analysis zone in heavy-ion irradiation becomes significantly wider after proton preconditioning irradiation.</a:t>
            </a:r>
          </a:p>
          <a:p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 hybrid irradiation approach shows strong promise as a new irradiation testing method.</a:t>
            </a:r>
          </a:p>
          <a:p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One manuscript is currently under preparation.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843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7FCE78-0125-D282-9D2A-56205E39E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C6E53-B2C5-C6A4-FEC0-677D90867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Background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9247B7-A2EC-A5B5-493D-005E1C5D3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1300" y="115555"/>
            <a:ext cx="2793999" cy="12325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E0206B-87C1-DFEC-57F4-31EDCAC26D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65" r="24411" b="29128"/>
          <a:stretch/>
        </p:blipFill>
        <p:spPr>
          <a:xfrm>
            <a:off x="3255492" y="2621670"/>
            <a:ext cx="3120792" cy="3276599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3F5CE47-9CCB-C47E-6B58-103C5C09E08C}"/>
              </a:ext>
            </a:extLst>
          </p:cNvPr>
          <p:cNvSpPr/>
          <p:nvPr/>
        </p:nvSpPr>
        <p:spPr>
          <a:xfrm rot="5682746">
            <a:off x="2373663" y="3797407"/>
            <a:ext cx="2428812" cy="677067"/>
          </a:xfrm>
          <a:custGeom>
            <a:avLst/>
            <a:gdLst>
              <a:gd name="connsiteX0" fmla="*/ 0 w 5447131"/>
              <a:gd name="connsiteY0" fmla="*/ 1296673 h 1296673"/>
              <a:gd name="connsiteX1" fmla="*/ 2653443 w 5447131"/>
              <a:gd name="connsiteY1" fmla="*/ 948864 h 1296673"/>
              <a:gd name="connsiteX2" fmla="*/ 4605659 w 5447131"/>
              <a:gd name="connsiteY2" fmla="*/ 805 h 1296673"/>
              <a:gd name="connsiteX3" fmla="*/ 5447131 w 5447131"/>
              <a:gd name="connsiteY3" fmla="*/ 1122769 h 1296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7131" h="1296673">
                <a:moveTo>
                  <a:pt x="0" y="1296673"/>
                </a:moveTo>
                <a:cubicBezTo>
                  <a:pt x="942916" y="1230757"/>
                  <a:pt x="1885833" y="1164842"/>
                  <a:pt x="2653443" y="948864"/>
                </a:cubicBezTo>
                <a:cubicBezTo>
                  <a:pt x="3421053" y="732886"/>
                  <a:pt x="4140044" y="-28179"/>
                  <a:pt x="4605659" y="805"/>
                </a:cubicBezTo>
                <a:cubicBezTo>
                  <a:pt x="5071274" y="29789"/>
                  <a:pt x="5259202" y="576279"/>
                  <a:pt x="5447131" y="1122769"/>
                </a:cubicBezTo>
              </a:path>
            </a:pathLst>
          </a:custGeom>
          <a:noFill/>
          <a:ln w="25400" cap="flat" cmpd="sng" algn="ctr">
            <a:solidFill>
              <a:srgbClr val="0000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3ED9E4C9-1A3F-B3FF-342F-A43E41EEAC0C}"/>
              </a:ext>
            </a:extLst>
          </p:cNvPr>
          <p:cNvSpPr/>
          <p:nvPr/>
        </p:nvSpPr>
        <p:spPr>
          <a:xfrm>
            <a:off x="3758232" y="2089683"/>
            <a:ext cx="304800" cy="381000"/>
          </a:xfrm>
          <a:prstGeom prst="downArrow">
            <a:avLst/>
          </a:prstGeom>
          <a:solidFill>
            <a:srgbClr val="0000CC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B6D68935-88F8-2403-CE0F-BCFE0D2C634C}"/>
              </a:ext>
            </a:extLst>
          </p:cNvPr>
          <p:cNvSpPr/>
          <p:nvPr/>
        </p:nvSpPr>
        <p:spPr>
          <a:xfrm>
            <a:off x="4444032" y="2089683"/>
            <a:ext cx="304800" cy="381000"/>
          </a:xfrm>
          <a:prstGeom prst="downArrow">
            <a:avLst/>
          </a:prstGeom>
          <a:solidFill>
            <a:srgbClr val="0000CC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F70E1A-18A0-0BFF-E858-5833C4CD9C3D}"/>
              </a:ext>
            </a:extLst>
          </p:cNvPr>
          <p:cNvSpPr txBox="1"/>
          <p:nvPr/>
        </p:nvSpPr>
        <p:spPr>
          <a:xfrm>
            <a:off x="3440639" y="1587366"/>
            <a:ext cx="3073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Arial"/>
              </a:rPr>
              <a:t>5 MeV Fe ion irradiation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DE0747-068B-65B1-3EF8-12FD6151C933}"/>
              </a:ext>
            </a:extLst>
          </p:cNvPr>
          <p:cNvSpPr txBox="1"/>
          <p:nvPr/>
        </p:nvSpPr>
        <p:spPr>
          <a:xfrm>
            <a:off x="3910632" y="5925664"/>
            <a:ext cx="2263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"/>
              </a:rPr>
              <a:t>Accelerator </a:t>
            </a: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884D22FE-2DD3-C3B1-67C0-ADE7A718651C}"/>
              </a:ext>
            </a:extLst>
          </p:cNvPr>
          <p:cNvSpPr/>
          <p:nvPr/>
        </p:nvSpPr>
        <p:spPr>
          <a:xfrm>
            <a:off x="5105110" y="2092359"/>
            <a:ext cx="304800" cy="381000"/>
          </a:xfrm>
          <a:prstGeom prst="downArrow">
            <a:avLst/>
          </a:prstGeom>
          <a:solidFill>
            <a:srgbClr val="0000CC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63A08CE-2E55-5376-FADC-443B7DCA2C8E}"/>
              </a:ext>
            </a:extLst>
          </p:cNvPr>
          <p:cNvSpPr/>
          <p:nvPr/>
        </p:nvSpPr>
        <p:spPr>
          <a:xfrm>
            <a:off x="2941527" y="2621670"/>
            <a:ext cx="3855561" cy="40011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07AD0BD-4360-D2AB-311C-687C2E533CCD}"/>
              </a:ext>
            </a:extLst>
          </p:cNvPr>
          <p:cNvSpPr/>
          <p:nvPr/>
        </p:nvSpPr>
        <p:spPr>
          <a:xfrm>
            <a:off x="2969499" y="3024607"/>
            <a:ext cx="3855561" cy="400110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3C61D28-0584-A90C-7FCB-60D9AF295591}"/>
              </a:ext>
            </a:extLst>
          </p:cNvPr>
          <p:cNvSpPr/>
          <p:nvPr/>
        </p:nvSpPr>
        <p:spPr>
          <a:xfrm>
            <a:off x="2900899" y="5001339"/>
            <a:ext cx="3855561" cy="400110"/>
          </a:xfrm>
          <a:prstGeom prst="ellipse">
            <a:avLst/>
          </a:prstGeom>
          <a:noFill/>
          <a:ln w="25400" cap="flat" cmpd="sng" algn="ctr">
            <a:solidFill>
              <a:srgbClr val="00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DEFCACF-CA32-9EDC-26DD-8C3F2D2DB234}"/>
              </a:ext>
            </a:extLst>
          </p:cNvPr>
          <p:cNvCxnSpPr>
            <a:cxnSpLocks/>
          </p:cNvCxnSpPr>
          <p:nvPr/>
        </p:nvCxnSpPr>
        <p:spPr>
          <a:xfrm>
            <a:off x="6819912" y="5201394"/>
            <a:ext cx="941272" cy="329177"/>
          </a:xfrm>
          <a:prstGeom prst="straightConnector1">
            <a:avLst/>
          </a:prstGeom>
          <a:noFill/>
          <a:ln w="9525" cap="flat" cmpd="sng" algn="ctr">
            <a:solidFill>
              <a:srgbClr val="0000CC"/>
            </a:solidFill>
            <a:prstDash val="solid"/>
            <a:tailEnd type="triangle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5870525-AFDA-5458-FEC6-BE93655EB97A}"/>
              </a:ext>
            </a:extLst>
          </p:cNvPr>
          <p:cNvSpPr txBox="1"/>
          <p:nvPr/>
        </p:nvSpPr>
        <p:spPr>
          <a:xfrm>
            <a:off x="7088132" y="5530571"/>
            <a:ext cx="2927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Arial"/>
              </a:rPr>
              <a:t>Injected interstitial effect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6D4457-D39E-9512-3405-AD9502E4C337}"/>
              </a:ext>
            </a:extLst>
          </p:cNvPr>
          <p:cNvSpPr/>
          <p:nvPr/>
        </p:nvSpPr>
        <p:spPr>
          <a:xfrm>
            <a:off x="3056639" y="3424717"/>
            <a:ext cx="3633612" cy="1576622"/>
          </a:xfrm>
          <a:prstGeom prst="rect">
            <a:avLst/>
          </a:prstGeom>
          <a:solidFill>
            <a:srgbClr val="FF0000">
              <a:alpha val="47000"/>
            </a:srgbClr>
          </a:solidFill>
          <a:ln w="25400" cap="flat" cmpd="sng" algn="ctr">
            <a:solidFill>
              <a:srgbClr val="FF990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C464B9-2DA7-71D3-201F-7F178592F5C9}"/>
              </a:ext>
            </a:extLst>
          </p:cNvPr>
          <p:cNvSpPr txBox="1"/>
          <p:nvPr/>
        </p:nvSpPr>
        <p:spPr>
          <a:xfrm>
            <a:off x="3501582" y="3912460"/>
            <a:ext cx="3302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"/>
              </a:rPr>
              <a:t>Safe analysis zone 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E771630-554D-D62A-5A27-63FDA1D40BC3}"/>
              </a:ext>
            </a:extLst>
          </p:cNvPr>
          <p:cNvCxnSpPr>
            <a:cxnSpLocks/>
          </p:cNvCxnSpPr>
          <p:nvPr/>
        </p:nvCxnSpPr>
        <p:spPr>
          <a:xfrm>
            <a:off x="5883929" y="4525024"/>
            <a:ext cx="872531" cy="1400640"/>
          </a:xfrm>
          <a:prstGeom prst="straightConnector1">
            <a:avLst/>
          </a:prstGeom>
          <a:noFill/>
          <a:ln w="9525" cap="flat" cmpd="sng" algn="ctr">
            <a:solidFill>
              <a:srgbClr val="0000CC"/>
            </a:solidFill>
            <a:prstDash val="solid"/>
            <a:tailEnd type="triangle"/>
          </a:ln>
          <a:effectLst/>
        </p:spPr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8E25A42-6D81-A3C8-FDAF-8F17DAA5DA55}"/>
              </a:ext>
            </a:extLst>
          </p:cNvPr>
          <p:cNvSpPr txBox="1"/>
          <p:nvPr/>
        </p:nvSpPr>
        <p:spPr>
          <a:xfrm>
            <a:off x="6174393" y="5967108"/>
            <a:ext cx="4114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/>
              </a:rPr>
              <a:t>Need to define the zone width</a:t>
            </a:r>
          </a:p>
          <a:p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B6E644BC-D346-5F8E-A89D-4C4081234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221" y="2511796"/>
            <a:ext cx="2517494" cy="2013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 Box 3">
            <a:extLst>
              <a:ext uri="{FF2B5EF4-FFF2-40B4-BE49-F238E27FC236}">
                <a16:creationId xmlns:a16="http://schemas.microsoft.com/office/drawing/2014/main" id="{6E87AB10-3FE7-6463-4B06-5D196632B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029" y="4601235"/>
            <a:ext cx="27842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Arial"/>
              </a:rPr>
              <a:t>Stainless steel in reactors.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Cawthorne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&amp; Fulton, </a:t>
            </a:r>
            <a:r>
              <a:rPr lang="en-US" sz="1200" i="1" dirty="0">
                <a:solidFill>
                  <a:srgbClr val="000000"/>
                </a:solidFill>
                <a:latin typeface="Arial"/>
              </a:rPr>
              <a:t>Nature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, 216, p. 575 (1965).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D803DDE-D45A-CBEF-493E-1F3AE0475DA9}"/>
              </a:ext>
            </a:extLst>
          </p:cNvPr>
          <p:cNvSpPr txBox="1"/>
          <p:nvPr/>
        </p:nvSpPr>
        <p:spPr>
          <a:xfrm>
            <a:off x="1046707" y="4090505"/>
            <a:ext cx="1645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"/>
              </a:rPr>
              <a:t>Reactor  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96955EBD-F8AD-77B4-BE46-E1758CF64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1603" y="2231137"/>
            <a:ext cx="4940149" cy="283176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Heavy-ion irradiation introduces various irradiation artifacts, among which the injected-interstitial effect is one of the most severe problems.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400" dirty="0">
                <a:latin typeface="Arial" panose="020B0604020202020204" pitchFamily="34" charset="0"/>
              </a:rPr>
              <a:t>Implanted ions act as excess interstitials, and even a small degree of interstitial enrichment can strongly suppress void nucleation and subsequently reduce void swelling.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48320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9" grpId="0"/>
      <p:bldP spid="20" grpId="0" animBg="1"/>
      <p:bldP spid="21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5DC0E-F8FD-1574-FE74-E2F8E40EC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E0D80-45B1-FCCD-277B-C7808697EE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78844"/>
            <a:ext cx="5562600" cy="5241996"/>
          </a:xfrm>
        </p:spPr>
        <p:txBody>
          <a:bodyPr>
            <a:normAutofit lnSpcReduction="10000"/>
          </a:bodyPr>
          <a:lstStyle/>
          <a:p>
            <a:r>
              <a:rPr lang="en-US" sz="1400" dirty="0"/>
              <a:t>The role of ion irradiation in structural nuclear materials testing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400" dirty="0"/>
              <a:t>Ion irradiation has been widely used as a surrogate for neutron irradiation due to its high DPA (displacements per atom) rate.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400" dirty="0"/>
              <a:t>Ion irradiation allows for high-throughput of irradiation materials testing.</a:t>
            </a:r>
          </a:p>
          <a:p>
            <a:endParaRPr lang="en-US" sz="1400" dirty="0"/>
          </a:p>
          <a:p>
            <a:r>
              <a:rPr lang="en-US" sz="1400" dirty="0"/>
              <a:t>Challenges of ion irradiation in structural materials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400" dirty="0"/>
              <a:t>Among various atypical factors of neutron irradiation, the DPA rate effect still represents one of ion irradiation’s biggest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400" dirty="0"/>
              <a:t>The currently used temperature-shifting model is limited to cases in which voids are already present in the material. At present, no temperature-shifting model exists for the void nucleation stage.</a:t>
            </a:r>
          </a:p>
          <a:p>
            <a:r>
              <a:rPr lang="en-US" sz="1400" dirty="0"/>
              <a:t>Our proposed solution: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Use of proton irradiation at low dpa rates to promote void nucleation, followed by heavy-ion irradiation at high dpa rates to emulate the void growth stage.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The hybrid proton + heavy-ion irradiation enables void nucleation under dpa-rate conditions much closer to reactor environments and expect to broaden the safe analysis zone.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The project provides a new methodology for accelerated swelling testing. </a:t>
            </a:r>
          </a:p>
          <a:p>
            <a:endParaRPr 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28E305-93A7-3CF0-3DB4-82B1C94BD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1300" y="115555"/>
            <a:ext cx="2793999" cy="1232559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875CC3F-3A8D-E956-A30B-C08A66FFC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97475" y="2422386"/>
            <a:ext cx="2517494" cy="2013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D01E70-2903-340D-94AF-2A6A3E395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b="-29"/>
          <a:stretch>
            <a:fillRect/>
          </a:stretch>
        </p:blipFill>
        <p:spPr bwMode="auto">
          <a:xfrm>
            <a:off x="6542275" y="2474091"/>
            <a:ext cx="2088996" cy="208899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643DCE7-46AF-3160-55ED-1E0BC03209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2369" y="4563087"/>
            <a:ext cx="284897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en-US" sz="1200" dirty="0">
                <a:solidFill>
                  <a:srgbClr val="000000"/>
                </a:solidFill>
                <a:latin typeface="Arial"/>
              </a:rPr>
              <a:t>316 stainless steel after reactor irradiation, </a:t>
            </a:r>
            <a:r>
              <a:rPr lang="en-US" sz="1200" i="1" dirty="0">
                <a:solidFill>
                  <a:srgbClr val="000000"/>
                </a:solidFill>
                <a:latin typeface="Arial"/>
              </a:rPr>
              <a:t>J. Nuclear Materials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, 216 (1994) 97.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418BF777-207D-022A-F463-519F4C7894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3283" y="4511825"/>
            <a:ext cx="27842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Arial"/>
              </a:rPr>
              <a:t>Stainless steel in reactors.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Cawthorne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&amp; Fulton, </a:t>
            </a:r>
            <a:r>
              <a:rPr lang="en-US" sz="1200" i="1" dirty="0">
                <a:solidFill>
                  <a:srgbClr val="000000"/>
                </a:solidFill>
                <a:latin typeface="Arial"/>
              </a:rPr>
              <a:t>Nature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, 216, p. 575 (1965).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655038-D1C0-4C22-2787-9C2551B13FD0}"/>
              </a:ext>
            </a:extLst>
          </p:cNvPr>
          <p:cNvSpPr txBox="1"/>
          <p:nvPr/>
        </p:nvSpPr>
        <p:spPr>
          <a:xfrm>
            <a:off x="9966961" y="4001095"/>
            <a:ext cx="1645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"/>
              </a:rPr>
              <a:t>Reactor  </a:t>
            </a:r>
          </a:p>
        </p:txBody>
      </p:sp>
    </p:spTree>
    <p:extLst>
      <p:ext uri="{BB962C8B-B14F-4D97-AF65-F5344CB8AC3E}">
        <p14:creationId xmlns:p14="http://schemas.microsoft.com/office/powerpoint/2010/main" val="3538441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02083-6B84-9429-1C4F-C4758D694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Background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47D445-7842-8A5B-EC91-3807AD59748D}"/>
              </a:ext>
            </a:extLst>
          </p:cNvPr>
          <p:cNvSpPr/>
          <p:nvPr/>
        </p:nvSpPr>
        <p:spPr>
          <a:xfrm>
            <a:off x="295656" y="1426464"/>
            <a:ext cx="11414759" cy="5122431"/>
          </a:xfrm>
          <a:prstGeom prst="rect">
            <a:avLst/>
          </a:prstGeom>
          <a:solidFill>
            <a:srgbClr val="4C030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50415CB-AD3A-DC61-A7F1-C688B950B608}"/>
              </a:ext>
            </a:extLst>
          </p:cNvPr>
          <p:cNvSpPr/>
          <p:nvPr/>
        </p:nvSpPr>
        <p:spPr>
          <a:xfrm>
            <a:off x="7486852" y="1159844"/>
            <a:ext cx="4504622" cy="26168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Object 12" descr="Project Path: A:\Dropbox\Grad School\Research\Thesis Project\Pure Iron Temperature Shift\Temperature Shift Origin Workbooks\Temp Shift Overall Comparison.opju&#10;PE Folder: /Temp Shift Overall Comparison/425C/High Rate/&#10;Short Name: Graph26">
            <a:extLst>
              <a:ext uri="{FF2B5EF4-FFF2-40B4-BE49-F238E27FC236}">
                <a16:creationId xmlns:a16="http://schemas.microsoft.com/office/drawing/2014/main" id="{5DE31200-11C9-E7E0-9BC8-8295332A68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3680050"/>
              </p:ext>
            </p:extLst>
          </p:nvPr>
        </p:nvGraphicFramePr>
        <p:xfrm>
          <a:off x="304800" y="1315973"/>
          <a:ext cx="7162800" cy="53754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3700800" imgH="2494800" progId="Origin95.Graph">
                  <p:embed/>
                </p:oleObj>
              </mc:Choice>
              <mc:Fallback>
                <p:oleObj name="Graph" r:id="rId2" imgW="3700800" imgH="2494800" progId="Origin95.Graph">
                  <p:embed/>
                  <p:pic>
                    <p:nvPicPr>
                      <p:cNvPr id="13" name="Object 12" descr="Project Path: A:\Dropbox\Grad School\Research\Thesis Project\Pure Iron Temperature Shift\Temperature Shift Origin Workbooks\Temp Shift Overall Comparison.opju&#10;PE Folder: /Temp Shift Overall Comparison/425C/High Rate/&#10;Short Name: Graph26">
                        <a:extLst>
                          <a:ext uri="{FF2B5EF4-FFF2-40B4-BE49-F238E27FC236}">
                            <a16:creationId xmlns:a16="http://schemas.microsoft.com/office/drawing/2014/main" id="{5DE31200-11C9-E7E0-9BC8-8295332A68F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04800" y="1315973"/>
                        <a:ext cx="7162800" cy="53754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 descr="Project Path: A:\Dropbox\Grad School\Research\Thesis Project\Pure Iron Temperature Shift\Temperature Shift Origin Workbooks\Temp Shift Overall Comparison.opju&#10;PE Folder: /Temp Shift Overall Comparison/425C/High Rate/&#10;Short Name: Graph26">
            <a:extLst>
              <a:ext uri="{FF2B5EF4-FFF2-40B4-BE49-F238E27FC236}">
                <a16:creationId xmlns:a16="http://schemas.microsoft.com/office/drawing/2014/main" id="{8FD28AE3-69FE-23B5-D489-F5093D6E702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9667074"/>
              </p:ext>
            </p:extLst>
          </p:nvPr>
        </p:nvGraphicFramePr>
        <p:xfrm>
          <a:off x="304800" y="1299129"/>
          <a:ext cx="7162800" cy="53754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3700800" imgH="2494800" progId="Origin95.Graph">
                  <p:embed/>
                </p:oleObj>
              </mc:Choice>
              <mc:Fallback>
                <p:oleObj name="Graph" r:id="rId4" imgW="3700800" imgH="2494800" progId="Origin95.Graph">
                  <p:embed/>
                  <p:pic>
                    <p:nvPicPr>
                      <p:cNvPr id="14" name="Object 13" descr="Project Path: A:\Dropbox\Grad School\Research\Thesis Project\Pure Iron Temperature Shift\Temperature Shift Origin Workbooks\Temp Shift Overall Comparison.opju&#10;PE Folder: /Temp Shift Overall Comparison/425C/High Rate/&#10;Short Name: Graph26">
                        <a:extLst>
                          <a:ext uri="{FF2B5EF4-FFF2-40B4-BE49-F238E27FC236}">
                            <a16:creationId xmlns:a16="http://schemas.microsoft.com/office/drawing/2014/main" id="{8FD28AE3-69FE-23B5-D489-F5093D6E70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4800" y="1299129"/>
                        <a:ext cx="7162800" cy="53754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C9EB1A53-039B-D9D8-AEBA-F9C3D1D23953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753"/>
          <a:stretch/>
        </p:blipFill>
        <p:spPr bwMode="auto">
          <a:xfrm>
            <a:off x="7772400" y="1143000"/>
            <a:ext cx="4419600" cy="26168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D29B5A4-390F-0C51-EC69-99F559410F09}"/>
              </a:ext>
            </a:extLst>
          </p:cNvPr>
          <p:cNvSpPr/>
          <p:nvPr/>
        </p:nvSpPr>
        <p:spPr>
          <a:xfrm>
            <a:off x="7503695" y="4113030"/>
            <a:ext cx="4495800" cy="23850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3D6634F-C7AB-33F3-864E-258DE6D6441D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49" b="1918"/>
          <a:stretch/>
        </p:blipFill>
        <p:spPr bwMode="auto">
          <a:xfrm>
            <a:off x="7817519" y="4129875"/>
            <a:ext cx="4374481" cy="23850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49B2CB0-AC8F-EFE0-4795-7A93D79BF4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1300" y="115555"/>
            <a:ext cx="2793999" cy="1232559"/>
          </a:xfrm>
          <a:prstGeom prst="rect">
            <a:avLst/>
          </a:prstGeom>
        </p:spPr>
      </p:pic>
      <p:graphicFrame>
        <p:nvGraphicFramePr>
          <p:cNvPr id="19" name="Object 18" descr="Project Path: A:\Dropbox\Grad School\Research\Thesis Project\Pure Iron Temperature Shift\Temperature Shift Origin Workbooks\Temp Shift Overall Comparison.opju&#10;PE Folder: /Temp Shift Overall Comparison/425C/High Rate/&#10;Short Name: Graph26">
            <a:extLst>
              <a:ext uri="{FF2B5EF4-FFF2-40B4-BE49-F238E27FC236}">
                <a16:creationId xmlns:a16="http://schemas.microsoft.com/office/drawing/2014/main" id="{4EB3E66E-1468-0ABC-176D-6455FDC5B2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5741773"/>
              </p:ext>
            </p:extLst>
          </p:nvPr>
        </p:nvGraphicFramePr>
        <p:xfrm>
          <a:off x="340896" y="1299129"/>
          <a:ext cx="7162800" cy="53754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8" imgW="3700800" imgH="2494800" progId="Origin95.Graph">
                  <p:embed/>
                </p:oleObj>
              </mc:Choice>
              <mc:Fallback>
                <p:oleObj name="Graph" r:id="rId8" imgW="3700800" imgH="2494800" progId="Origin95.Graph">
                  <p:embed/>
                  <p:pic>
                    <p:nvPicPr>
                      <p:cNvPr id="19" name="Object 18" descr="Project Path: A:\Dropbox\Grad School\Research\Thesis Project\Pure Iron Temperature Shift\Temperature Shift Origin Workbooks\Temp Shift Overall Comparison.opju&#10;PE Folder: /Temp Shift Overall Comparison/425C/High Rate/&#10;Short Name: Graph26">
                        <a:extLst>
                          <a:ext uri="{FF2B5EF4-FFF2-40B4-BE49-F238E27FC236}">
                            <a16:creationId xmlns:a16="http://schemas.microsoft.com/office/drawing/2014/main" id="{4EB3E66E-1468-0ABC-176D-6455FDC5B2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40896" y="1299129"/>
                        <a:ext cx="7162800" cy="53754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61006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53737-6725-5511-1B0C-9802919E3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Irradiation Experiment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1B9F8-AFCE-A603-411C-677C818945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5470" y="1891594"/>
            <a:ext cx="5356985" cy="4647321"/>
          </a:xfrm>
        </p:spPr>
        <p:txBody>
          <a:bodyPr>
            <a:normAutofit/>
          </a:bodyPr>
          <a:lstStyle/>
          <a:p>
            <a:r>
              <a:rPr lang="en-US" sz="1800" dirty="0"/>
              <a:t>The ion irradiation includes two sequential steps.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/>
              <a:t>Initial 1dpa at half-range of</a:t>
            </a:r>
            <a:br>
              <a:rPr lang="en-US" sz="1800" dirty="0"/>
            </a:br>
            <a:r>
              <a:rPr lang="en-US" sz="1800" dirty="0"/>
              <a:t>2 MeV Proton Irradiation at 360°C.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/>
              <a:t>Final 100 dpa at peak depth</a:t>
            </a:r>
            <a:br>
              <a:rPr lang="en-US" sz="1800" dirty="0"/>
            </a:br>
            <a:r>
              <a:rPr lang="en-US" sz="1800" dirty="0"/>
              <a:t>5 MeV Iron Irradiation 600°C.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740CD4-25A3-8700-95CD-8099CE2FA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1300" y="115555"/>
            <a:ext cx="2793999" cy="12325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5523A9-BB91-6998-C45B-3C832F0C4D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86" y="4543961"/>
            <a:ext cx="5502254" cy="229023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E922B42-8FB5-B927-771A-F188092E3291}"/>
              </a:ext>
            </a:extLst>
          </p:cNvPr>
          <p:cNvSpPr>
            <a:spLocks/>
          </p:cNvSpPr>
          <p:nvPr/>
        </p:nvSpPr>
        <p:spPr>
          <a:xfrm>
            <a:off x="3494815" y="5391964"/>
            <a:ext cx="1085532" cy="332179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2C1F78A-3C69-7D7A-06C7-8FCD32ED0FE3}"/>
              </a:ext>
            </a:extLst>
          </p:cNvPr>
          <p:cNvCxnSpPr>
            <a:cxnSpLocks/>
          </p:cNvCxnSpPr>
          <p:nvPr/>
        </p:nvCxnSpPr>
        <p:spPr>
          <a:xfrm flipV="1">
            <a:off x="4891212" y="4969941"/>
            <a:ext cx="423864" cy="433386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3E28C26-78AC-5C1D-C633-58101861EEFD}"/>
              </a:ext>
            </a:extLst>
          </p:cNvPr>
          <p:cNvCxnSpPr>
            <a:cxnSpLocks/>
          </p:cNvCxnSpPr>
          <p:nvPr/>
        </p:nvCxnSpPr>
        <p:spPr>
          <a:xfrm>
            <a:off x="4588794" y="5403327"/>
            <a:ext cx="301678" cy="0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144E29A-2DB1-1DD8-8EFA-14CD177853DE}"/>
              </a:ext>
            </a:extLst>
          </p:cNvPr>
          <p:cNvCxnSpPr>
            <a:cxnSpLocks/>
          </p:cNvCxnSpPr>
          <p:nvPr/>
        </p:nvCxnSpPr>
        <p:spPr>
          <a:xfrm>
            <a:off x="5017419" y="4967559"/>
            <a:ext cx="301678" cy="0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8A81B8D2-37ED-7194-C3C7-EBEB7CBC34FF}"/>
              </a:ext>
            </a:extLst>
          </p:cNvPr>
          <p:cNvSpPr>
            <a:spLocks/>
          </p:cNvSpPr>
          <p:nvPr/>
        </p:nvSpPr>
        <p:spPr>
          <a:xfrm>
            <a:off x="3498836" y="4967559"/>
            <a:ext cx="1518583" cy="427291"/>
          </a:xfrm>
          <a:prstGeom prst="parallelogram">
            <a:avLst>
              <a:gd name="adj" fmla="val 99639"/>
            </a:avLst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1B4D4EF-35EF-2D5B-4D04-AD6AC6A9FB56}"/>
              </a:ext>
            </a:extLst>
          </p:cNvPr>
          <p:cNvCxnSpPr>
            <a:cxnSpLocks/>
            <a:endCxn id="15" idx="3"/>
          </p:cNvCxnSpPr>
          <p:nvPr/>
        </p:nvCxnSpPr>
        <p:spPr>
          <a:xfrm flipH="1" flipV="1">
            <a:off x="4580347" y="5558054"/>
            <a:ext cx="1092198" cy="3555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EECB866-DE3D-93E3-5AFC-42A31A13CE0A}"/>
              </a:ext>
            </a:extLst>
          </p:cNvPr>
          <p:cNvSpPr txBox="1">
            <a:spLocks/>
          </p:cNvSpPr>
          <p:nvPr/>
        </p:nvSpPr>
        <p:spPr>
          <a:xfrm>
            <a:off x="5103144" y="5917814"/>
            <a:ext cx="2084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Proton + Fe Irradiated Region</a:t>
            </a:r>
          </a:p>
        </p:txBody>
      </p:sp>
      <p:graphicFrame>
        <p:nvGraphicFramePr>
          <p:cNvPr id="31" name="Object 30" descr="Project Path: &#10;PE Folder: /UNTITLED/Folder1/&#10;Short Name: Graph1">
            <a:extLst>
              <a:ext uri="{FF2B5EF4-FFF2-40B4-BE49-F238E27FC236}">
                <a16:creationId xmlns:a16="http://schemas.microsoft.com/office/drawing/2014/main" id="{7194F2B7-0539-B7B8-FFB5-EE7E72CE54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1587327"/>
              </p:ext>
            </p:extLst>
          </p:nvPr>
        </p:nvGraphicFramePr>
        <p:xfrm>
          <a:off x="7187184" y="1168924"/>
          <a:ext cx="3723174" cy="28497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9802158" imgH="7502443" progId="Origin95.Graph">
                  <p:embed/>
                </p:oleObj>
              </mc:Choice>
              <mc:Fallback>
                <p:oleObj name="Graph" r:id="rId4" imgW="9802158" imgH="7502443" progId="Origin95.Graph">
                  <p:embed/>
                  <p:pic>
                    <p:nvPicPr>
                      <p:cNvPr id="31" name="Object 30" descr="Project Path: &#10;PE Folder: /UNTITLED/Folder1/&#10;Short Name: Graph1">
                        <a:extLst>
                          <a:ext uri="{FF2B5EF4-FFF2-40B4-BE49-F238E27FC236}">
                            <a16:creationId xmlns:a16="http://schemas.microsoft.com/office/drawing/2014/main" id="{7194F2B7-0539-B7B8-FFB5-EE7E72CE54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187184" y="1168924"/>
                        <a:ext cx="3723174" cy="28497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 descr="Project Path: &#10;PE Folder: /UNTITLED/Folder1/&#10;Short Name: Graph2">
            <a:extLst>
              <a:ext uri="{FF2B5EF4-FFF2-40B4-BE49-F238E27FC236}">
                <a16:creationId xmlns:a16="http://schemas.microsoft.com/office/drawing/2014/main" id="{ED574B09-07AA-433E-F4B3-1984B47D13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6076343"/>
              </p:ext>
            </p:extLst>
          </p:nvPr>
        </p:nvGraphicFramePr>
        <p:xfrm>
          <a:off x="7214170" y="3793360"/>
          <a:ext cx="3727281" cy="28529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9802158" imgH="7502443" progId="Origin95.Graph">
                  <p:embed/>
                </p:oleObj>
              </mc:Choice>
              <mc:Fallback>
                <p:oleObj name="Graph" r:id="rId6" imgW="9802158" imgH="7502443" progId="Origin95.Graph">
                  <p:embed/>
                  <p:pic>
                    <p:nvPicPr>
                      <p:cNvPr id="39" name="Object 38" descr="Project Path: &#10;PE Folder: /UNTITLED/Folder1/&#10;Short Name: Graph2">
                        <a:extLst>
                          <a:ext uri="{FF2B5EF4-FFF2-40B4-BE49-F238E27FC236}">
                            <a16:creationId xmlns:a16="http://schemas.microsoft.com/office/drawing/2014/main" id="{ED574B09-07AA-433E-F4B3-1984B47D13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214170" y="3793360"/>
                        <a:ext cx="3727281" cy="28529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28851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E4FAF12-B62A-4EEF-93DB-821A64F2CF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151" y="1348114"/>
            <a:ext cx="4318797" cy="37452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4FAD65-8891-D177-E736-73A499E35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Preparation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4F0DF-AE43-F84A-139F-6CE9F9389F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635" y="1168924"/>
            <a:ext cx="5553456" cy="4647321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Performing an irradiation on two faces of a samples is challenging because the irradiated region of interest is only 2um in depth.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One of the challenges to overcome during the experiment is the minimizing the curvature of the edge of the sample before the final iron irradiation.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DEAED3-B237-474F-EBA6-775DEDA92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1300" y="115555"/>
            <a:ext cx="2793999" cy="12325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448CA4-9C92-6596-7D5A-1392E80B1A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3734584"/>
            <a:ext cx="3091224" cy="26806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CFC5BB3-8351-598F-B2E9-83A07B95FBD6}"/>
              </a:ext>
            </a:extLst>
          </p:cNvPr>
          <p:cNvSpPr/>
          <p:nvPr/>
        </p:nvSpPr>
        <p:spPr>
          <a:xfrm>
            <a:off x="3429000" y="5074920"/>
            <a:ext cx="310896" cy="30423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C3B1B6-4846-A42C-A43E-5AA59EE1C00B}"/>
              </a:ext>
            </a:extLst>
          </p:cNvPr>
          <p:cNvSpPr/>
          <p:nvPr/>
        </p:nvSpPr>
        <p:spPr>
          <a:xfrm>
            <a:off x="1999765" y="4770683"/>
            <a:ext cx="310896" cy="3042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D3063BC-0C74-42DA-6E88-D7748C6C5EA3}"/>
              </a:ext>
            </a:extLst>
          </p:cNvPr>
          <p:cNvCxnSpPr>
            <a:cxnSpLocks/>
            <a:stCxn id="8" idx="3"/>
            <a:endCxn id="12" idx="1"/>
          </p:cNvCxnSpPr>
          <p:nvPr/>
        </p:nvCxnSpPr>
        <p:spPr>
          <a:xfrm>
            <a:off x="2310661" y="4922801"/>
            <a:ext cx="2561060" cy="3497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1681D543-BDD8-A4B2-6459-AA22F78FC1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721" y="3904662"/>
            <a:ext cx="3154680" cy="273569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D0A5C0C-0838-580A-285B-34009F56CAB9}"/>
              </a:ext>
            </a:extLst>
          </p:cNvPr>
          <p:cNvSpPr txBox="1"/>
          <p:nvPr/>
        </p:nvSpPr>
        <p:spPr>
          <a:xfrm>
            <a:off x="8478930" y="5117177"/>
            <a:ext cx="2761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Pre-iron irradiation surface prepared for TEM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31ECA1B-516B-B799-04E7-8C4FCF13468F}"/>
              </a:ext>
            </a:extLst>
          </p:cNvPr>
          <p:cNvSpPr/>
          <p:nvPr/>
        </p:nvSpPr>
        <p:spPr>
          <a:xfrm rot="5400000">
            <a:off x="8957066" y="2691355"/>
            <a:ext cx="1232560" cy="572655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TEM</a:t>
            </a:r>
          </a:p>
        </p:txBody>
      </p:sp>
    </p:spTree>
    <p:extLst>
      <p:ext uri="{BB962C8B-B14F-4D97-AF65-F5344CB8AC3E}">
        <p14:creationId xmlns:p14="http://schemas.microsoft.com/office/powerpoint/2010/main" val="1538731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CDF3F-38FB-596E-2719-EE2178CEF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Irradiation Experiment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2AFF3D-DD8C-509E-ED8D-808300730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1300" y="115555"/>
            <a:ext cx="2793999" cy="12325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AE5714-9943-EEC9-C627-12F07B833B44}"/>
              </a:ext>
            </a:extLst>
          </p:cNvPr>
          <p:cNvSpPr txBox="1"/>
          <p:nvPr/>
        </p:nvSpPr>
        <p:spPr>
          <a:xfrm>
            <a:off x="539496" y="1673775"/>
            <a:ext cx="4883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Irradiations were performed at Texas A&amp;M using 3 MV NEC tandem Accelerator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82EEED-2F1D-5DE5-86C7-4A39A1926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2432" y="1439580"/>
            <a:ext cx="2979758" cy="39730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3C9CEC8-6A95-6890-0B60-102382B6661E}"/>
              </a:ext>
            </a:extLst>
          </p:cNvPr>
          <p:cNvSpPr txBox="1"/>
          <p:nvPr/>
        </p:nvSpPr>
        <p:spPr>
          <a:xfrm>
            <a:off x="7360920" y="5440022"/>
            <a:ext cx="2112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Samples after Iron Irradiation on Irradiation Stage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F79F608-3460-B02B-3C31-FF908438C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106" y="3716281"/>
            <a:ext cx="3854958" cy="264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EA7AED6-51D1-F861-FB61-0FB3FA356C10}"/>
              </a:ext>
            </a:extLst>
          </p:cNvPr>
          <p:cNvSpPr txBox="1"/>
          <p:nvPr/>
        </p:nvSpPr>
        <p:spPr>
          <a:xfrm>
            <a:off x="962210" y="6363352"/>
            <a:ext cx="4388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 MV NEC tandem Accelerator at Texas A&amp;M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64B0283-4BB7-DB30-2B0B-E78B42DDA6AA}"/>
              </a:ext>
            </a:extLst>
          </p:cNvPr>
          <p:cNvSpPr/>
          <p:nvPr/>
        </p:nvSpPr>
        <p:spPr>
          <a:xfrm>
            <a:off x="8302752" y="3639312"/>
            <a:ext cx="384048" cy="356616"/>
          </a:xfrm>
          <a:prstGeom prst="rect">
            <a:avLst/>
          </a:prstGeom>
          <a:solidFill>
            <a:schemeClr val="accent2">
              <a:alpha val="50000"/>
            </a:schemeClr>
          </a:solidFill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B74FFD0-0B71-46A4-539D-30A9D2859759}"/>
              </a:ext>
            </a:extLst>
          </p:cNvPr>
          <p:cNvCxnSpPr>
            <a:endCxn id="16" idx="3"/>
          </p:cNvCxnSpPr>
          <p:nvPr/>
        </p:nvCxnSpPr>
        <p:spPr>
          <a:xfrm flipH="1">
            <a:off x="8686800" y="3090672"/>
            <a:ext cx="1764792" cy="7269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F477B81-930B-E293-6622-33D13F322774}"/>
              </a:ext>
            </a:extLst>
          </p:cNvPr>
          <p:cNvSpPr txBox="1"/>
          <p:nvPr/>
        </p:nvSpPr>
        <p:spPr>
          <a:xfrm>
            <a:off x="10270236" y="2676040"/>
            <a:ext cx="1130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Irradiated Area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9E60B69-62B3-F92F-C8B4-D777F949F3E8}"/>
              </a:ext>
            </a:extLst>
          </p:cNvPr>
          <p:cNvCxnSpPr>
            <a:cxnSpLocks/>
            <a:stCxn id="23" idx="2"/>
          </p:cNvCxnSpPr>
          <p:nvPr/>
        </p:nvCxnSpPr>
        <p:spPr>
          <a:xfrm>
            <a:off x="6230218" y="2496312"/>
            <a:ext cx="1907180" cy="4325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3B6A208-9954-9B6D-1074-C7BBB8FBBDDB}"/>
              </a:ext>
            </a:extLst>
          </p:cNvPr>
          <p:cNvSpPr txBox="1"/>
          <p:nvPr/>
        </p:nvSpPr>
        <p:spPr>
          <a:xfrm>
            <a:off x="5535613" y="1911537"/>
            <a:ext cx="1389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Molybdenum Heating Stage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83AB99-DFAE-7FEF-1625-7047BC8ABB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319" y="2496312"/>
            <a:ext cx="4718053" cy="90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69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0FC6A-C3C1-BFF7-729D-8190F5D15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Post-irradiation TEM Examination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E2DDC6D-1419-95B5-87B5-215BF43F1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1300" y="115555"/>
            <a:ext cx="2793999" cy="1232559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C26A5677-2EDE-CBC1-923E-C82717515D9D}"/>
              </a:ext>
            </a:extLst>
          </p:cNvPr>
          <p:cNvSpPr/>
          <p:nvPr/>
        </p:nvSpPr>
        <p:spPr>
          <a:xfrm>
            <a:off x="1102049" y="2633144"/>
            <a:ext cx="484142" cy="338328"/>
          </a:xfrm>
          <a:prstGeom prst="rect">
            <a:avLst/>
          </a:prstGeom>
          <a:solidFill>
            <a:schemeClr val="bg2">
              <a:lumMod val="9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BDECDE8-9C33-D363-E4A2-EC13F7F6DCF2}"/>
              </a:ext>
            </a:extLst>
          </p:cNvPr>
          <p:cNvGrpSpPr/>
          <p:nvPr/>
        </p:nvGrpSpPr>
        <p:grpSpPr>
          <a:xfrm>
            <a:off x="181367" y="2527547"/>
            <a:ext cx="5942130" cy="3151199"/>
            <a:chOff x="143589" y="1862138"/>
            <a:chExt cx="8060611" cy="4358482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812A1D3-FFFF-F9F4-B371-A651344353F8}"/>
                </a:ext>
              </a:extLst>
            </p:cNvPr>
            <p:cNvGrpSpPr/>
            <p:nvPr/>
          </p:nvGrpSpPr>
          <p:grpSpPr>
            <a:xfrm>
              <a:off x="143589" y="1862138"/>
              <a:ext cx="7419261" cy="4358482"/>
              <a:chOff x="422989" y="1767841"/>
              <a:chExt cx="7419261" cy="4358482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82D1CD9D-D566-B587-6523-4B2E316AB1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0637"/>
              <a:stretch>
                <a:fillRect/>
              </a:stretch>
            </p:blipFill>
            <p:spPr>
              <a:xfrm>
                <a:off x="422989" y="1832686"/>
                <a:ext cx="2548812" cy="4293637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99C8E163-011A-7482-A087-84CB40CC03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1801" y="1767841"/>
                <a:ext cx="4137659" cy="4137659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C891EED3-778D-EA60-4DF9-9097017190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833"/>
              <a:stretch>
                <a:fillRect/>
              </a:stretch>
            </p:blipFill>
            <p:spPr>
              <a:xfrm>
                <a:off x="7109460" y="1967230"/>
                <a:ext cx="732790" cy="4033706"/>
              </a:xfrm>
              <a:prstGeom prst="rect">
                <a:avLst/>
              </a:prstGeom>
            </p:spPr>
          </p:pic>
        </p:grpSp>
        <p:graphicFrame>
          <p:nvGraphicFramePr>
            <p:cNvPr id="37" name="Object 36">
              <a:extLst>
                <a:ext uri="{FF2B5EF4-FFF2-40B4-BE49-F238E27FC236}">
                  <a16:creationId xmlns:a16="http://schemas.microsoft.com/office/drawing/2014/main" id="{F89BFAC3-44D7-DE07-7C58-3CA4F297B1E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041400" y="2456798"/>
            <a:ext cx="7162800" cy="30200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6" imgW="3068720" imgH="1293686" progId="Origin95.Graph">
                    <p:embed/>
                  </p:oleObj>
                </mc:Choice>
                <mc:Fallback>
                  <p:oleObj name="Graph" r:id="rId6" imgW="3068720" imgH="1293686" progId="Origin95.Graph">
                    <p:embed/>
                    <p:pic>
                      <p:nvPicPr>
                        <p:cNvPr id="37" name="Object 36">
                          <a:extLst>
                            <a:ext uri="{FF2B5EF4-FFF2-40B4-BE49-F238E27FC236}">
                              <a16:creationId xmlns:a16="http://schemas.microsoft.com/office/drawing/2014/main" id="{F89BFAC3-44D7-DE07-7C58-3CA4F297B1E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041400" y="2456798"/>
                          <a:ext cx="7162800" cy="30200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6516D55-6F25-BED3-577E-BFA6507DF14D}"/>
                </a:ext>
              </a:extLst>
            </p:cNvPr>
            <p:cNvSpPr/>
            <p:nvPr/>
          </p:nvSpPr>
          <p:spPr>
            <a:xfrm>
              <a:off x="508000" y="2246193"/>
              <a:ext cx="1388688" cy="529815"/>
            </a:xfrm>
            <a:prstGeom prst="rect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Iron Only Irradiated Area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F9409799-F9A3-A2AA-8BEE-FD54ACACCB2A}"/>
                </a:ext>
              </a:extLst>
            </p:cNvPr>
            <p:cNvCxnSpPr/>
            <p:nvPr/>
          </p:nvCxnSpPr>
          <p:spPr>
            <a:xfrm>
              <a:off x="1987550" y="2246193"/>
              <a:ext cx="0" cy="52981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0251E58-33DF-6C13-8B8B-928770F93F7B}"/>
                </a:ext>
              </a:extLst>
            </p:cNvPr>
            <p:cNvSpPr/>
            <p:nvPr/>
          </p:nvSpPr>
          <p:spPr>
            <a:xfrm>
              <a:off x="5586731" y="2323251"/>
              <a:ext cx="597385" cy="411480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223508C-CEC6-846F-140B-BD1F83206482}"/>
                </a:ext>
              </a:extLst>
            </p:cNvPr>
            <p:cNvSpPr/>
            <p:nvPr/>
          </p:nvSpPr>
          <p:spPr>
            <a:xfrm>
              <a:off x="4343402" y="2323251"/>
              <a:ext cx="597385" cy="3383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9C4975D-18F5-9F19-C04C-90ED00BD4654}"/>
                </a:ext>
              </a:extLst>
            </p:cNvPr>
            <p:cNvSpPr/>
            <p:nvPr/>
          </p:nvSpPr>
          <p:spPr>
            <a:xfrm>
              <a:off x="3163961" y="2323250"/>
              <a:ext cx="597385" cy="441079"/>
            </a:xfrm>
            <a:prstGeom prst="rec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50" name="Object 49">
            <a:extLst>
              <a:ext uri="{FF2B5EF4-FFF2-40B4-BE49-F238E27FC236}">
                <a16:creationId xmlns:a16="http://schemas.microsoft.com/office/drawing/2014/main" id="{8E73DE6D-0E52-5A6D-2DD4-68BBEA4F9A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8900357"/>
              </p:ext>
            </p:extLst>
          </p:nvPr>
        </p:nvGraphicFramePr>
        <p:xfrm>
          <a:off x="56315" y="2713018"/>
          <a:ext cx="2146365" cy="16128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8" imgW="3270519" imgH="2457090" progId="Origin95.Graph">
                  <p:embed/>
                </p:oleObj>
              </mc:Choice>
              <mc:Fallback>
                <p:oleObj name="Graph" r:id="rId8" imgW="3270519" imgH="2457090" progId="Origin95.Graph">
                  <p:embed/>
                  <p:pic>
                    <p:nvPicPr>
                      <p:cNvPr id="50" name="Object 49">
                        <a:extLst>
                          <a:ext uri="{FF2B5EF4-FFF2-40B4-BE49-F238E27FC236}">
                            <a16:creationId xmlns:a16="http://schemas.microsoft.com/office/drawing/2014/main" id="{8E73DE6D-0E52-5A6D-2DD4-68BBEA4F9A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6315" y="2713018"/>
                        <a:ext cx="2146365" cy="16128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Google Shape;62;p14">
            <a:extLst>
              <a:ext uri="{FF2B5EF4-FFF2-40B4-BE49-F238E27FC236}">
                <a16:creationId xmlns:a16="http://schemas.microsoft.com/office/drawing/2014/main" id="{ED5F483C-A599-E711-78BF-AD8FC6E4E132}"/>
              </a:ext>
            </a:extLst>
          </p:cNvPr>
          <p:cNvSpPr txBox="1"/>
          <p:nvPr/>
        </p:nvSpPr>
        <p:spPr>
          <a:xfrm>
            <a:off x="1721863" y="1705689"/>
            <a:ext cx="2319883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tx1"/>
                </a:solidFill>
              </a:rPr>
              <a:t>Fe</a:t>
            </a:r>
            <a:r>
              <a:rPr lang="en" sz="1600" baseline="30000" dirty="0">
                <a:solidFill>
                  <a:schemeClr val="tx1"/>
                </a:solidFill>
              </a:rPr>
              <a:t>2+ </a:t>
            </a:r>
            <a:r>
              <a:rPr lang="en" sz="1600" dirty="0">
                <a:solidFill>
                  <a:schemeClr val="tx1"/>
                </a:solidFill>
              </a:rPr>
              <a:t>injected direction</a:t>
            </a:r>
            <a:endParaRPr sz="1600" dirty="0">
              <a:solidFill>
                <a:schemeClr val="tx1"/>
              </a:solidFill>
            </a:endParaRP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321B7A2F-B522-08E0-B237-E31999B7E41C}"/>
              </a:ext>
            </a:extLst>
          </p:cNvPr>
          <p:cNvCxnSpPr>
            <a:cxnSpLocks/>
          </p:cNvCxnSpPr>
          <p:nvPr/>
        </p:nvCxnSpPr>
        <p:spPr>
          <a:xfrm>
            <a:off x="2651450" y="2102476"/>
            <a:ext cx="0" cy="35114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Google Shape;65;p14">
            <a:extLst>
              <a:ext uri="{FF2B5EF4-FFF2-40B4-BE49-F238E27FC236}">
                <a16:creationId xmlns:a16="http://schemas.microsoft.com/office/drawing/2014/main" id="{9BF5F742-DF22-DE3B-D835-E5E70CF7867A}"/>
              </a:ext>
            </a:extLst>
          </p:cNvPr>
          <p:cNvSpPr txBox="1"/>
          <p:nvPr/>
        </p:nvSpPr>
        <p:spPr>
          <a:xfrm>
            <a:off x="5653761" y="2527547"/>
            <a:ext cx="1637615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tx1"/>
                </a:solidFill>
              </a:rPr>
              <a:t>Proton injected range</a:t>
            </a:r>
            <a:endParaRPr sz="1600" dirty="0">
              <a:solidFill>
                <a:schemeClr val="tx1"/>
              </a:solidFill>
            </a:endParaRP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7C8ADDA0-55EA-E378-7406-92A5924CE8E2}"/>
              </a:ext>
            </a:extLst>
          </p:cNvPr>
          <p:cNvCxnSpPr>
            <a:cxnSpLocks/>
          </p:cNvCxnSpPr>
          <p:nvPr/>
        </p:nvCxnSpPr>
        <p:spPr>
          <a:xfrm flipH="1">
            <a:off x="5790263" y="3183257"/>
            <a:ext cx="333234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27A97644-3EC7-6B45-687C-7DF454D306F8}"/>
              </a:ext>
            </a:extLst>
          </p:cNvPr>
          <p:cNvSpPr txBox="1"/>
          <p:nvPr/>
        </p:nvSpPr>
        <p:spPr>
          <a:xfrm>
            <a:off x="7635240" y="2136546"/>
            <a:ext cx="36393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TEM Swelling Analysis done in four regions: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0.75 H</a:t>
            </a:r>
            <a:r>
              <a:rPr lang="en-US" baseline="30000" dirty="0"/>
              <a:t>+ </a:t>
            </a:r>
            <a:r>
              <a:rPr lang="en-US" dirty="0"/>
              <a:t>dpa + 100 Fe</a:t>
            </a:r>
            <a:r>
              <a:rPr lang="en-US" baseline="30000" dirty="0"/>
              <a:t>+2 </a:t>
            </a:r>
            <a:r>
              <a:rPr lang="en-US" dirty="0"/>
              <a:t>dpa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0.92 H</a:t>
            </a:r>
            <a:r>
              <a:rPr lang="en-US" baseline="30000" dirty="0"/>
              <a:t>+ </a:t>
            </a:r>
            <a:r>
              <a:rPr lang="en-US" dirty="0"/>
              <a:t>dpa + 100 Fe</a:t>
            </a:r>
            <a:r>
              <a:rPr lang="en-US" baseline="30000" dirty="0"/>
              <a:t>+2 </a:t>
            </a:r>
            <a:r>
              <a:rPr lang="en-US" dirty="0"/>
              <a:t>dpa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 H</a:t>
            </a:r>
            <a:r>
              <a:rPr lang="en-US" baseline="30000" dirty="0"/>
              <a:t>+ </a:t>
            </a:r>
            <a:r>
              <a:rPr lang="en-US" dirty="0"/>
              <a:t>dpa + 100 Fe</a:t>
            </a:r>
            <a:r>
              <a:rPr lang="en-US" baseline="30000" dirty="0"/>
              <a:t>+2 </a:t>
            </a:r>
            <a:r>
              <a:rPr lang="en-US" dirty="0"/>
              <a:t>dpa</a:t>
            </a:r>
            <a:endParaRPr lang="en-US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0 H</a:t>
            </a:r>
            <a:r>
              <a:rPr lang="en-US" baseline="30000" dirty="0"/>
              <a:t>+ </a:t>
            </a:r>
            <a:r>
              <a:rPr lang="en-US" dirty="0"/>
              <a:t>dpa + 100 Fe</a:t>
            </a:r>
            <a:r>
              <a:rPr lang="en-US" baseline="30000" dirty="0"/>
              <a:t>+2 </a:t>
            </a:r>
            <a:r>
              <a:rPr lang="en-US" dirty="0"/>
              <a:t>dpa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The TEM Swelling analysis consist of: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% Swelling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Void Density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Void Diameter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Void Diameter Distribution</a:t>
            </a:r>
          </a:p>
        </p:txBody>
      </p:sp>
    </p:spTree>
    <p:extLst>
      <p:ext uri="{BB962C8B-B14F-4D97-AF65-F5344CB8AC3E}">
        <p14:creationId xmlns:p14="http://schemas.microsoft.com/office/powerpoint/2010/main" val="3809044497"/>
      </p:ext>
    </p:extLst>
  </p:cSld>
  <p:clrMapOvr>
    <a:masterClrMapping/>
  </p:clrMapOvr>
</p:sld>
</file>

<file path=ppt/theme/theme1.xml><?xml version="1.0" encoding="utf-8"?>
<a:theme xmlns:a="http://schemas.openxmlformats.org/drawingml/2006/main" name="TAMU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AMU Theme" id="{FA8715D1-02A1-48A8-AD16-61D775DC4BF0}" vid="{37D2D8ED-48FE-43CA-AE26-7A083A0F88E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TAMU Theme</Template>
  <TotalTime>464</TotalTime>
  <Words>761</Words>
  <Application>Microsoft Office PowerPoint</Application>
  <PresentationFormat>Widescreen</PresentationFormat>
  <Paragraphs>106</Paragraphs>
  <Slides>20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Open Sans</vt:lpstr>
      <vt:lpstr>Open Sans Extrabold</vt:lpstr>
      <vt:lpstr>Oswald Medium</vt:lpstr>
      <vt:lpstr>TAMU Theme</vt:lpstr>
      <vt:lpstr>Graph</vt:lpstr>
      <vt:lpstr>Hybrid proton and heavy ion irradiation for void swelling testing</vt:lpstr>
      <vt:lpstr>Overview</vt:lpstr>
      <vt:lpstr>Project Background</vt:lpstr>
      <vt:lpstr>Project Background</vt:lpstr>
      <vt:lpstr>Project Background</vt:lpstr>
      <vt:lpstr>Irradiation Experiment</vt:lpstr>
      <vt:lpstr>Sample Preparation</vt:lpstr>
      <vt:lpstr>Irradiation Experiment</vt:lpstr>
      <vt:lpstr>Post-irradiation TEM Examination</vt:lpstr>
      <vt:lpstr>Post-irradiation TEM Examination</vt:lpstr>
      <vt:lpstr>Post-irradiation TEM Examination</vt:lpstr>
      <vt:lpstr>Post-irradiation TEM Examination</vt:lpstr>
      <vt:lpstr>Post-irradiation TEM Examination</vt:lpstr>
      <vt:lpstr>Post-irradiation TEM Examination</vt:lpstr>
      <vt:lpstr>Post-irradiation TEM Examination</vt:lpstr>
      <vt:lpstr>Post-irradiation TEM Examination</vt:lpstr>
      <vt:lpstr>Post-irradiation TEM Examination</vt:lpstr>
      <vt:lpstr>Post-irradiation TEM Examination</vt:lpstr>
      <vt:lpstr>Post-irradiation TEM Examination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Mejia Diaz, Benjamin E</dc:creator>
  <cp:lastModifiedBy>Mejia Diaz, Benjamin E</cp:lastModifiedBy>
  <cp:revision>1</cp:revision>
  <dcterms:created xsi:type="dcterms:W3CDTF">2026-05-10T00:38:28Z</dcterms:created>
  <dcterms:modified xsi:type="dcterms:W3CDTF">2026-05-11T07:47:31Z</dcterms:modified>
</cp:coreProperties>
</file>