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92" r:id="rId4"/>
  </p:sldMasterIdLst>
  <p:notesMasterIdLst>
    <p:notesMasterId r:id="rId18"/>
  </p:notesMasterIdLst>
  <p:sldIdLst>
    <p:sldId id="256" r:id="rId5"/>
    <p:sldId id="257" r:id="rId6"/>
    <p:sldId id="264" r:id="rId7"/>
    <p:sldId id="259" r:id="rId8"/>
    <p:sldId id="260" r:id="rId9"/>
    <p:sldId id="261" r:id="rId10"/>
    <p:sldId id="262" r:id="rId11"/>
    <p:sldId id="263" r:id="rId12"/>
    <p:sldId id="265" r:id="rId13"/>
    <p:sldId id="268" r:id="rId14"/>
    <p:sldId id="266" r:id="rId15"/>
    <p:sldId id="267" r:id="rId16"/>
    <p:sldId id="25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7519E"/>
    <a:srgbClr val="2DA9E1"/>
    <a:srgbClr val="1C3665"/>
    <a:srgbClr val="8EC4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892823-F3A1-42CA-8381-FFF265E7DC44}" v="70" dt="2026-05-11T22:51:01.6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50" autoAdjust="0"/>
    <p:restoredTop sz="96071"/>
  </p:normalViewPr>
  <p:slideViewPr>
    <p:cSldViewPr snapToGrid="0" snapToObjects="1">
      <p:cViewPr varScale="1">
        <p:scale>
          <a:sx n="106" d="100"/>
          <a:sy n="106" d="100"/>
        </p:scale>
        <p:origin x="42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kesh Bachhav" userId="2d97ccdc-d0f8-4499-be01-279db706b25e" providerId="ADAL" clId="{1234F1A6-5BD1-4001-A215-3CF72FB3B795}"/>
    <pc:docChg chg="undo custSel addSld delSld modSld sldOrd">
      <pc:chgData name="Mukesh Bachhav" userId="2d97ccdc-d0f8-4499-be01-279db706b25e" providerId="ADAL" clId="{1234F1A6-5BD1-4001-A215-3CF72FB3B795}" dt="2026-05-11T23:00:06.887" v="2028" actId="14100"/>
      <pc:docMkLst>
        <pc:docMk/>
      </pc:docMkLst>
      <pc:sldChg chg="addSp modSp mod">
        <pc:chgData name="Mukesh Bachhav" userId="2d97ccdc-d0f8-4499-be01-279db706b25e" providerId="ADAL" clId="{1234F1A6-5BD1-4001-A215-3CF72FB3B795}" dt="2026-05-11T22:46:46.802" v="1733" actId="207"/>
        <pc:sldMkLst>
          <pc:docMk/>
          <pc:sldMk cId="4114092318" sldId="256"/>
        </pc:sldMkLst>
        <pc:spChg chg="mod">
          <ac:chgData name="Mukesh Bachhav" userId="2d97ccdc-d0f8-4499-be01-279db706b25e" providerId="ADAL" clId="{1234F1A6-5BD1-4001-A215-3CF72FB3B795}" dt="2026-05-11T15:40:45.853" v="16" actId="255"/>
          <ac:spMkLst>
            <pc:docMk/>
            <pc:sldMk cId="4114092318" sldId="256"/>
            <ac:spMk id="2" creationId="{E4716283-9065-1442-9316-278D53D97392}"/>
          </ac:spMkLst>
        </pc:spChg>
        <pc:spChg chg="add mod">
          <ac:chgData name="Mukesh Bachhav" userId="2d97ccdc-d0f8-4499-be01-279db706b25e" providerId="ADAL" clId="{1234F1A6-5BD1-4001-A215-3CF72FB3B795}" dt="2026-05-11T22:46:46.802" v="1733" actId="207"/>
          <ac:spMkLst>
            <pc:docMk/>
            <pc:sldMk cId="4114092318" sldId="256"/>
            <ac:spMk id="6" creationId="{BF503489-0F2D-405A-4A37-67A8BB60B134}"/>
          </ac:spMkLst>
        </pc:spChg>
        <pc:spChg chg="mod">
          <ac:chgData name="Mukesh Bachhav" userId="2d97ccdc-d0f8-4499-be01-279db706b25e" providerId="ADAL" clId="{1234F1A6-5BD1-4001-A215-3CF72FB3B795}" dt="2026-05-11T15:40:33.833" v="15" actId="122"/>
          <ac:spMkLst>
            <pc:docMk/>
            <pc:sldMk cId="4114092318" sldId="256"/>
            <ac:spMk id="8" creationId="{69F63AA5-048E-DD4F-83DB-2D68E7B2C6F6}"/>
          </ac:spMkLst>
        </pc:spChg>
      </pc:sldChg>
      <pc:sldChg chg="delSp modSp mod ord">
        <pc:chgData name="Mukesh Bachhav" userId="2d97ccdc-d0f8-4499-be01-279db706b25e" providerId="ADAL" clId="{1234F1A6-5BD1-4001-A215-3CF72FB3B795}" dt="2026-05-11T17:24:45.585" v="81" actId="1076"/>
        <pc:sldMkLst>
          <pc:docMk/>
          <pc:sldMk cId="3595627244" sldId="257"/>
        </pc:sldMkLst>
        <pc:spChg chg="mod">
          <ac:chgData name="Mukesh Bachhav" userId="2d97ccdc-d0f8-4499-be01-279db706b25e" providerId="ADAL" clId="{1234F1A6-5BD1-4001-A215-3CF72FB3B795}" dt="2026-05-11T15:45:57.004" v="41" actId="20577"/>
          <ac:spMkLst>
            <pc:docMk/>
            <pc:sldMk cId="3595627244" sldId="257"/>
            <ac:spMk id="2" creationId="{2317CBB8-8053-1A4C-BB24-463343229A16}"/>
          </ac:spMkLst>
        </pc:spChg>
        <pc:spChg chg="mod">
          <ac:chgData name="Mukesh Bachhav" userId="2d97ccdc-d0f8-4499-be01-279db706b25e" providerId="ADAL" clId="{1234F1A6-5BD1-4001-A215-3CF72FB3B795}" dt="2026-05-11T17:24:41.527" v="80" actId="6549"/>
          <ac:spMkLst>
            <pc:docMk/>
            <pc:sldMk cId="3595627244" sldId="257"/>
            <ac:spMk id="3" creationId="{C958866A-24F6-6A4B-A92B-B70506345E73}"/>
          </ac:spMkLst>
        </pc:spChg>
        <pc:picChg chg="mod">
          <ac:chgData name="Mukesh Bachhav" userId="2d97ccdc-d0f8-4499-be01-279db706b25e" providerId="ADAL" clId="{1234F1A6-5BD1-4001-A215-3CF72FB3B795}" dt="2026-05-11T17:24:45.585" v="81" actId="1076"/>
          <ac:picMkLst>
            <pc:docMk/>
            <pc:sldMk cId="3595627244" sldId="257"/>
            <ac:picMk id="4" creationId="{DAD5FD1A-49CA-F07B-D89C-3A6ED9648D74}"/>
          </ac:picMkLst>
        </pc:picChg>
        <pc:picChg chg="del">
          <ac:chgData name="Mukesh Bachhav" userId="2d97ccdc-d0f8-4499-be01-279db706b25e" providerId="ADAL" clId="{1234F1A6-5BD1-4001-A215-3CF72FB3B795}" dt="2026-05-11T15:40:00.974" v="9" actId="478"/>
          <ac:picMkLst>
            <pc:docMk/>
            <pc:sldMk cId="3595627244" sldId="257"/>
            <ac:picMk id="1026" creationId="{19F8743D-1E47-2C6F-017B-183E2661A979}"/>
          </ac:picMkLst>
        </pc:picChg>
      </pc:sldChg>
      <pc:sldChg chg="addSp delSp modSp mod">
        <pc:chgData name="Mukesh Bachhav" userId="2d97ccdc-d0f8-4499-be01-279db706b25e" providerId="ADAL" clId="{1234F1A6-5BD1-4001-A215-3CF72FB3B795}" dt="2026-05-11T23:00:06.887" v="2028" actId="14100"/>
        <pc:sldMkLst>
          <pc:docMk/>
          <pc:sldMk cId="2084425250" sldId="259"/>
        </pc:sldMkLst>
        <pc:spChg chg="add mod">
          <ac:chgData name="Mukesh Bachhav" userId="2d97ccdc-d0f8-4499-be01-279db706b25e" providerId="ADAL" clId="{1234F1A6-5BD1-4001-A215-3CF72FB3B795}" dt="2026-05-11T18:15:12.428" v="226" actId="20577"/>
          <ac:spMkLst>
            <pc:docMk/>
            <pc:sldMk cId="2084425250" sldId="259"/>
            <ac:spMk id="2" creationId="{8B20B50F-D890-35EA-426F-43BB16B412F3}"/>
          </ac:spMkLst>
        </pc:spChg>
        <pc:spChg chg="add mod">
          <ac:chgData name="Mukesh Bachhav" userId="2d97ccdc-d0f8-4499-be01-279db706b25e" providerId="ADAL" clId="{1234F1A6-5BD1-4001-A215-3CF72FB3B795}" dt="2026-05-11T18:16:54.458" v="248" actId="207"/>
          <ac:spMkLst>
            <pc:docMk/>
            <pc:sldMk cId="2084425250" sldId="259"/>
            <ac:spMk id="3" creationId="{7AF27D59-F48B-3B3B-89DE-8C32221F227D}"/>
          </ac:spMkLst>
        </pc:spChg>
        <pc:spChg chg="add mod">
          <ac:chgData name="Mukesh Bachhav" userId="2d97ccdc-d0f8-4499-be01-279db706b25e" providerId="ADAL" clId="{1234F1A6-5BD1-4001-A215-3CF72FB3B795}" dt="2026-05-11T18:17:14.250" v="267" actId="1076"/>
          <ac:spMkLst>
            <pc:docMk/>
            <pc:sldMk cId="2084425250" sldId="259"/>
            <ac:spMk id="4" creationId="{B89FD108-00A7-090B-1E7E-C7CF43B10F1F}"/>
          </ac:spMkLst>
        </pc:spChg>
        <pc:spChg chg="del">
          <ac:chgData name="Mukesh Bachhav" userId="2d97ccdc-d0f8-4499-be01-279db706b25e" providerId="ADAL" clId="{1234F1A6-5BD1-4001-A215-3CF72FB3B795}" dt="2026-05-11T18:14:59.677" v="193" actId="478"/>
          <ac:spMkLst>
            <pc:docMk/>
            <pc:sldMk cId="2084425250" sldId="259"/>
            <ac:spMk id="5" creationId="{A4127EB9-FF8E-1358-A102-E5C23639A268}"/>
          </ac:spMkLst>
        </pc:spChg>
        <pc:spChg chg="add mod">
          <ac:chgData name="Mukesh Bachhav" userId="2d97ccdc-d0f8-4499-be01-279db706b25e" providerId="ADAL" clId="{1234F1A6-5BD1-4001-A215-3CF72FB3B795}" dt="2026-05-11T18:17:21.500" v="272" actId="20577"/>
          <ac:spMkLst>
            <pc:docMk/>
            <pc:sldMk cId="2084425250" sldId="259"/>
            <ac:spMk id="6" creationId="{903D9DE8-D4A8-B3B2-F900-610D633E9345}"/>
          </ac:spMkLst>
        </pc:spChg>
        <pc:spChg chg="mod">
          <ac:chgData name="Mukesh Bachhav" userId="2d97ccdc-d0f8-4499-be01-279db706b25e" providerId="ADAL" clId="{1234F1A6-5BD1-4001-A215-3CF72FB3B795}" dt="2026-05-11T19:50:16.053" v="821" actId="207"/>
          <ac:spMkLst>
            <pc:docMk/>
            <pc:sldMk cId="2084425250" sldId="259"/>
            <ac:spMk id="9" creationId="{AD30EF7F-42BE-BD3E-AFB3-88245E0AC055}"/>
          </ac:spMkLst>
        </pc:spChg>
        <pc:spChg chg="add mod">
          <ac:chgData name="Mukesh Bachhav" userId="2d97ccdc-d0f8-4499-be01-279db706b25e" providerId="ADAL" clId="{1234F1A6-5BD1-4001-A215-3CF72FB3B795}" dt="2026-05-11T18:19:10.952" v="329" actId="14100"/>
          <ac:spMkLst>
            <pc:docMk/>
            <pc:sldMk cId="2084425250" sldId="259"/>
            <ac:spMk id="10" creationId="{0659C32D-4C45-933C-4D7D-A7A21933AE47}"/>
          </ac:spMkLst>
        </pc:spChg>
        <pc:spChg chg="mod">
          <ac:chgData name="Mukesh Bachhav" userId="2d97ccdc-d0f8-4499-be01-279db706b25e" providerId="ADAL" clId="{1234F1A6-5BD1-4001-A215-3CF72FB3B795}" dt="2026-05-11T19:50:23.359" v="824" actId="1076"/>
          <ac:spMkLst>
            <pc:docMk/>
            <pc:sldMk cId="2084425250" sldId="259"/>
            <ac:spMk id="11" creationId="{9072B69C-416B-022F-82C7-294CD5EA4AAD}"/>
          </ac:spMkLst>
        </pc:spChg>
        <pc:spChg chg="mod">
          <ac:chgData name="Mukesh Bachhav" userId="2d97ccdc-d0f8-4499-be01-279db706b25e" providerId="ADAL" clId="{1234F1A6-5BD1-4001-A215-3CF72FB3B795}" dt="2026-05-11T19:50:19.803" v="823" actId="207"/>
          <ac:spMkLst>
            <pc:docMk/>
            <pc:sldMk cId="2084425250" sldId="259"/>
            <ac:spMk id="13" creationId="{A6038699-FB5C-DBE9-C7EE-1452074DEDF5}"/>
          </ac:spMkLst>
        </pc:spChg>
        <pc:spChg chg="mod">
          <ac:chgData name="Mukesh Bachhav" userId="2d97ccdc-d0f8-4499-be01-279db706b25e" providerId="ADAL" clId="{1234F1A6-5BD1-4001-A215-3CF72FB3B795}" dt="2026-05-11T18:20:35.690" v="347" actId="1076"/>
          <ac:spMkLst>
            <pc:docMk/>
            <pc:sldMk cId="2084425250" sldId="259"/>
            <ac:spMk id="14" creationId="{BC90EEBD-7AAB-32C2-89C0-BD664C8433FA}"/>
          </ac:spMkLst>
        </pc:spChg>
        <pc:picChg chg="add mod">
          <ac:chgData name="Mukesh Bachhav" userId="2d97ccdc-d0f8-4499-be01-279db706b25e" providerId="ADAL" clId="{1234F1A6-5BD1-4001-A215-3CF72FB3B795}" dt="2026-05-11T23:00:06.887" v="2028" actId="14100"/>
          <ac:picMkLst>
            <pc:docMk/>
            <pc:sldMk cId="2084425250" sldId="259"/>
            <ac:picMk id="8" creationId="{7799B0D1-EDA5-D542-84B5-B7F732AA1144}"/>
          </ac:picMkLst>
        </pc:picChg>
        <pc:picChg chg="add mod">
          <ac:chgData name="Mukesh Bachhav" userId="2d97ccdc-d0f8-4499-be01-279db706b25e" providerId="ADAL" clId="{1234F1A6-5BD1-4001-A215-3CF72FB3B795}" dt="2026-05-11T18:20:12.867" v="341" actId="1076"/>
          <ac:picMkLst>
            <pc:docMk/>
            <pc:sldMk cId="2084425250" sldId="259"/>
            <ac:picMk id="16" creationId="{99D1F476-E800-2665-FA82-2296FAECBE9A}"/>
          </ac:picMkLst>
        </pc:picChg>
        <pc:picChg chg="mod">
          <ac:chgData name="Mukesh Bachhav" userId="2d97ccdc-d0f8-4499-be01-279db706b25e" providerId="ADAL" clId="{1234F1A6-5BD1-4001-A215-3CF72FB3B795}" dt="2026-05-11T19:50:09.981" v="819" actId="1076"/>
          <ac:picMkLst>
            <pc:docMk/>
            <pc:sldMk cId="2084425250" sldId="259"/>
            <ac:picMk id="1026" creationId="{1163DD7F-FE74-A77C-C4DF-653014CE9404}"/>
          </ac:picMkLst>
        </pc:picChg>
        <pc:picChg chg="del mod">
          <ac:chgData name="Mukesh Bachhav" userId="2d97ccdc-d0f8-4499-be01-279db706b25e" providerId="ADAL" clId="{1234F1A6-5BD1-4001-A215-3CF72FB3B795}" dt="2026-05-11T18:19:53.303" v="333" actId="478"/>
          <ac:picMkLst>
            <pc:docMk/>
            <pc:sldMk cId="2084425250" sldId="259"/>
            <ac:picMk id="1028" creationId="{C2FA8F10-26A4-FBC4-09DA-518AC0392050}"/>
          </ac:picMkLst>
        </pc:picChg>
        <pc:picChg chg="mod">
          <ac:chgData name="Mukesh Bachhav" userId="2d97ccdc-d0f8-4499-be01-279db706b25e" providerId="ADAL" clId="{1234F1A6-5BD1-4001-A215-3CF72FB3B795}" dt="2026-05-11T18:20:22.022" v="344" actId="1076"/>
          <ac:picMkLst>
            <pc:docMk/>
            <pc:sldMk cId="2084425250" sldId="259"/>
            <ac:picMk id="1030" creationId="{82740E33-74D4-97D9-574B-BA5D4E0DCF61}"/>
          </ac:picMkLst>
        </pc:picChg>
        <pc:picChg chg="mod">
          <ac:chgData name="Mukesh Bachhav" userId="2d97ccdc-d0f8-4499-be01-279db706b25e" providerId="ADAL" clId="{1234F1A6-5BD1-4001-A215-3CF72FB3B795}" dt="2026-05-11T18:16:18.042" v="235" actId="1076"/>
          <ac:picMkLst>
            <pc:docMk/>
            <pc:sldMk cId="2084425250" sldId="259"/>
            <ac:picMk id="1032" creationId="{7967AED4-61C6-D60D-9102-F93B288C9912}"/>
          </ac:picMkLst>
        </pc:picChg>
        <pc:picChg chg="mod">
          <ac:chgData name="Mukesh Bachhav" userId="2d97ccdc-d0f8-4499-be01-279db706b25e" providerId="ADAL" clId="{1234F1A6-5BD1-4001-A215-3CF72FB3B795}" dt="2026-05-11T18:20:15.926" v="342" actId="14100"/>
          <ac:picMkLst>
            <pc:docMk/>
            <pc:sldMk cId="2084425250" sldId="259"/>
            <ac:picMk id="2050" creationId="{6547FBDB-D5CD-3003-371D-215E70377CC4}"/>
          </ac:picMkLst>
        </pc:picChg>
        <pc:picChg chg="mod">
          <ac:chgData name="Mukesh Bachhav" userId="2d97ccdc-d0f8-4499-be01-279db706b25e" providerId="ADAL" clId="{1234F1A6-5BD1-4001-A215-3CF72FB3B795}" dt="2026-05-11T19:50:08.567" v="818" actId="1076"/>
          <ac:picMkLst>
            <pc:docMk/>
            <pc:sldMk cId="2084425250" sldId="259"/>
            <ac:picMk id="2052" creationId="{537A6D3A-B4DB-49C2-D84B-E5225005442E}"/>
          </ac:picMkLst>
        </pc:picChg>
      </pc:sldChg>
      <pc:sldChg chg="addSp delSp modSp mod">
        <pc:chgData name="Mukesh Bachhav" userId="2d97ccdc-d0f8-4499-be01-279db706b25e" providerId="ADAL" clId="{1234F1A6-5BD1-4001-A215-3CF72FB3B795}" dt="2026-05-11T22:45:49.099" v="1707" actId="114"/>
        <pc:sldMkLst>
          <pc:docMk/>
          <pc:sldMk cId="2811693735" sldId="260"/>
        </pc:sldMkLst>
        <pc:spChg chg="add mod">
          <ac:chgData name="Mukesh Bachhav" userId="2d97ccdc-d0f8-4499-be01-279db706b25e" providerId="ADAL" clId="{1234F1A6-5BD1-4001-A215-3CF72FB3B795}" dt="2026-05-11T18:22:41.622" v="426" actId="14100"/>
          <ac:spMkLst>
            <pc:docMk/>
            <pc:sldMk cId="2811693735" sldId="260"/>
            <ac:spMk id="2" creationId="{51CB8218-0EAF-8D9D-B57F-B7C1FDE57631}"/>
          </ac:spMkLst>
        </pc:spChg>
        <pc:spChg chg="add mod">
          <ac:chgData name="Mukesh Bachhav" userId="2d97ccdc-d0f8-4499-be01-279db706b25e" providerId="ADAL" clId="{1234F1A6-5BD1-4001-A215-3CF72FB3B795}" dt="2026-05-11T18:23:13.309" v="440" actId="6549"/>
          <ac:spMkLst>
            <pc:docMk/>
            <pc:sldMk cId="2811693735" sldId="260"/>
            <ac:spMk id="3" creationId="{71E257B6-2519-2336-24F2-3A3DCF8CDDCD}"/>
          </ac:spMkLst>
        </pc:spChg>
        <pc:spChg chg="mod">
          <ac:chgData name="Mukesh Bachhav" userId="2d97ccdc-d0f8-4499-be01-279db706b25e" providerId="ADAL" clId="{1234F1A6-5BD1-4001-A215-3CF72FB3B795}" dt="2026-05-11T22:45:49.099" v="1707" actId="114"/>
          <ac:spMkLst>
            <pc:docMk/>
            <pc:sldMk cId="2811693735" sldId="260"/>
            <ac:spMk id="5" creationId="{F06559DC-76F7-9908-1484-375B3D8D1DA0}"/>
          </ac:spMkLst>
        </pc:spChg>
        <pc:spChg chg="mod">
          <ac:chgData name="Mukesh Bachhav" userId="2d97ccdc-d0f8-4499-be01-279db706b25e" providerId="ADAL" clId="{1234F1A6-5BD1-4001-A215-3CF72FB3B795}" dt="2026-05-11T18:22:10.491" v="402" actId="1076"/>
          <ac:spMkLst>
            <pc:docMk/>
            <pc:sldMk cId="2811693735" sldId="260"/>
            <ac:spMk id="7" creationId="{EF04AD68-1CCA-F229-3E61-611E959DAEC1}"/>
          </ac:spMkLst>
        </pc:spChg>
        <pc:spChg chg="mod">
          <ac:chgData name="Mukesh Bachhav" userId="2d97ccdc-d0f8-4499-be01-279db706b25e" providerId="ADAL" clId="{1234F1A6-5BD1-4001-A215-3CF72FB3B795}" dt="2026-05-11T18:22:10.491" v="402" actId="1076"/>
          <ac:spMkLst>
            <pc:docMk/>
            <pc:sldMk cId="2811693735" sldId="260"/>
            <ac:spMk id="9" creationId="{D7866B80-7069-96D4-155F-281C8ABCB36C}"/>
          </ac:spMkLst>
        </pc:spChg>
        <pc:spChg chg="del">
          <ac:chgData name="Mukesh Bachhav" userId="2d97ccdc-d0f8-4499-be01-279db706b25e" providerId="ADAL" clId="{1234F1A6-5BD1-4001-A215-3CF72FB3B795}" dt="2026-05-11T18:21:55.317" v="400" actId="478"/>
          <ac:spMkLst>
            <pc:docMk/>
            <pc:sldMk cId="2811693735" sldId="260"/>
            <ac:spMk id="10" creationId="{E2ACAB38-556A-91A4-B187-7194D7CA62E0}"/>
          </ac:spMkLst>
        </pc:spChg>
        <pc:picChg chg="mod">
          <ac:chgData name="Mukesh Bachhav" userId="2d97ccdc-d0f8-4499-be01-279db706b25e" providerId="ADAL" clId="{1234F1A6-5BD1-4001-A215-3CF72FB3B795}" dt="2026-05-11T18:22:21.153" v="404" actId="1076"/>
          <ac:picMkLst>
            <pc:docMk/>
            <pc:sldMk cId="2811693735" sldId="260"/>
            <ac:picMk id="2050" creationId="{C370846D-0409-98DA-19E9-21FB868EEB9C}"/>
          </ac:picMkLst>
        </pc:picChg>
        <pc:picChg chg="mod">
          <ac:chgData name="Mukesh Bachhav" userId="2d97ccdc-d0f8-4499-be01-279db706b25e" providerId="ADAL" clId="{1234F1A6-5BD1-4001-A215-3CF72FB3B795}" dt="2026-05-11T18:22:04.254" v="401" actId="1076"/>
          <ac:picMkLst>
            <pc:docMk/>
            <pc:sldMk cId="2811693735" sldId="260"/>
            <ac:picMk id="2052" creationId="{FE115D62-B7C3-69E5-F002-89B4D7CA4E2D}"/>
          </ac:picMkLst>
        </pc:picChg>
        <pc:picChg chg="mod">
          <ac:chgData name="Mukesh Bachhav" userId="2d97ccdc-d0f8-4499-be01-279db706b25e" providerId="ADAL" clId="{1234F1A6-5BD1-4001-A215-3CF72FB3B795}" dt="2026-05-11T18:21:49.106" v="398" actId="1076"/>
          <ac:picMkLst>
            <pc:docMk/>
            <pc:sldMk cId="2811693735" sldId="260"/>
            <ac:picMk id="3074" creationId="{9096A9D0-D26C-381F-55DF-B9B8852B3C4C}"/>
          </ac:picMkLst>
        </pc:picChg>
      </pc:sldChg>
      <pc:sldChg chg="addSp delSp modSp mod">
        <pc:chgData name="Mukesh Bachhav" userId="2d97ccdc-d0f8-4499-be01-279db706b25e" providerId="ADAL" clId="{1234F1A6-5BD1-4001-A215-3CF72FB3B795}" dt="2026-05-11T22:56:49.218" v="1981" actId="207"/>
        <pc:sldMkLst>
          <pc:docMk/>
          <pc:sldMk cId="1117456389" sldId="261"/>
        </pc:sldMkLst>
        <pc:spChg chg="add mod">
          <ac:chgData name="Mukesh Bachhav" userId="2d97ccdc-d0f8-4499-be01-279db706b25e" providerId="ADAL" clId="{1234F1A6-5BD1-4001-A215-3CF72FB3B795}" dt="2026-05-11T22:45:30.296" v="1700" actId="1076"/>
          <ac:spMkLst>
            <pc:docMk/>
            <pc:sldMk cId="1117456389" sldId="261"/>
            <ac:spMk id="2" creationId="{F549CD56-EA82-EE50-6B1A-EC6E6C14B331}"/>
          </ac:spMkLst>
        </pc:spChg>
        <pc:spChg chg="del mod">
          <ac:chgData name="Mukesh Bachhav" userId="2d97ccdc-d0f8-4499-be01-279db706b25e" providerId="ADAL" clId="{1234F1A6-5BD1-4001-A215-3CF72FB3B795}" dt="2026-05-11T18:23:44.452" v="450" actId="478"/>
          <ac:spMkLst>
            <pc:docMk/>
            <pc:sldMk cId="1117456389" sldId="261"/>
            <ac:spMk id="3" creationId="{C8B2EBB7-9830-B0F5-D947-908367A5BAA4}"/>
          </ac:spMkLst>
        </pc:spChg>
        <pc:spChg chg="mod">
          <ac:chgData name="Mukesh Bachhav" userId="2d97ccdc-d0f8-4499-be01-279db706b25e" providerId="ADAL" clId="{1234F1A6-5BD1-4001-A215-3CF72FB3B795}" dt="2026-05-11T22:56:43.813" v="1979" actId="207"/>
          <ac:spMkLst>
            <pc:docMk/>
            <pc:sldMk cId="1117456389" sldId="261"/>
            <ac:spMk id="6" creationId="{4EA79678-5726-1947-4634-548B247891F9}"/>
          </ac:spMkLst>
        </pc:spChg>
        <pc:spChg chg="mod">
          <ac:chgData name="Mukesh Bachhav" userId="2d97ccdc-d0f8-4499-be01-279db706b25e" providerId="ADAL" clId="{1234F1A6-5BD1-4001-A215-3CF72FB3B795}" dt="2026-05-11T18:24:01.398" v="453" actId="1076"/>
          <ac:spMkLst>
            <pc:docMk/>
            <pc:sldMk cId="1117456389" sldId="261"/>
            <ac:spMk id="8" creationId="{8D2D7EFC-A704-E160-DB33-44282A9EEB52}"/>
          </ac:spMkLst>
        </pc:spChg>
        <pc:spChg chg="mod">
          <ac:chgData name="Mukesh Bachhav" userId="2d97ccdc-d0f8-4499-be01-279db706b25e" providerId="ADAL" clId="{1234F1A6-5BD1-4001-A215-3CF72FB3B795}" dt="2026-05-11T18:24:01.398" v="453" actId="1076"/>
          <ac:spMkLst>
            <pc:docMk/>
            <pc:sldMk cId="1117456389" sldId="261"/>
            <ac:spMk id="10" creationId="{3679046E-7FC7-4492-69EE-96B63C9726C2}"/>
          </ac:spMkLst>
        </pc:spChg>
        <pc:spChg chg="mod">
          <ac:chgData name="Mukesh Bachhav" userId="2d97ccdc-d0f8-4499-be01-279db706b25e" providerId="ADAL" clId="{1234F1A6-5BD1-4001-A215-3CF72FB3B795}" dt="2026-05-11T22:56:49.218" v="1981" actId="207"/>
          <ac:spMkLst>
            <pc:docMk/>
            <pc:sldMk cId="1117456389" sldId="261"/>
            <ac:spMk id="12" creationId="{94FC9DC3-8C24-1AE4-4097-BE52D904111F}"/>
          </ac:spMkLst>
        </pc:spChg>
        <pc:spChg chg="mod">
          <ac:chgData name="Mukesh Bachhav" userId="2d97ccdc-d0f8-4499-be01-279db706b25e" providerId="ADAL" clId="{1234F1A6-5BD1-4001-A215-3CF72FB3B795}" dt="2026-05-11T18:24:09.974" v="456" actId="1076"/>
          <ac:spMkLst>
            <pc:docMk/>
            <pc:sldMk cId="1117456389" sldId="261"/>
            <ac:spMk id="13" creationId="{2BF61B5C-2047-DEB8-BBD7-2B22796712D3}"/>
          </ac:spMkLst>
        </pc:spChg>
        <pc:spChg chg="mod">
          <ac:chgData name="Mukesh Bachhav" userId="2d97ccdc-d0f8-4499-be01-279db706b25e" providerId="ADAL" clId="{1234F1A6-5BD1-4001-A215-3CF72FB3B795}" dt="2026-05-11T18:24:07.607" v="455" actId="1076"/>
          <ac:spMkLst>
            <pc:docMk/>
            <pc:sldMk cId="1117456389" sldId="261"/>
            <ac:spMk id="14" creationId="{714330B2-6531-169B-2C20-AEB1B3D8AB31}"/>
          </ac:spMkLst>
        </pc:spChg>
        <pc:picChg chg="mod">
          <ac:chgData name="Mukesh Bachhav" userId="2d97ccdc-d0f8-4499-be01-279db706b25e" providerId="ADAL" clId="{1234F1A6-5BD1-4001-A215-3CF72FB3B795}" dt="2026-05-11T18:24:04.556" v="454" actId="1076"/>
          <ac:picMkLst>
            <pc:docMk/>
            <pc:sldMk cId="1117456389" sldId="261"/>
            <ac:picMk id="3074" creationId="{D1F1CFC0-4115-D820-19FA-753600C02CB3}"/>
          </ac:picMkLst>
        </pc:picChg>
        <pc:picChg chg="mod">
          <ac:chgData name="Mukesh Bachhav" userId="2d97ccdc-d0f8-4499-be01-279db706b25e" providerId="ADAL" clId="{1234F1A6-5BD1-4001-A215-3CF72FB3B795}" dt="2026-05-11T18:24:01.398" v="453" actId="1076"/>
          <ac:picMkLst>
            <pc:docMk/>
            <pc:sldMk cId="1117456389" sldId="261"/>
            <ac:picMk id="4098" creationId="{3C42E3EC-9CFB-59D0-5E9B-CA4ABFF1E6F4}"/>
          </ac:picMkLst>
        </pc:picChg>
        <pc:picChg chg="mod">
          <ac:chgData name="Mukesh Bachhav" userId="2d97ccdc-d0f8-4499-be01-279db706b25e" providerId="ADAL" clId="{1234F1A6-5BD1-4001-A215-3CF72FB3B795}" dt="2026-05-11T18:24:13.613" v="458" actId="1076"/>
          <ac:picMkLst>
            <pc:docMk/>
            <pc:sldMk cId="1117456389" sldId="261"/>
            <ac:picMk id="4102" creationId="{E6701189-0066-0C25-0381-0D0E0A8837EB}"/>
          </ac:picMkLst>
        </pc:picChg>
      </pc:sldChg>
      <pc:sldChg chg="addSp delSp modSp mod">
        <pc:chgData name="Mukesh Bachhav" userId="2d97ccdc-d0f8-4499-be01-279db706b25e" providerId="ADAL" clId="{1234F1A6-5BD1-4001-A215-3CF72FB3B795}" dt="2026-05-11T22:56:55.490" v="1984" actId="114"/>
        <pc:sldMkLst>
          <pc:docMk/>
          <pc:sldMk cId="91062510" sldId="262"/>
        </pc:sldMkLst>
        <pc:spChg chg="mod">
          <ac:chgData name="Mukesh Bachhav" userId="2d97ccdc-d0f8-4499-be01-279db706b25e" providerId="ADAL" clId="{1234F1A6-5BD1-4001-A215-3CF72FB3B795}" dt="2026-05-11T18:25:26.413" v="508" actId="2711"/>
          <ac:spMkLst>
            <pc:docMk/>
            <pc:sldMk cId="91062510" sldId="262"/>
            <ac:spMk id="3" creationId="{572E6593-D105-65C6-DC46-085E767674D9}"/>
          </ac:spMkLst>
        </pc:spChg>
        <pc:spChg chg="mod">
          <ac:chgData name="Mukesh Bachhav" userId="2d97ccdc-d0f8-4499-be01-279db706b25e" providerId="ADAL" clId="{1234F1A6-5BD1-4001-A215-3CF72FB3B795}" dt="2026-05-11T19:50:38.185" v="828" actId="1076"/>
          <ac:spMkLst>
            <pc:docMk/>
            <pc:sldMk cId="91062510" sldId="262"/>
            <ac:spMk id="4" creationId="{46D938CF-C961-B15A-CE8D-F9AB24CD8542}"/>
          </ac:spMkLst>
        </pc:spChg>
        <pc:spChg chg="mod">
          <ac:chgData name="Mukesh Bachhav" userId="2d97ccdc-d0f8-4499-be01-279db706b25e" providerId="ADAL" clId="{1234F1A6-5BD1-4001-A215-3CF72FB3B795}" dt="2026-05-11T22:56:55.490" v="1984" actId="114"/>
          <ac:spMkLst>
            <pc:docMk/>
            <pc:sldMk cId="91062510" sldId="262"/>
            <ac:spMk id="5" creationId="{2B37F587-273A-9843-D6D1-EF657C873F73}"/>
          </ac:spMkLst>
        </pc:spChg>
        <pc:spChg chg="add mod">
          <ac:chgData name="Mukesh Bachhav" userId="2d97ccdc-d0f8-4499-be01-279db706b25e" providerId="ADAL" clId="{1234F1A6-5BD1-4001-A215-3CF72FB3B795}" dt="2026-05-11T18:25:08.128" v="476" actId="1076"/>
          <ac:spMkLst>
            <pc:docMk/>
            <pc:sldMk cId="91062510" sldId="262"/>
            <ac:spMk id="6" creationId="{DA49F8B2-7AEE-E478-8933-1248E0C223F3}"/>
          </ac:spMkLst>
        </pc:spChg>
        <pc:spChg chg="mod">
          <ac:chgData name="Mukesh Bachhav" userId="2d97ccdc-d0f8-4499-be01-279db706b25e" providerId="ADAL" clId="{1234F1A6-5BD1-4001-A215-3CF72FB3B795}" dt="2026-05-11T18:25:26.413" v="508" actId="2711"/>
          <ac:spMkLst>
            <pc:docMk/>
            <pc:sldMk cId="91062510" sldId="262"/>
            <ac:spMk id="7" creationId="{6ED42B34-3366-4751-7CE4-B1E06E961C87}"/>
          </ac:spMkLst>
        </pc:spChg>
        <pc:spChg chg="del">
          <ac:chgData name="Mukesh Bachhav" userId="2d97ccdc-d0f8-4499-be01-279db706b25e" providerId="ADAL" clId="{1234F1A6-5BD1-4001-A215-3CF72FB3B795}" dt="2026-05-11T18:24:57.738" v="468" actId="478"/>
          <ac:spMkLst>
            <pc:docMk/>
            <pc:sldMk cId="91062510" sldId="262"/>
            <ac:spMk id="8" creationId="{DFF8F55F-DCFA-DAB8-5164-F5FC62F13ADA}"/>
          </ac:spMkLst>
        </pc:spChg>
        <pc:spChg chg="add mod">
          <ac:chgData name="Mukesh Bachhav" userId="2d97ccdc-d0f8-4499-be01-279db706b25e" providerId="ADAL" clId="{1234F1A6-5BD1-4001-A215-3CF72FB3B795}" dt="2026-05-11T21:07:17.943" v="1689" actId="403"/>
          <ac:spMkLst>
            <pc:docMk/>
            <pc:sldMk cId="91062510" sldId="262"/>
            <ac:spMk id="9" creationId="{DADE18D7-DC4D-103A-179C-71AF6DDF1229}"/>
          </ac:spMkLst>
        </pc:spChg>
        <pc:spChg chg="mod">
          <ac:chgData name="Mukesh Bachhav" userId="2d97ccdc-d0f8-4499-be01-279db706b25e" providerId="ADAL" clId="{1234F1A6-5BD1-4001-A215-3CF72FB3B795}" dt="2026-05-11T19:50:38.185" v="828" actId="1076"/>
          <ac:spMkLst>
            <pc:docMk/>
            <pc:sldMk cId="91062510" sldId="262"/>
            <ac:spMk id="11" creationId="{9552E5C0-7138-3DB2-52E9-D81321247AA9}"/>
          </ac:spMkLst>
        </pc:spChg>
        <pc:spChg chg="add mod">
          <ac:chgData name="Mukesh Bachhav" userId="2d97ccdc-d0f8-4499-be01-279db706b25e" providerId="ADAL" clId="{1234F1A6-5BD1-4001-A215-3CF72FB3B795}" dt="2026-05-11T21:07:17.943" v="1689" actId="403"/>
          <ac:spMkLst>
            <pc:docMk/>
            <pc:sldMk cId="91062510" sldId="262"/>
            <ac:spMk id="12" creationId="{E49F7DED-FAFA-6A03-677E-69CE1EA642D5}"/>
          </ac:spMkLst>
        </pc:spChg>
        <pc:spChg chg="add mod">
          <ac:chgData name="Mukesh Bachhav" userId="2d97ccdc-d0f8-4499-be01-279db706b25e" providerId="ADAL" clId="{1234F1A6-5BD1-4001-A215-3CF72FB3B795}" dt="2026-05-11T21:07:17.943" v="1689" actId="403"/>
          <ac:spMkLst>
            <pc:docMk/>
            <pc:sldMk cId="91062510" sldId="262"/>
            <ac:spMk id="13" creationId="{C67E3A3E-42A2-2226-21AB-54DA5FCC8E7F}"/>
          </ac:spMkLst>
        </pc:spChg>
        <pc:spChg chg="add mod">
          <ac:chgData name="Mukesh Bachhav" userId="2d97ccdc-d0f8-4499-be01-279db706b25e" providerId="ADAL" clId="{1234F1A6-5BD1-4001-A215-3CF72FB3B795}" dt="2026-05-11T21:07:30.568" v="1693" actId="207"/>
          <ac:spMkLst>
            <pc:docMk/>
            <pc:sldMk cId="91062510" sldId="262"/>
            <ac:spMk id="14" creationId="{BC6C2DF6-CBC8-CC9F-8040-5A3542F3E30D}"/>
          </ac:spMkLst>
        </pc:spChg>
        <pc:picChg chg="mod">
          <ac:chgData name="Mukesh Bachhav" userId="2d97ccdc-d0f8-4499-be01-279db706b25e" providerId="ADAL" clId="{1234F1A6-5BD1-4001-A215-3CF72FB3B795}" dt="2026-05-11T19:50:38.185" v="828" actId="1076"/>
          <ac:picMkLst>
            <pc:docMk/>
            <pc:sldMk cId="91062510" sldId="262"/>
            <ac:picMk id="2" creationId="{D6F52B1F-A57E-5DF6-8E1B-87E8FDDBCDE8}"/>
          </ac:picMkLst>
        </pc:picChg>
        <pc:picChg chg="mod">
          <ac:chgData name="Mukesh Bachhav" userId="2d97ccdc-d0f8-4499-be01-279db706b25e" providerId="ADAL" clId="{1234F1A6-5BD1-4001-A215-3CF72FB3B795}" dt="2026-05-11T19:50:34.349" v="827" actId="1076"/>
          <ac:picMkLst>
            <pc:docMk/>
            <pc:sldMk cId="91062510" sldId="262"/>
            <ac:picMk id="5124" creationId="{87A2D897-0CA9-F516-4368-5B857DC50588}"/>
          </ac:picMkLst>
        </pc:picChg>
        <pc:cxnChg chg="mod">
          <ac:chgData name="Mukesh Bachhav" userId="2d97ccdc-d0f8-4499-be01-279db706b25e" providerId="ADAL" clId="{1234F1A6-5BD1-4001-A215-3CF72FB3B795}" dt="2026-05-11T19:50:38.185" v="828" actId="1076"/>
          <ac:cxnSpMkLst>
            <pc:docMk/>
            <pc:sldMk cId="91062510" sldId="262"/>
            <ac:cxnSpMk id="10" creationId="{A304B1AF-CC8C-3E49-E202-B156EBF814FA}"/>
          </ac:cxnSpMkLst>
        </pc:cxnChg>
      </pc:sldChg>
      <pc:sldChg chg="addSp delSp modSp mod ord">
        <pc:chgData name="Mukesh Bachhav" userId="2d97ccdc-d0f8-4499-be01-279db706b25e" providerId="ADAL" clId="{1234F1A6-5BD1-4001-A215-3CF72FB3B795}" dt="2026-05-11T22:47:50.666" v="1753" actId="478"/>
        <pc:sldMkLst>
          <pc:docMk/>
          <pc:sldMk cId="1922154964" sldId="263"/>
        </pc:sldMkLst>
        <pc:spChg chg="add mod">
          <ac:chgData name="Mukesh Bachhav" userId="2d97ccdc-d0f8-4499-be01-279db706b25e" providerId="ADAL" clId="{1234F1A6-5BD1-4001-A215-3CF72FB3B795}" dt="2026-05-11T22:47:46.097" v="1752" actId="20577"/>
          <ac:spMkLst>
            <pc:docMk/>
            <pc:sldMk cId="1922154964" sldId="263"/>
            <ac:spMk id="2" creationId="{73FBE64C-504C-DCE8-8207-D8622FF61D3F}"/>
          </ac:spMkLst>
        </pc:spChg>
        <pc:spChg chg="del">
          <ac:chgData name="Mukesh Bachhav" userId="2d97ccdc-d0f8-4499-be01-279db706b25e" providerId="ADAL" clId="{1234F1A6-5BD1-4001-A215-3CF72FB3B795}" dt="2026-05-11T20:15:09.054" v="1496" actId="478"/>
          <ac:spMkLst>
            <pc:docMk/>
            <pc:sldMk cId="1922154964" sldId="263"/>
            <ac:spMk id="4" creationId="{02063C48-E9B2-0C28-3798-7BF74588F630}"/>
          </ac:spMkLst>
        </pc:spChg>
        <pc:spChg chg="del mod">
          <ac:chgData name="Mukesh Bachhav" userId="2d97ccdc-d0f8-4499-be01-279db706b25e" providerId="ADAL" clId="{1234F1A6-5BD1-4001-A215-3CF72FB3B795}" dt="2026-05-11T22:47:50.666" v="1753" actId="478"/>
          <ac:spMkLst>
            <pc:docMk/>
            <pc:sldMk cId="1922154964" sldId="263"/>
            <ac:spMk id="8" creationId="{C92FE76F-FCF6-85C4-EC7B-E19A81B6B7AB}"/>
          </ac:spMkLst>
        </pc:spChg>
        <pc:graphicFrameChg chg="del modGraphic">
          <ac:chgData name="Mukesh Bachhav" userId="2d97ccdc-d0f8-4499-be01-279db706b25e" providerId="ADAL" clId="{1234F1A6-5BD1-4001-A215-3CF72FB3B795}" dt="2026-05-11T20:14:59.374" v="1493" actId="478"/>
          <ac:graphicFrameMkLst>
            <pc:docMk/>
            <pc:sldMk cId="1922154964" sldId="263"/>
            <ac:graphicFrameMk id="6" creationId="{E924F607-CC81-8CB5-488D-42D1E0C2D96F}"/>
          </ac:graphicFrameMkLst>
        </pc:graphicFrameChg>
        <pc:graphicFrameChg chg="mod modGraphic">
          <ac:chgData name="Mukesh Bachhav" userId="2d97ccdc-d0f8-4499-be01-279db706b25e" providerId="ADAL" clId="{1234F1A6-5BD1-4001-A215-3CF72FB3B795}" dt="2026-05-11T20:43:58.828" v="1646" actId="1076"/>
          <ac:graphicFrameMkLst>
            <pc:docMk/>
            <pc:sldMk cId="1922154964" sldId="263"/>
            <ac:graphicFrameMk id="7" creationId="{B0FA89ED-3710-B2BE-F77C-301FF70F0B28}"/>
          </ac:graphicFrameMkLst>
        </pc:graphicFrameChg>
      </pc:sldChg>
      <pc:sldChg chg="modSp mod">
        <pc:chgData name="Mukesh Bachhav" userId="2d97ccdc-d0f8-4499-be01-279db706b25e" providerId="ADAL" clId="{1234F1A6-5BD1-4001-A215-3CF72FB3B795}" dt="2026-05-11T18:14:32.037" v="188" actId="20577"/>
        <pc:sldMkLst>
          <pc:docMk/>
          <pc:sldMk cId="682161858" sldId="264"/>
        </pc:sldMkLst>
        <pc:spChg chg="mod">
          <ac:chgData name="Mukesh Bachhav" userId="2d97ccdc-d0f8-4499-be01-279db706b25e" providerId="ADAL" clId="{1234F1A6-5BD1-4001-A215-3CF72FB3B795}" dt="2026-05-11T18:14:32.037" v="188" actId="20577"/>
          <ac:spMkLst>
            <pc:docMk/>
            <pc:sldMk cId="682161858" sldId="264"/>
            <ac:spMk id="3" creationId="{246FADFB-6918-A86C-C4D4-AAA92C5CB8C8}"/>
          </ac:spMkLst>
        </pc:spChg>
      </pc:sldChg>
      <pc:sldChg chg="new del">
        <pc:chgData name="Mukesh Bachhav" userId="2d97ccdc-d0f8-4499-be01-279db706b25e" providerId="ADAL" clId="{1234F1A6-5BD1-4001-A215-3CF72FB3B795}" dt="2026-05-11T18:14:45.149" v="191" actId="47"/>
        <pc:sldMkLst>
          <pc:docMk/>
          <pc:sldMk cId="574477683" sldId="265"/>
        </pc:sldMkLst>
      </pc:sldChg>
      <pc:sldChg chg="addSp delSp modSp new mod">
        <pc:chgData name="Mukesh Bachhav" userId="2d97ccdc-d0f8-4499-be01-279db706b25e" providerId="ADAL" clId="{1234F1A6-5BD1-4001-A215-3CF72FB3B795}" dt="2026-05-11T19:58:48.176" v="974" actId="20577"/>
        <pc:sldMkLst>
          <pc:docMk/>
          <pc:sldMk cId="1539832563" sldId="265"/>
        </pc:sldMkLst>
        <pc:spChg chg="del">
          <ac:chgData name="Mukesh Bachhav" userId="2d97ccdc-d0f8-4499-be01-279db706b25e" providerId="ADAL" clId="{1234F1A6-5BD1-4001-A215-3CF72FB3B795}" dt="2026-05-11T18:24:45.610" v="466" actId="478"/>
          <ac:spMkLst>
            <pc:docMk/>
            <pc:sldMk cId="1539832563" sldId="265"/>
            <ac:spMk id="2" creationId="{ED953311-5825-15C0-1331-8693BE68AACC}"/>
          </ac:spMkLst>
        </pc:spChg>
        <pc:spChg chg="del">
          <ac:chgData name="Mukesh Bachhav" userId="2d97ccdc-d0f8-4499-be01-279db706b25e" providerId="ADAL" clId="{1234F1A6-5BD1-4001-A215-3CF72FB3B795}" dt="2026-05-11T18:24:44.867" v="465" actId="478"/>
          <ac:spMkLst>
            <pc:docMk/>
            <pc:sldMk cId="1539832563" sldId="265"/>
            <ac:spMk id="3" creationId="{F58D51E5-2DC4-E6CC-D6E0-11F264DB79C5}"/>
          </ac:spMkLst>
        </pc:spChg>
        <pc:spChg chg="add mod">
          <ac:chgData name="Mukesh Bachhav" userId="2d97ccdc-d0f8-4499-be01-279db706b25e" providerId="ADAL" clId="{1234F1A6-5BD1-4001-A215-3CF72FB3B795}" dt="2026-05-11T19:48:25.127" v="816" actId="14100"/>
          <ac:spMkLst>
            <pc:docMk/>
            <pc:sldMk cId="1539832563" sldId="265"/>
            <ac:spMk id="4" creationId="{E0BDE1DF-FABE-7E51-0FCE-CB89E43BA2D6}"/>
          </ac:spMkLst>
        </pc:spChg>
        <pc:spChg chg="add mod">
          <ac:chgData name="Mukesh Bachhav" userId="2d97ccdc-d0f8-4499-be01-279db706b25e" providerId="ADAL" clId="{1234F1A6-5BD1-4001-A215-3CF72FB3B795}" dt="2026-05-11T19:58:48.176" v="974" actId="20577"/>
          <ac:spMkLst>
            <pc:docMk/>
            <pc:sldMk cId="1539832563" sldId="265"/>
            <ac:spMk id="5" creationId="{105156A7-1B34-75C8-027E-8E1E538C9C53}"/>
          </ac:spMkLst>
        </pc:spChg>
      </pc:sldChg>
      <pc:sldChg chg="del">
        <pc:chgData name="Mukesh Bachhav" userId="2d97ccdc-d0f8-4499-be01-279db706b25e" providerId="ADAL" clId="{1234F1A6-5BD1-4001-A215-3CF72FB3B795}" dt="2026-05-11T18:14:39.440" v="189" actId="47"/>
        <pc:sldMkLst>
          <pc:docMk/>
          <pc:sldMk cId="2958680292" sldId="265"/>
        </pc:sldMkLst>
      </pc:sldChg>
      <pc:sldChg chg="addSp delSp modSp new mod">
        <pc:chgData name="Mukesh Bachhav" userId="2d97ccdc-d0f8-4499-be01-279db706b25e" providerId="ADAL" clId="{1234F1A6-5BD1-4001-A215-3CF72FB3B795}" dt="2026-05-11T22:57:57.205" v="2026" actId="1076"/>
        <pc:sldMkLst>
          <pc:docMk/>
          <pc:sldMk cId="3299457797" sldId="266"/>
        </pc:sldMkLst>
        <pc:spChg chg="del">
          <ac:chgData name="Mukesh Bachhav" userId="2d97ccdc-d0f8-4499-be01-279db706b25e" providerId="ADAL" clId="{1234F1A6-5BD1-4001-A215-3CF72FB3B795}" dt="2026-05-11T19:56:40.969" v="891" actId="478"/>
          <ac:spMkLst>
            <pc:docMk/>
            <pc:sldMk cId="3299457797" sldId="266"/>
            <ac:spMk id="2" creationId="{009EFCC1-2C0F-F6C7-46C6-F1360B0B0DBD}"/>
          </ac:spMkLst>
        </pc:spChg>
        <pc:spChg chg="del">
          <ac:chgData name="Mukesh Bachhav" userId="2d97ccdc-d0f8-4499-be01-279db706b25e" providerId="ADAL" clId="{1234F1A6-5BD1-4001-A215-3CF72FB3B795}" dt="2026-05-11T19:56:42.539" v="892" actId="478"/>
          <ac:spMkLst>
            <pc:docMk/>
            <pc:sldMk cId="3299457797" sldId="266"/>
            <ac:spMk id="3" creationId="{F13ADFC6-799D-0C2F-742D-66D090008DEC}"/>
          </ac:spMkLst>
        </pc:spChg>
        <pc:spChg chg="add mod">
          <ac:chgData name="Mukesh Bachhav" userId="2d97ccdc-d0f8-4499-be01-279db706b25e" providerId="ADAL" clId="{1234F1A6-5BD1-4001-A215-3CF72FB3B795}" dt="2026-05-11T19:56:49.797" v="914" actId="6549"/>
          <ac:spMkLst>
            <pc:docMk/>
            <pc:sldMk cId="3299457797" sldId="266"/>
            <ac:spMk id="4" creationId="{F0509934-D207-61F8-AC77-6733849CD3BD}"/>
          </ac:spMkLst>
        </pc:spChg>
        <pc:spChg chg="add mod">
          <ac:chgData name="Mukesh Bachhav" userId="2d97ccdc-d0f8-4499-be01-279db706b25e" providerId="ADAL" clId="{1234F1A6-5BD1-4001-A215-3CF72FB3B795}" dt="2026-05-11T20:05:01.773" v="1047" actId="1076"/>
          <ac:spMkLst>
            <pc:docMk/>
            <pc:sldMk cId="3299457797" sldId="266"/>
            <ac:spMk id="5" creationId="{4A7354D2-34C7-4335-B261-BE25BA28AA74}"/>
          </ac:spMkLst>
        </pc:spChg>
        <pc:spChg chg="add del mod">
          <ac:chgData name="Mukesh Bachhav" userId="2d97ccdc-d0f8-4499-be01-279db706b25e" providerId="ADAL" clId="{1234F1A6-5BD1-4001-A215-3CF72FB3B795}" dt="2026-05-11T22:46:37.825" v="1730" actId="21"/>
          <ac:spMkLst>
            <pc:docMk/>
            <pc:sldMk cId="3299457797" sldId="266"/>
            <ac:spMk id="6" creationId="{BF503489-0F2D-405A-4A37-67A8BB60B134}"/>
          </ac:spMkLst>
        </pc:spChg>
        <pc:spChg chg="add mod">
          <ac:chgData name="Mukesh Bachhav" userId="2d97ccdc-d0f8-4499-be01-279db706b25e" providerId="ADAL" clId="{1234F1A6-5BD1-4001-A215-3CF72FB3B795}" dt="2026-05-11T22:57:38.867" v="2013" actId="21"/>
          <ac:spMkLst>
            <pc:docMk/>
            <pc:sldMk cId="3299457797" sldId="266"/>
            <ac:spMk id="7" creationId="{4505B3DD-5436-91F7-6A5B-B2EA887ECA9D}"/>
          </ac:spMkLst>
        </pc:spChg>
        <pc:spChg chg="add del mod">
          <ac:chgData name="Mukesh Bachhav" userId="2d97ccdc-d0f8-4499-be01-279db706b25e" providerId="ADAL" clId="{1234F1A6-5BD1-4001-A215-3CF72FB3B795}" dt="2026-05-11T20:08:14.727" v="1184" actId="478"/>
          <ac:spMkLst>
            <pc:docMk/>
            <pc:sldMk cId="3299457797" sldId="266"/>
            <ac:spMk id="8" creationId="{8965F73A-095B-D4AF-C0C5-C817CDD74E4D}"/>
          </ac:spMkLst>
        </pc:spChg>
        <pc:spChg chg="add mod">
          <ac:chgData name="Mukesh Bachhav" userId="2d97ccdc-d0f8-4499-be01-279db706b25e" providerId="ADAL" clId="{1234F1A6-5BD1-4001-A215-3CF72FB3B795}" dt="2026-05-11T22:57:57.205" v="2026" actId="1076"/>
          <ac:spMkLst>
            <pc:docMk/>
            <pc:sldMk cId="3299457797" sldId="266"/>
            <ac:spMk id="10" creationId="{CCCF0470-3F18-BE40-36A5-1B779B6C2CA3}"/>
          </ac:spMkLst>
        </pc:spChg>
      </pc:sldChg>
      <pc:sldChg chg="addSp delSp modSp new mod">
        <pc:chgData name="Mukesh Bachhav" userId="2d97ccdc-d0f8-4499-be01-279db706b25e" providerId="ADAL" clId="{1234F1A6-5BD1-4001-A215-3CF72FB3B795}" dt="2026-05-11T22:58:12.358" v="2027" actId="115"/>
        <pc:sldMkLst>
          <pc:docMk/>
          <pc:sldMk cId="1443212859" sldId="267"/>
        </pc:sldMkLst>
        <pc:spChg chg="mod">
          <ac:chgData name="Mukesh Bachhav" userId="2d97ccdc-d0f8-4499-be01-279db706b25e" providerId="ADAL" clId="{1234F1A6-5BD1-4001-A215-3CF72FB3B795}" dt="2026-05-11T20:38:13.658" v="1554" actId="20577"/>
          <ac:spMkLst>
            <pc:docMk/>
            <pc:sldMk cId="1443212859" sldId="267"/>
            <ac:spMk id="2" creationId="{64BEFC47-7D0F-541E-EFBA-C815D49FD49C}"/>
          </ac:spMkLst>
        </pc:spChg>
        <pc:spChg chg="mod">
          <ac:chgData name="Mukesh Bachhav" userId="2d97ccdc-d0f8-4499-be01-279db706b25e" providerId="ADAL" clId="{1234F1A6-5BD1-4001-A215-3CF72FB3B795}" dt="2026-05-11T22:58:12.358" v="2027" actId="115"/>
          <ac:spMkLst>
            <pc:docMk/>
            <pc:sldMk cId="1443212859" sldId="267"/>
            <ac:spMk id="3" creationId="{CD08B5E5-BD66-156D-C173-367998F6E853}"/>
          </ac:spMkLst>
        </pc:spChg>
        <pc:spChg chg="add del mod">
          <ac:chgData name="Mukesh Bachhav" userId="2d97ccdc-d0f8-4499-be01-279db706b25e" providerId="ADAL" clId="{1234F1A6-5BD1-4001-A215-3CF72FB3B795}" dt="2026-05-11T22:46:59.985" v="1735" actId="478"/>
          <ac:spMkLst>
            <pc:docMk/>
            <pc:sldMk cId="1443212859" sldId="267"/>
            <ac:spMk id="4" creationId="{8A96D88E-870E-EDB9-0716-D8312474D968}"/>
          </ac:spMkLst>
        </pc:spChg>
      </pc:sldChg>
      <pc:sldChg chg="modSp add mod">
        <pc:chgData name="Mukesh Bachhav" userId="2d97ccdc-d0f8-4499-be01-279db706b25e" providerId="ADAL" clId="{1234F1A6-5BD1-4001-A215-3CF72FB3B795}" dt="2026-05-11T22:55:34.827" v="1978" actId="20577"/>
        <pc:sldMkLst>
          <pc:docMk/>
          <pc:sldMk cId="314871528" sldId="268"/>
        </pc:sldMkLst>
        <pc:spChg chg="mod">
          <ac:chgData name="Mukesh Bachhav" userId="2d97ccdc-d0f8-4499-be01-279db706b25e" providerId="ADAL" clId="{1234F1A6-5BD1-4001-A215-3CF72FB3B795}" dt="2026-05-11T22:55:02.123" v="1954" actId="20577"/>
          <ac:spMkLst>
            <pc:docMk/>
            <pc:sldMk cId="314871528" sldId="268"/>
            <ac:spMk id="4" creationId="{838DBCAD-32B8-393D-76DA-3C29FAB6FDB4}"/>
          </ac:spMkLst>
        </pc:spChg>
        <pc:spChg chg="mod">
          <ac:chgData name="Mukesh Bachhav" userId="2d97ccdc-d0f8-4499-be01-279db706b25e" providerId="ADAL" clId="{1234F1A6-5BD1-4001-A215-3CF72FB3B795}" dt="2026-05-11T22:55:34.827" v="1978" actId="20577"/>
          <ac:spMkLst>
            <pc:docMk/>
            <pc:sldMk cId="314871528" sldId="268"/>
            <ac:spMk id="5" creationId="{D2FA177F-6C4F-B826-1B55-F94C4BE242F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9992B-A26C-6A4B-AC27-2602734F2866}" type="datetimeFigureOut">
              <a:rPr lang="en-US" smtClean="0"/>
              <a:t>5/11/2026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0CCFD4-A7F8-054B-8822-BC244B953582}" type="slidenum">
              <a:rPr lang="en-US" smtClean="0"/>
              <a:t>‹#›</a:t>
            </a:fld>
            <a:endParaRPr lang="en-US"/>
          </a:p>
        </p:txBody>
      </p:sp>
    </p:spTree>
    <p:extLst>
      <p:ext uri="{BB962C8B-B14F-4D97-AF65-F5344CB8AC3E}">
        <p14:creationId xmlns:p14="http://schemas.microsoft.com/office/powerpoint/2010/main" val="243701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5 image">
    <p:bg>
      <p:bgPr>
        <a:solidFill>
          <a:schemeClr val="bg1"/>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1A9CEB5-4DCA-2549-B149-80C6AFE7CA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6501" y="0"/>
            <a:ext cx="4055498" cy="3048000"/>
          </a:xfrm>
          <a:prstGeom prst="rect">
            <a:avLst/>
          </a:prstGeom>
        </p:spPr>
      </p:pic>
      <p:grpSp>
        <p:nvGrpSpPr>
          <p:cNvPr id="13" name="blue/green box bottom">
            <a:extLst>
              <a:ext uri="{FF2B5EF4-FFF2-40B4-BE49-F238E27FC236}">
                <a16:creationId xmlns:a16="http://schemas.microsoft.com/office/drawing/2014/main" id="{01F9400E-D49A-AA40-B4BD-53F03EC31D76}"/>
              </a:ext>
            </a:extLst>
          </p:cNvPr>
          <p:cNvGrpSpPr/>
          <p:nvPr userDrawn="1"/>
        </p:nvGrpSpPr>
        <p:grpSpPr>
          <a:xfrm>
            <a:off x="0" y="5340350"/>
            <a:ext cx="12192000" cy="1517650"/>
            <a:chOff x="0" y="5340350"/>
            <a:chExt cx="12192000" cy="1517650"/>
          </a:xfrm>
        </p:grpSpPr>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19"/>
              <a:ext cx="12192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0"/>
              <a:ext cx="12192000" cy="104169"/>
            </a:xfrm>
            <a:prstGeom prst="rect">
              <a:avLst/>
            </a:prstGeom>
            <a:solidFill>
              <a:srgbClr val="8EC4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41" name="Rectangle 40">
            <a:extLst>
              <a:ext uri="{FF2B5EF4-FFF2-40B4-BE49-F238E27FC236}">
                <a16:creationId xmlns:a16="http://schemas.microsoft.com/office/drawing/2014/main" id="{1CEF456F-8BC0-384F-83F0-E5A07493A1DB}"/>
              </a:ext>
            </a:extLst>
          </p:cNvPr>
          <p:cNvSpPr/>
          <p:nvPr userDrawn="1"/>
        </p:nvSpPr>
        <p:spPr>
          <a:xfrm>
            <a:off x="8127999" y="3048000"/>
            <a:ext cx="4064001" cy="2292350"/>
          </a:xfrm>
          <a:prstGeom prst="rect">
            <a:avLst/>
          </a:prstGeom>
          <a:solidFill>
            <a:srgbClr val="2D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2DE6E80B-AE42-7F4B-8C4C-ACBD3261A904}"/>
              </a:ext>
            </a:extLst>
          </p:cNvPr>
          <p:cNvSpPr/>
          <p:nvPr userDrawn="1"/>
        </p:nvSpPr>
        <p:spPr>
          <a:xfrm>
            <a:off x="4063999" y="3048000"/>
            <a:ext cx="8136503" cy="2292350"/>
          </a:xfrm>
          <a:prstGeom prst="rect">
            <a:avLst/>
          </a:prstGeom>
          <a:gradFill>
            <a:gsLst>
              <a:gs pos="50000">
                <a:srgbClr val="2DA9E1"/>
              </a:gs>
              <a:gs pos="0">
                <a:srgbClr val="2DA9E1">
                  <a:alpha val="0"/>
                </a:srgbClr>
              </a:gs>
              <a:gs pos="100000">
                <a:srgbClr val="2DA9E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4063999" y="3048000"/>
            <a:ext cx="8128000" cy="2292350"/>
          </a:xfrm>
          <a:solidFill>
            <a:srgbClr val="2DA9E1">
              <a:alpha val="89000"/>
            </a:srgbClr>
          </a:solidFill>
        </p:spPr>
        <p:txBody>
          <a:bodyPr wrap="square" lIns="365760" tIns="822960" rIns="274320" bIns="822960" anchor="ctr" anchorCtr="0">
            <a:noAutofit/>
          </a:bodyPr>
          <a:lstStyle>
            <a:lvl1pPr marL="0" indent="0">
              <a:buFont typeface="Arial" panose="020B0604020202020204" pitchFamily="34" charset="0"/>
              <a:buNone/>
              <a:tabLst/>
              <a:defRPr sz="3600" b="1" i="0">
                <a:solidFill>
                  <a:schemeClr val="bg1"/>
                </a:solidFill>
                <a:latin typeface="Arial" panose="020B0604020202020204" pitchFamily="34" charset="0"/>
                <a:cs typeface="Arial" panose="020B0604020202020204" pitchFamily="34" charset="0"/>
              </a:defRPr>
            </a:lvl1pPr>
            <a:lvl2pPr marL="9525" indent="0">
              <a:buFontTx/>
              <a:buNone/>
              <a:tabLst/>
              <a:defRPr sz="2400">
                <a:solidFill>
                  <a:schemeClr val="bg1"/>
                </a:solidFill>
                <a:latin typeface="Arial" panose="020B0604020202020204" pitchFamily="34" charset="0"/>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title</a:t>
            </a:r>
          </a:p>
          <a:p>
            <a:pPr lvl="1"/>
            <a:r>
              <a:rPr lang="en-US" dirty="0"/>
              <a:t>Click to edit subtitle</a:t>
            </a:r>
          </a:p>
        </p:txBody>
      </p:sp>
      <p:sp>
        <p:nvSpPr>
          <p:cNvPr id="20" name="Text Placeholder 46">
            <a:extLst>
              <a:ext uri="{FF2B5EF4-FFF2-40B4-BE49-F238E27FC236}">
                <a16:creationId xmlns:a16="http://schemas.microsoft.com/office/drawing/2014/main" id="{885C2393-A49E-404D-B096-F9ADA920F578}"/>
              </a:ext>
            </a:extLst>
          </p:cNvPr>
          <p:cNvSpPr>
            <a:spLocks noGrp="1"/>
          </p:cNvSpPr>
          <p:nvPr>
            <p:ph type="body" sz="quarter" idx="25"/>
          </p:nvPr>
        </p:nvSpPr>
        <p:spPr>
          <a:xfrm>
            <a:off x="8630118" y="1209585"/>
            <a:ext cx="3267075" cy="1392237"/>
          </a:xfrm>
          <a:effectLst>
            <a:outerShdw blurRad="50800" dist="38100" dir="2700000" algn="tl" rotWithShape="0">
              <a:prstClr val="black">
                <a:alpha val="40000"/>
              </a:prstClr>
            </a:outerShdw>
          </a:effectLst>
        </p:spPr>
        <p:txBody>
          <a:bodyPr lIns="0" rIns="0" bIns="0" anchor="b" anchorCtr="0">
            <a:noAutofit/>
          </a:bodyPr>
          <a:lstStyle>
            <a:lvl1pPr marL="7938" indent="0">
              <a:buFontTx/>
              <a:buNone/>
              <a:tabLst/>
              <a:defRPr sz="1600" b="1" i="0">
                <a:solidFill>
                  <a:schemeClr val="bg1"/>
                </a:solidFill>
                <a:latin typeface="Arial" panose="020B0604020202020204" pitchFamily="34" charset="0"/>
                <a:cs typeface="Arial" panose="020B0604020202020204" pitchFamily="34" charset="0"/>
              </a:defRPr>
            </a:lvl1pPr>
            <a:lvl2pPr marL="457200" indent="0">
              <a:buFontTx/>
              <a:buNone/>
              <a:defRPr b="0" i="0">
                <a:solidFill>
                  <a:schemeClr val="bg1"/>
                </a:solidFill>
                <a:latin typeface="Myriad Pro Cond" panose="020B0506030403020204" pitchFamily="34" charset="0"/>
              </a:defRPr>
            </a:lvl2pPr>
            <a:lvl3pPr marL="7938" indent="0">
              <a:buFontTx/>
              <a:buNone/>
              <a:tabLst/>
              <a:defRPr sz="1400" b="0" i="0">
                <a:solidFill>
                  <a:schemeClr val="bg1"/>
                </a:solidFill>
                <a:latin typeface="Arial" panose="020B0604020202020204" pitchFamily="34" charset="0"/>
                <a:cs typeface="Arial" panose="020B0604020202020204" pitchFamily="34" charset="0"/>
              </a:defRPr>
            </a:lvl3pPr>
            <a:lvl4pPr marL="1371600" indent="0">
              <a:buFontTx/>
              <a:buNone/>
              <a:defRPr b="0" i="0">
                <a:solidFill>
                  <a:schemeClr val="bg1"/>
                </a:solidFill>
                <a:latin typeface="Myriad Pro Cond" panose="020B0506030403020204" pitchFamily="34" charset="0"/>
              </a:defRPr>
            </a:lvl4pPr>
            <a:lvl5pPr marL="1828800" indent="0">
              <a:buFontTx/>
              <a:buNone/>
              <a:defRPr b="0" i="0">
                <a:solidFill>
                  <a:schemeClr val="bg1"/>
                </a:solidFill>
                <a:latin typeface="Myriad Pro Cond" panose="020B0506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Picture Placeholder 5">
            <a:extLst>
              <a:ext uri="{FF2B5EF4-FFF2-40B4-BE49-F238E27FC236}">
                <a16:creationId xmlns:a16="http://schemas.microsoft.com/office/drawing/2014/main" id="{C7256730-8936-AB40-8754-770CBB5355F1}"/>
              </a:ext>
            </a:extLst>
          </p:cNvPr>
          <p:cNvSpPr>
            <a:spLocks noGrp="1"/>
          </p:cNvSpPr>
          <p:nvPr>
            <p:ph type="pic" sz="quarter" idx="20" hasCustomPrompt="1"/>
          </p:nvPr>
        </p:nvSpPr>
        <p:spPr>
          <a:xfrm>
            <a:off x="4063998" y="1"/>
            <a:ext cx="4064002" cy="3043235"/>
          </a:xfrm>
        </p:spPr>
        <p:txBody>
          <a:bodyPr>
            <a:normAutofit/>
          </a:bodyPr>
          <a:lstStyle>
            <a:lvl1pPr marL="0" indent="0">
              <a:buFontTx/>
              <a:buNone/>
              <a:defRPr sz="18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
        <p:nvSpPr>
          <p:cNvPr id="23" name="Picture Placeholder 5">
            <a:extLst>
              <a:ext uri="{FF2B5EF4-FFF2-40B4-BE49-F238E27FC236}">
                <a16:creationId xmlns:a16="http://schemas.microsoft.com/office/drawing/2014/main" id="{2AC4C69B-9B36-3C4E-8338-B960738E03F5}"/>
              </a:ext>
            </a:extLst>
          </p:cNvPr>
          <p:cNvSpPr>
            <a:spLocks noGrp="1"/>
          </p:cNvSpPr>
          <p:nvPr>
            <p:ph type="pic" sz="quarter" idx="21" hasCustomPrompt="1"/>
          </p:nvPr>
        </p:nvSpPr>
        <p:spPr>
          <a:xfrm>
            <a:off x="-1" y="1"/>
            <a:ext cx="4063997" cy="3043235"/>
          </a:xfrm>
        </p:spPr>
        <p:txBody>
          <a:bodyPr>
            <a:normAutofit/>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1800">
                <a:solidFill>
                  <a:schemeClr val="bg1">
                    <a:lumMod val="65000"/>
                  </a:schemeClr>
                </a:solidFill>
              </a:defRPr>
            </a:lvl1pPr>
          </a:lstStyle>
          <a:p>
            <a:pPr lvl="0"/>
            <a:r>
              <a:rPr lang="en-US" dirty="0"/>
              <a:t>Click photo icon below to insert picture</a:t>
            </a:r>
            <a:br>
              <a:rPr lang="en-US" dirty="0"/>
            </a:br>
            <a:r>
              <a:rPr lang="en-US" dirty="0"/>
              <a:t>(if replacing picture, you will have to reset your crop area)</a:t>
            </a:r>
          </a:p>
          <a:p>
            <a:endParaRPr lang="en-US" dirty="0"/>
          </a:p>
        </p:txBody>
      </p:sp>
      <p:sp>
        <p:nvSpPr>
          <p:cNvPr id="25" name="Picture Placeholder 5">
            <a:extLst>
              <a:ext uri="{FF2B5EF4-FFF2-40B4-BE49-F238E27FC236}">
                <a16:creationId xmlns:a16="http://schemas.microsoft.com/office/drawing/2014/main" id="{2CC63D80-3EC6-EA4E-B485-F488BB2C1041}"/>
              </a:ext>
            </a:extLst>
          </p:cNvPr>
          <p:cNvSpPr>
            <a:spLocks noGrp="1"/>
          </p:cNvSpPr>
          <p:nvPr>
            <p:ph type="pic" sz="quarter" idx="22" hasCustomPrompt="1"/>
          </p:nvPr>
        </p:nvSpPr>
        <p:spPr>
          <a:xfrm>
            <a:off x="0" y="3048001"/>
            <a:ext cx="4055496" cy="2287585"/>
          </a:xfrm>
        </p:spPr>
        <p:txBody>
          <a:bodyPr>
            <a:normAutofit/>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18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a:p>
            <a:endParaRPr lang="en-US" dirty="0"/>
          </a:p>
        </p:txBody>
      </p:sp>
      <p:pic>
        <p:nvPicPr>
          <p:cNvPr id="14" name="Picture 13">
            <a:extLst>
              <a:ext uri="{FF2B5EF4-FFF2-40B4-BE49-F238E27FC236}">
                <a16:creationId xmlns:a16="http://schemas.microsoft.com/office/drawing/2014/main" id="{8EF66818-AB14-6E7F-A60B-AF97E15E4131}"/>
              </a:ext>
            </a:extLst>
          </p:cNvPr>
          <p:cNvPicPr>
            <a:picLocks noChangeAspect="1"/>
          </p:cNvPicPr>
          <p:nvPr userDrawn="1"/>
        </p:nvPicPr>
        <p:blipFill>
          <a:blip r:embed="rId3"/>
          <a:stretch>
            <a:fillRect/>
          </a:stretch>
        </p:blipFill>
        <p:spPr>
          <a:xfrm>
            <a:off x="5804279" y="5913998"/>
            <a:ext cx="5842000" cy="469900"/>
          </a:xfrm>
          <a:prstGeom prst="rect">
            <a:avLst/>
          </a:prstGeom>
        </p:spPr>
      </p:pic>
    </p:spTree>
    <p:extLst>
      <p:ext uri="{BB962C8B-B14F-4D97-AF65-F5344CB8AC3E}">
        <p14:creationId xmlns:p14="http://schemas.microsoft.com/office/powerpoint/2010/main" val="28297526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5/11/2026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tx1">
                    <a:lumMod val="65000"/>
                    <a:lumOff val="35000"/>
                  </a:schemeClr>
                </a:solidFill>
              </a:defRPr>
            </a:lvl1pPr>
          </a:lstStyle>
          <a:p>
            <a:r>
              <a:rPr lang="en-US" dirty="0"/>
              <a:t>Click photo icon below to insert picture</a:t>
            </a:r>
            <a:br>
              <a:rPr lang="en-US" dirty="0"/>
            </a:br>
            <a:r>
              <a:rPr lang="en-US" dirty="0"/>
              <a:t>(if replacing picture, you will have to reset your crop area)</a:t>
            </a:r>
          </a:p>
        </p:txBody>
      </p:sp>
      <p:sp>
        <p:nvSpPr>
          <p:cNvPr id="10" name="Title 1">
            <a:extLst>
              <a:ext uri="{FF2B5EF4-FFF2-40B4-BE49-F238E27FC236}">
                <a16:creationId xmlns:a16="http://schemas.microsoft.com/office/drawing/2014/main" id="{080018A3-14FE-A04B-A3B4-D9AA55483B48}"/>
              </a:ext>
            </a:extLst>
          </p:cNvPr>
          <p:cNvSpPr>
            <a:spLocks noGrp="1"/>
          </p:cNvSpPr>
          <p:nvPr>
            <p:ph type="title" hasCustomPrompt="1"/>
          </p:nvPr>
        </p:nvSpPr>
        <p:spPr>
          <a:xfrm>
            <a:off x="938151" y="558602"/>
            <a:ext cx="6704151" cy="1005229"/>
          </a:xfrm>
        </p:spPr>
        <p:txBody>
          <a:bodyPr/>
          <a:lstStyle/>
          <a:p>
            <a:r>
              <a:rPr lang="en-US" dirty="0"/>
              <a:t>Click to edit title</a:t>
            </a:r>
            <a:br>
              <a:rPr lang="en-US" dirty="0"/>
            </a:br>
            <a:r>
              <a:rPr lang="en-US" dirty="0"/>
              <a:t>(2 lines max)</a:t>
            </a:r>
          </a:p>
        </p:txBody>
      </p:sp>
    </p:spTree>
    <p:extLst>
      <p:ext uri="{BB962C8B-B14F-4D97-AF65-F5344CB8AC3E}">
        <p14:creationId xmlns:p14="http://schemas.microsoft.com/office/powerpoint/2010/main" val="5465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g Blue Box Bullets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CB96BB-242F-BC47-80BF-E45DB97245BA}"/>
              </a:ext>
            </a:extLst>
          </p:cNvPr>
          <p:cNvSpPr/>
          <p:nvPr userDrawn="1"/>
        </p:nvSpPr>
        <p:spPr>
          <a:xfrm>
            <a:off x="6843714" y="0"/>
            <a:ext cx="5346699" cy="62377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2FA9CB-507A-AA48-963A-8D5E37B7CF5B}"/>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79016F-99B0-6B40-B3F7-87F0068FC0E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DAHO NATIONAL LABORATORY">
            <a:extLst>
              <a:ext uri="{FF2B5EF4-FFF2-40B4-BE49-F238E27FC236}">
                <a16:creationId xmlns:a16="http://schemas.microsoft.com/office/drawing/2014/main" id="{BD942965-6C07-5D4A-809D-5FC754D5902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14" name="Title Placeholder BIG box blue right">
            <a:extLst>
              <a:ext uri="{FF2B5EF4-FFF2-40B4-BE49-F238E27FC236}">
                <a16:creationId xmlns:a16="http://schemas.microsoft.com/office/drawing/2014/main" id="{AB7EA1D9-8A57-3143-9688-4BB8599F986F}"/>
              </a:ext>
            </a:extLst>
          </p:cNvPr>
          <p:cNvSpPr>
            <a:spLocks noGrp="1"/>
          </p:cNvSpPr>
          <p:nvPr>
            <p:ph type="body" sz="quarter" idx="14" hasCustomPrompt="1"/>
          </p:nvPr>
        </p:nvSpPr>
        <p:spPr>
          <a:xfrm>
            <a:off x="6850063" y="0"/>
            <a:ext cx="5340350" cy="907549"/>
          </a:xfrm>
          <a:prstGeom prst="rect">
            <a:avLst/>
          </a:prstGeom>
          <a:noFill/>
        </p:spPr>
        <p:txBody>
          <a:bodyPr lIns="274320" tIns="365760" rIns="274320">
            <a:normAutofit/>
          </a:bodyPr>
          <a:lstStyle>
            <a:lvl1pPr marL="0" indent="0">
              <a:buFontTx/>
              <a:buNone/>
              <a:defRPr sz="3200" b="1" i="0">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box title</a:t>
            </a:r>
          </a:p>
        </p:txBody>
      </p:sp>
      <p:sp>
        <p:nvSpPr>
          <p:cNvPr id="15" name="Text Placeholder 2">
            <a:extLst>
              <a:ext uri="{FF2B5EF4-FFF2-40B4-BE49-F238E27FC236}">
                <a16:creationId xmlns:a16="http://schemas.microsoft.com/office/drawing/2014/main" id="{538B584E-1ECA-5646-9DA7-61B8110256F2}"/>
              </a:ext>
            </a:extLst>
          </p:cNvPr>
          <p:cNvSpPr>
            <a:spLocks noGrp="1"/>
          </p:cNvSpPr>
          <p:nvPr>
            <p:ph type="body" sz="quarter" idx="15" hasCustomPrompt="1"/>
          </p:nvPr>
        </p:nvSpPr>
        <p:spPr>
          <a:xfrm>
            <a:off x="7116947" y="1064712"/>
            <a:ext cx="4598987" cy="4515349"/>
          </a:xfrm>
          <a:prstGeom prst="rect">
            <a:avLst/>
          </a:prstGeom>
        </p:spPr>
        <p:txBody>
          <a:bodyPr lIns="0">
            <a:normAutofit/>
          </a:bodyPr>
          <a:lstStyle>
            <a:lvl1pPr marL="347663" indent="-342900">
              <a:buClr>
                <a:schemeClr val="bg1"/>
              </a:buClr>
              <a:tabLst/>
              <a:defRPr sz="24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bullet list</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5/11/2026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16" name="Picture Placeholder">
            <a:extLst>
              <a:ext uri="{FF2B5EF4-FFF2-40B4-BE49-F238E27FC236}">
                <a16:creationId xmlns:a16="http://schemas.microsoft.com/office/drawing/2014/main" id="{6EF42CC7-103E-EA4C-89A2-543032DA331C}"/>
              </a:ext>
            </a:extLst>
          </p:cNvPr>
          <p:cNvSpPr>
            <a:spLocks noGrp="1"/>
          </p:cNvSpPr>
          <p:nvPr>
            <p:ph type="pic" sz="quarter" idx="13" hasCustomPrompt="1"/>
          </p:nvPr>
        </p:nvSpPr>
        <p:spPr>
          <a:xfrm>
            <a:off x="0" y="0"/>
            <a:ext cx="6843714" cy="6228267"/>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3890074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938150" y="1709738"/>
            <a:ext cx="10409299" cy="2852737"/>
          </a:xfrm>
        </p:spPr>
        <p:txBody>
          <a:bodyPr anchor="ctr" anchorCtr="0"/>
          <a:lstStyle>
            <a:lvl1pPr>
              <a:defRPr sz="4800"/>
            </a:lvl1pPr>
          </a:lstStyle>
          <a:p>
            <a:r>
              <a:rPr lang="en-US" dirty="0"/>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938150" y="4589463"/>
            <a:ext cx="104093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subhead</a:t>
            </a:r>
          </a:p>
        </p:txBody>
      </p:sp>
      <p:sp>
        <p:nvSpPr>
          <p:cNvPr id="4" name="Date Placeholder 3">
            <a:extLst>
              <a:ext uri="{FF2B5EF4-FFF2-40B4-BE49-F238E27FC236}">
                <a16:creationId xmlns:a16="http://schemas.microsoft.com/office/drawing/2014/main" id="{2C8FDE18-9616-B043-9C71-522DAD29B023}"/>
              </a:ext>
            </a:extLst>
          </p:cNvPr>
          <p:cNvSpPr>
            <a:spLocks noGrp="1"/>
          </p:cNvSpPr>
          <p:nvPr>
            <p:ph type="dt" sz="half" idx="10"/>
          </p:nvPr>
        </p:nvSpPr>
        <p:spPr/>
        <p:txBody>
          <a:bodyPr/>
          <a:lstStyle/>
          <a:p>
            <a:fld id="{27CD4A3B-E186-AB40-96C6-355AF9A6FE76}" type="datetimeFigureOut">
              <a:rPr lang="en-US" smtClean="0"/>
              <a:t>5/11/2026</a:t>
            </a:fld>
            <a:endParaRPr lang="en-US"/>
          </a:p>
        </p:txBody>
      </p:sp>
      <p:sp>
        <p:nvSpPr>
          <p:cNvPr id="5" name="Footer Placeholder 4">
            <a:extLst>
              <a:ext uri="{FF2B5EF4-FFF2-40B4-BE49-F238E27FC236}">
                <a16:creationId xmlns:a16="http://schemas.microsoft.com/office/drawing/2014/main" id="{D832FF7A-5905-EB40-919B-9225D0871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C7509E-6005-DB4B-9578-84532E5F8BFF}"/>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374382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1739901"/>
            <a:ext cx="5081650"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1739901"/>
            <a:ext cx="5081651"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27CD4A3B-E186-AB40-96C6-355AF9A6FE76}" type="datetimeFigureOut">
              <a:rPr lang="en-US" smtClean="0"/>
              <a:t>5/11/2026</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625320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2412999"/>
            <a:ext cx="5081650" cy="37639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2412999"/>
            <a:ext cx="5081651" cy="37639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27CD4A3B-E186-AB40-96C6-355AF9A6FE76}" type="datetimeFigureOut">
              <a:rPr lang="en-US" smtClean="0"/>
              <a:t>5/11/2026</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938213"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6270625"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 2 </a:t>
            </a:r>
          </a:p>
        </p:txBody>
      </p:sp>
    </p:spTree>
    <p:extLst>
      <p:ext uri="{BB962C8B-B14F-4D97-AF65-F5344CB8AC3E}">
        <p14:creationId xmlns:p14="http://schemas.microsoft.com/office/powerpoint/2010/main" val="1790085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Static">
    <p:spTree>
      <p:nvGrpSpPr>
        <p:cNvPr id="1" name=""/>
        <p:cNvGrpSpPr/>
        <p:nvPr/>
      </p:nvGrpSpPr>
      <p:grpSpPr>
        <a:xfrm>
          <a:off x="0" y="0"/>
          <a:ext cx="0" cy="0"/>
          <a:chOff x="0" y="0"/>
          <a:chExt cx="0" cy="0"/>
        </a:xfrm>
      </p:grpSpPr>
      <p:pic>
        <p:nvPicPr>
          <p:cNvPr id="10" name="07">
            <a:extLst>
              <a:ext uri="{FF2B5EF4-FFF2-40B4-BE49-F238E27FC236}">
                <a16:creationId xmlns:a16="http://schemas.microsoft.com/office/drawing/2014/main" id="{4647A912-5093-6043-8161-0D98167F24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grpSp>
        <p:nvGrpSpPr>
          <p:cNvPr id="11" name="Bottom Bar">
            <a:extLst>
              <a:ext uri="{FF2B5EF4-FFF2-40B4-BE49-F238E27FC236}">
                <a16:creationId xmlns:a16="http://schemas.microsoft.com/office/drawing/2014/main" id="{DC935C4B-E372-E04B-8493-E90A79CBC7F4}"/>
              </a:ext>
            </a:extLst>
          </p:cNvPr>
          <p:cNvGrpSpPr/>
          <p:nvPr userDrawn="1"/>
        </p:nvGrpSpPr>
        <p:grpSpPr>
          <a:xfrm>
            <a:off x="0" y="6247747"/>
            <a:ext cx="12192000" cy="610252"/>
            <a:chOff x="0" y="6247747"/>
            <a:chExt cx="12192000" cy="610252"/>
          </a:xfrm>
        </p:grpSpPr>
        <p:sp>
          <p:nvSpPr>
            <p:cNvPr id="12" name="Rectangle 11">
              <a:extLst>
                <a:ext uri="{FF2B5EF4-FFF2-40B4-BE49-F238E27FC236}">
                  <a16:creationId xmlns:a16="http://schemas.microsoft.com/office/drawing/2014/main" id="{9A574F32-F3B5-224E-B6D3-DC767B30A5BE}"/>
                </a:ext>
              </a:extLst>
            </p:cNvPr>
            <p:cNvSpPr/>
            <p:nvPr/>
          </p:nvSpPr>
          <p:spPr>
            <a:xfrm>
              <a:off x="0" y="6334125"/>
              <a:ext cx="12192000" cy="5238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8EE050A-3114-2641-96C8-48D281A062A0}"/>
                </a:ext>
              </a:extLst>
            </p:cNvPr>
            <p:cNvSpPr/>
            <p:nvPr/>
          </p:nvSpPr>
          <p:spPr>
            <a:xfrm>
              <a:off x="0" y="6247747"/>
              <a:ext cx="12192000" cy="86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Web Address">
            <a:extLst>
              <a:ext uri="{FF2B5EF4-FFF2-40B4-BE49-F238E27FC236}">
                <a16:creationId xmlns:a16="http://schemas.microsoft.com/office/drawing/2014/main" id="{53FCC0DF-9440-B040-A076-DF507B404D83}"/>
              </a:ext>
            </a:extLst>
          </p:cNvPr>
          <p:cNvSpPr txBox="1"/>
          <p:nvPr userDrawn="1"/>
        </p:nvSpPr>
        <p:spPr>
          <a:xfrm>
            <a:off x="4100945" y="6417425"/>
            <a:ext cx="3990109" cy="369332"/>
          </a:xfrm>
          <a:prstGeom prst="rect">
            <a:avLst/>
          </a:prstGeom>
          <a:noFill/>
        </p:spPr>
        <p:txBody>
          <a:bodyPr wrap="square" rtlCol="0">
            <a:spAutoFit/>
          </a:bodyPr>
          <a:lstStyle/>
          <a:p>
            <a:pPr algn="ctr"/>
            <a:r>
              <a:rPr lang="en-US" spc="600" dirty="0">
                <a:solidFill>
                  <a:schemeClr val="bg1">
                    <a:alpha val="50000"/>
                  </a:schemeClr>
                </a:solidFill>
                <a:latin typeface="Arial Narrow" panose="020B0604020202020204" pitchFamily="34" charset="0"/>
                <a:cs typeface="Arial Narrow" panose="020B0604020202020204" pitchFamily="34" charset="0"/>
              </a:rPr>
              <a:t>WWW.INL.GOV</a:t>
            </a:r>
          </a:p>
        </p:txBody>
      </p:sp>
      <p:sp>
        <p:nvSpPr>
          <p:cNvPr id="2" name="TextBox 1">
            <a:extLst>
              <a:ext uri="{FF2B5EF4-FFF2-40B4-BE49-F238E27FC236}">
                <a16:creationId xmlns:a16="http://schemas.microsoft.com/office/drawing/2014/main" id="{0CAD018E-514B-D640-ED85-1C92703A1582}"/>
              </a:ext>
            </a:extLst>
          </p:cNvPr>
          <p:cNvSpPr txBox="1"/>
          <p:nvPr userDrawn="1"/>
        </p:nvSpPr>
        <p:spPr>
          <a:xfrm>
            <a:off x="2078088" y="4839368"/>
            <a:ext cx="8035821" cy="738664"/>
          </a:xfrm>
          <a:prstGeom prst="rect">
            <a:avLst/>
          </a:prstGeom>
          <a:noFill/>
        </p:spPr>
        <p:txBody>
          <a:bodyPr wrap="square" rtlCol="0">
            <a:spAutoFit/>
          </a:bodyPr>
          <a:lstStyle/>
          <a:p>
            <a:pPr algn="ctr"/>
            <a:r>
              <a:rPr lang="en-US" sz="1400" i="1" dirty="0">
                <a:solidFill>
                  <a:schemeClr val="accent6">
                    <a:lumMod val="75000"/>
                  </a:schemeClr>
                </a:solidFill>
              </a:rPr>
              <a:t>Battelle Energy Alliance manages INL for the U.S. Department of Energy’s Office of Nuclear Energy. </a:t>
            </a:r>
            <a:br>
              <a:rPr lang="en-US" sz="1400" i="1" dirty="0">
                <a:solidFill>
                  <a:schemeClr val="accent6">
                    <a:lumMod val="75000"/>
                  </a:schemeClr>
                </a:solidFill>
              </a:rPr>
            </a:br>
            <a:r>
              <a:rPr lang="en-US" sz="1400" i="1" dirty="0">
                <a:solidFill>
                  <a:schemeClr val="accent6">
                    <a:lumMod val="75000"/>
                  </a:schemeClr>
                </a:solidFill>
              </a:rPr>
              <a:t>INL is the nation’s center for nuclear energy research and development, and also performs research </a:t>
            </a:r>
            <a:br>
              <a:rPr lang="en-US" sz="1400" i="1" dirty="0">
                <a:solidFill>
                  <a:schemeClr val="accent6">
                    <a:lumMod val="75000"/>
                  </a:schemeClr>
                </a:solidFill>
              </a:rPr>
            </a:br>
            <a:r>
              <a:rPr lang="en-US" sz="1400" i="1" dirty="0">
                <a:solidFill>
                  <a:schemeClr val="accent6">
                    <a:lumMod val="75000"/>
                  </a:schemeClr>
                </a:solidFill>
              </a:rPr>
              <a:t>in each of DOE’s strategic goal areas: energy, national security, science and the environment.</a:t>
            </a:r>
            <a:endParaRPr lang="en-US" sz="1400" dirty="0">
              <a:solidFill>
                <a:schemeClr val="accent6">
                  <a:lumMod val="75000"/>
                </a:schemeClr>
              </a:solidFill>
            </a:endParaRPr>
          </a:p>
        </p:txBody>
      </p:sp>
      <p:cxnSp>
        <p:nvCxnSpPr>
          <p:cNvPr id="3" name="Straight Connector 2">
            <a:extLst>
              <a:ext uri="{FF2B5EF4-FFF2-40B4-BE49-F238E27FC236}">
                <a16:creationId xmlns:a16="http://schemas.microsoft.com/office/drawing/2014/main" id="{D94C53AD-6749-AD54-B11D-C0739929ADE2}"/>
              </a:ext>
            </a:extLst>
          </p:cNvPr>
          <p:cNvCxnSpPr/>
          <p:nvPr userDrawn="1"/>
        </p:nvCxnSpPr>
        <p:spPr>
          <a:xfrm>
            <a:off x="2173971" y="4469057"/>
            <a:ext cx="7842040"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3810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5/11/2026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061193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5/11/2026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931340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5/11/2026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938213" y="1739901"/>
            <a:ext cx="10415587" cy="432752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a:p>
            <a:endParaRPr lang="en-US" dirty="0"/>
          </a:p>
        </p:txBody>
      </p:sp>
    </p:spTree>
    <p:extLst>
      <p:ext uri="{BB962C8B-B14F-4D97-AF65-F5344CB8AC3E}">
        <p14:creationId xmlns:p14="http://schemas.microsoft.com/office/powerpoint/2010/main" val="2254134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5/11/2026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978659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6340345" y="1739901"/>
            <a:ext cx="5013454"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5/11/2026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938150"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1810270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50" y="1739901"/>
            <a:ext cx="5013454"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5/11/2026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6272149"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3923201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938151" y="558602"/>
            <a:ext cx="6704151" cy="1005229"/>
          </a:xfrm>
        </p:spPr>
        <p:txBody>
          <a:bodyPr/>
          <a:lstStyle/>
          <a:p>
            <a:r>
              <a:rPr lang="en-US" dirty="0"/>
              <a:t>Click to edit title</a:t>
            </a:r>
            <a:br>
              <a:rPr lang="en-US" dirty="0"/>
            </a:br>
            <a:r>
              <a:rPr lang="en-US" dirty="0"/>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5/11/2026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1991234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5/11/2026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
        <p:nvSpPr>
          <p:cNvPr id="10" name="Title 1">
            <a:extLst>
              <a:ext uri="{FF2B5EF4-FFF2-40B4-BE49-F238E27FC236}">
                <a16:creationId xmlns:a16="http://schemas.microsoft.com/office/drawing/2014/main" id="{2EFBD4CC-FEFF-654C-B1A3-229DA69D10FE}"/>
              </a:ext>
            </a:extLst>
          </p:cNvPr>
          <p:cNvSpPr>
            <a:spLocks noGrp="1"/>
          </p:cNvSpPr>
          <p:nvPr>
            <p:ph type="title" hasCustomPrompt="1"/>
          </p:nvPr>
        </p:nvSpPr>
        <p:spPr>
          <a:xfrm>
            <a:off x="938151" y="558602"/>
            <a:ext cx="6704151" cy="1005229"/>
          </a:xfrm>
        </p:spPr>
        <p:txBody>
          <a:bodyPr/>
          <a:lstStyle/>
          <a:p>
            <a:r>
              <a:rPr lang="en-US" dirty="0"/>
              <a:t>Click to edit title</a:t>
            </a:r>
            <a:br>
              <a:rPr lang="en-US" dirty="0"/>
            </a:br>
            <a:r>
              <a:rPr lang="en-US" dirty="0"/>
              <a:t>(2 lines max)</a:t>
            </a:r>
          </a:p>
        </p:txBody>
      </p:sp>
    </p:spTree>
    <p:extLst>
      <p:ext uri="{BB962C8B-B14F-4D97-AF65-F5344CB8AC3E}">
        <p14:creationId xmlns:p14="http://schemas.microsoft.com/office/powerpoint/2010/main" val="3924736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B3FEC5-4760-DC48-B91E-CFC0C33F63A9}"/>
              </a:ext>
            </a:extLst>
          </p:cNvPr>
          <p:cNvSpPr/>
          <p:nvPr userDrawn="1"/>
        </p:nvSpPr>
        <p:spPr>
          <a:xfrm>
            <a:off x="8465769" y="6335712"/>
            <a:ext cx="3726231"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EAE68D-24FC-6749-A309-042231DB68DA}"/>
              </a:ext>
            </a:extLst>
          </p:cNvPr>
          <p:cNvSpPr/>
          <p:nvPr userDrawn="1"/>
        </p:nvSpPr>
        <p:spPr>
          <a:xfrm>
            <a:off x="8465769" y="6237795"/>
            <a:ext cx="3726231"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IDAHO NATIONAL LABORATORY">
            <a:extLst>
              <a:ext uri="{FF2B5EF4-FFF2-40B4-BE49-F238E27FC236}">
                <a16:creationId xmlns:a16="http://schemas.microsoft.com/office/drawing/2014/main" id="{C491F914-E346-2146-A51D-D37D67DBC113}"/>
              </a:ext>
            </a:extLst>
          </p:cNvPr>
          <p:cNvPicPr>
            <a:picLocks noChangeAspect="1"/>
          </p:cNvPicPr>
          <p:nvPr userDrawn="1"/>
        </p:nvPicPr>
        <p:blipFill>
          <a:blip r:embed="rId17"/>
          <a:stretch>
            <a:fillRect/>
          </a:stretch>
        </p:blipFill>
        <p:spPr>
          <a:xfrm>
            <a:off x="8944584" y="6543675"/>
            <a:ext cx="2768600" cy="127000"/>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938151" y="558602"/>
            <a:ext cx="10415648" cy="1008797"/>
          </a:xfrm>
          <a:prstGeom prst="rect">
            <a:avLst/>
          </a:prstGeom>
        </p:spPr>
        <p:txBody>
          <a:bodyPr vert="horz" lIns="0" tIns="0" rIns="91440" bIns="45720" rtlCol="0" anchor="t" anchorCtr="0">
            <a:noAutofit/>
          </a:bodyPr>
          <a:lstStyle/>
          <a:p>
            <a:r>
              <a:rPr lang="en-US" dirty="0"/>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938150" y="1739901"/>
            <a:ext cx="10415649" cy="4351338"/>
          </a:xfrm>
          <a:prstGeom prst="rect">
            <a:avLst/>
          </a:prstGeom>
        </p:spPr>
        <p:txBody>
          <a:bodyPr vert="horz" lIns="0" tIns="0" rIns="91440" bIns="4572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600CF24-C629-E54C-BA9B-20518F01F087}"/>
              </a:ext>
            </a:extLst>
          </p:cNvPr>
          <p:cNvSpPr>
            <a:spLocks noGrp="1"/>
          </p:cNvSpPr>
          <p:nvPr>
            <p:ph type="dt" sz="half" idx="2"/>
          </p:nvPr>
        </p:nvSpPr>
        <p:spPr>
          <a:xfrm>
            <a:off x="6096001" y="6492875"/>
            <a:ext cx="1546302" cy="365125"/>
          </a:xfrm>
          <a:prstGeom prst="rect">
            <a:avLst/>
          </a:prstGeom>
        </p:spPr>
        <p:txBody>
          <a:bodyPr vert="horz" lIns="91440" tIns="45720" rIns="91440" bIns="155448" rtlCol="0" anchor="ctr"/>
          <a:lstStyle>
            <a:lvl1pPr algn="l">
              <a:defRPr sz="1000">
                <a:solidFill>
                  <a:schemeClr val="accent6">
                    <a:lumMod val="40000"/>
                    <a:lumOff val="60000"/>
                  </a:schemeClr>
                </a:solidFill>
                <a:latin typeface="Arial" panose="020B0604020202020204" pitchFamily="34" charset="0"/>
                <a:cs typeface="Arial" panose="020B0604020202020204" pitchFamily="34" charset="0"/>
              </a:defRPr>
            </a:lvl1pPr>
          </a:lstStyle>
          <a:p>
            <a:fld id="{27CD4A3B-E186-AB40-96C6-355AF9A6FE76}" type="datetimeFigureOut">
              <a:rPr lang="en-US" smtClean="0"/>
              <a:pPr/>
              <a:t>5/11/2026</a:t>
            </a:fld>
            <a:endParaRPr lang="en-US"/>
          </a:p>
        </p:txBody>
      </p:sp>
      <p:sp>
        <p:nvSpPr>
          <p:cNvPr id="5" name="Footer Placeholder 4">
            <a:extLst>
              <a:ext uri="{FF2B5EF4-FFF2-40B4-BE49-F238E27FC236}">
                <a16:creationId xmlns:a16="http://schemas.microsoft.com/office/drawing/2014/main" id="{73334D85-E219-4F49-88C8-4DC17F06DE96}"/>
              </a:ext>
            </a:extLst>
          </p:cNvPr>
          <p:cNvSpPr>
            <a:spLocks noGrp="1"/>
          </p:cNvSpPr>
          <p:nvPr>
            <p:ph type="ftr" sz="quarter" idx="3"/>
          </p:nvPr>
        </p:nvSpPr>
        <p:spPr>
          <a:xfrm>
            <a:off x="938150" y="6492875"/>
            <a:ext cx="5060066" cy="365125"/>
          </a:xfrm>
          <a:prstGeom prst="rect">
            <a:avLst/>
          </a:prstGeom>
        </p:spPr>
        <p:txBody>
          <a:bodyPr vert="horz" lIns="91440" tIns="45720" rIns="91440" bIns="155448" rtlCol="0" anchor="ctr"/>
          <a:lstStyle>
            <a:lvl1pPr algn="ctr">
              <a:defRPr sz="1000">
                <a:solidFill>
                  <a:schemeClr val="accent6">
                    <a:lumMod val="40000"/>
                    <a:lumOff val="60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E57F2A8-2F01-4745-8AFB-4EEC8D271DA8}"/>
              </a:ext>
            </a:extLst>
          </p:cNvPr>
          <p:cNvSpPr>
            <a:spLocks noGrp="1"/>
          </p:cNvSpPr>
          <p:nvPr>
            <p:ph type="sldNum" sz="quarter" idx="4"/>
          </p:nvPr>
        </p:nvSpPr>
        <p:spPr>
          <a:xfrm>
            <a:off x="155020" y="6492875"/>
            <a:ext cx="434428" cy="365125"/>
          </a:xfrm>
          <a:prstGeom prst="rect">
            <a:avLst/>
          </a:prstGeom>
        </p:spPr>
        <p:txBody>
          <a:bodyPr vert="horz" lIns="91440" tIns="45720" rIns="91440" bIns="155448" rtlCol="0" anchor="ctr"/>
          <a:lstStyle>
            <a:lvl1pPr algn="ctr">
              <a:defRPr sz="1000" b="1">
                <a:solidFill>
                  <a:schemeClr val="accent6">
                    <a:lumMod val="40000"/>
                    <a:lumOff val="60000"/>
                  </a:schemeClr>
                </a:solidFill>
                <a:latin typeface="Arial" panose="020B0604020202020204" pitchFamily="34" charset="0"/>
                <a:cs typeface="Arial" panose="020B0604020202020204" pitchFamily="34" charset="0"/>
              </a:defRPr>
            </a:lvl1pPr>
          </a:lstStyle>
          <a:p>
            <a:fld id="{82B577FA-F7D9-2C48-919F-F962E3BF952F}" type="slidenum">
              <a:rPr lang="en-US" smtClean="0"/>
              <a:pPr/>
              <a:t>‹#›</a:t>
            </a:fld>
            <a:endParaRPr lang="en-US" dirty="0"/>
          </a:p>
        </p:txBody>
      </p:sp>
      <p:grpSp>
        <p:nvGrpSpPr>
          <p:cNvPr id="15" name="blue/green box top">
            <a:extLst>
              <a:ext uri="{FF2B5EF4-FFF2-40B4-BE49-F238E27FC236}">
                <a16:creationId xmlns:a16="http://schemas.microsoft.com/office/drawing/2014/main" id="{2FE8E780-1DE8-B245-8215-3ECC2513C073}"/>
              </a:ext>
            </a:extLst>
          </p:cNvPr>
          <p:cNvGrpSpPr/>
          <p:nvPr userDrawn="1"/>
        </p:nvGrpSpPr>
        <p:grpSpPr>
          <a:xfrm>
            <a:off x="0" y="522288"/>
            <a:ext cx="744467" cy="547190"/>
            <a:chOff x="0" y="711956"/>
            <a:chExt cx="3721100" cy="620205"/>
          </a:xfrm>
        </p:grpSpPr>
        <p:sp>
          <p:nvSpPr>
            <p:cNvPr id="16" name="Rectangle 15">
              <a:extLst>
                <a:ext uri="{FF2B5EF4-FFF2-40B4-BE49-F238E27FC236}">
                  <a16:creationId xmlns:a16="http://schemas.microsoft.com/office/drawing/2014/main" id="{20A2A1D5-CB4B-1A40-8711-4F412AA9927B}"/>
                </a:ext>
              </a:extLst>
            </p:cNvPr>
            <p:cNvSpPr/>
            <p:nvPr userDrawn="1"/>
          </p:nvSpPr>
          <p:spPr>
            <a:xfrm rot="10800000">
              <a:off x="0" y="711956"/>
              <a:ext cx="37211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2B5F476-DD08-5B45-A331-21193BD3472A}"/>
                </a:ext>
              </a:extLst>
            </p:cNvPr>
            <p:cNvSpPr/>
            <p:nvPr userDrawn="1"/>
          </p:nvSpPr>
          <p:spPr>
            <a:xfrm rot="10800000">
              <a:off x="0" y="1234244"/>
              <a:ext cx="37211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35166460"/>
      </p:ext>
    </p:extLst>
  </p:cSld>
  <p:clrMap bg1="lt1" tx1="dk1" bg2="lt2" tx2="dk2" accent1="accent1" accent2="accent2" accent3="accent3" accent4="accent4" accent5="accent5" accent6="accent6" hlink="hlink" folHlink="folHlink"/>
  <p:sldLayoutIdLst>
    <p:sldLayoutId id="2147483714" r:id="rId1"/>
    <p:sldLayoutId id="2147483694" r:id="rId2"/>
    <p:sldLayoutId id="2147483704" r:id="rId3"/>
    <p:sldLayoutId id="2147483705" r:id="rId4"/>
    <p:sldLayoutId id="2147483706" r:id="rId5"/>
    <p:sldLayoutId id="2147483707" r:id="rId6"/>
    <p:sldLayoutId id="2147483708" r:id="rId7"/>
    <p:sldLayoutId id="2147483710" r:id="rId8"/>
    <p:sldLayoutId id="2147483711" r:id="rId9"/>
    <p:sldLayoutId id="2147483712" r:id="rId10"/>
    <p:sldLayoutId id="2147483713" r:id="rId11"/>
    <p:sldLayoutId id="2147483695" r:id="rId12"/>
    <p:sldLayoutId id="2147483696" r:id="rId13"/>
    <p:sldLayoutId id="2147483709" r:id="rId14"/>
    <p:sldLayoutId id="2147483715" r:id="rId15"/>
  </p:sldLayoutIdLst>
  <p:txStyles>
    <p:title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20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hyperlink" Target="mailto:kristimosermcinti@isu.edu"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gcc02.safelinks.protection.outlook.com/?url=https%3A%2F%2Fwww.editorialmanager.com%2Fjnuma%2Fdefault.aspx&amp;data=05%7C02%7CJeffrey.Pinkham%40inl.gov%7C7e0b69a2a35d477675d408dead2621b3%7C4cf464b7869a42368da2a98566485554%7C0%7C0%7C639138576452690304%7CUnknown%7CTWFpbGZsb3d8eyJFbXB0eU1hcGkiOnRydWUsIlYiOiIwLjAuMDAwMCIsIlAiOiJXaW4zMiIsIkFOIjoiTWFpbCIsIldUIjoyfQ%3D%3D%7C0%7C%7C%7C&amp;sdata=sLcKHP0DORVtCOuiCQzHb6gVy9hLWb5jdvYdMq2kk9o%3D&amp;reserved=0"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9F63AA5-048E-DD4F-83DB-2D68E7B2C6F6}"/>
              </a:ext>
            </a:extLst>
          </p:cNvPr>
          <p:cNvSpPr>
            <a:spLocks noGrp="1"/>
          </p:cNvSpPr>
          <p:nvPr>
            <p:ph type="body" sz="quarter" idx="25"/>
          </p:nvPr>
        </p:nvSpPr>
        <p:spPr>
          <a:xfrm>
            <a:off x="8026400" y="2019805"/>
            <a:ext cx="3870793" cy="388011"/>
          </a:xfrm>
        </p:spPr>
        <p:txBody>
          <a:bodyPr/>
          <a:lstStyle/>
          <a:p>
            <a:pPr algn="ctr">
              <a:spcBef>
                <a:spcPts val="2000"/>
              </a:spcBef>
            </a:pPr>
            <a:r>
              <a:rPr lang="en-US" sz="2400" dirty="0"/>
              <a:t>Mukesh Bachhav,</a:t>
            </a:r>
          </a:p>
          <a:p>
            <a:pPr algn="ctr">
              <a:spcBef>
                <a:spcPts val="2000"/>
              </a:spcBef>
            </a:pPr>
            <a:r>
              <a:rPr lang="en-US" sz="2000" i="1" dirty="0"/>
              <a:t>Distinguish Researcher and Laboratory Lead</a:t>
            </a:r>
          </a:p>
        </p:txBody>
      </p:sp>
      <p:sp>
        <p:nvSpPr>
          <p:cNvPr id="2" name="Text Placeholder 1">
            <a:extLst>
              <a:ext uri="{FF2B5EF4-FFF2-40B4-BE49-F238E27FC236}">
                <a16:creationId xmlns:a16="http://schemas.microsoft.com/office/drawing/2014/main" id="{E4716283-9065-1442-9316-278D53D97392}"/>
              </a:ext>
            </a:extLst>
          </p:cNvPr>
          <p:cNvSpPr>
            <a:spLocks noGrp="1"/>
          </p:cNvSpPr>
          <p:nvPr>
            <p:ph type="body" sz="quarter" idx="13"/>
          </p:nvPr>
        </p:nvSpPr>
        <p:spPr>
          <a:xfrm>
            <a:off x="4063997" y="3043236"/>
            <a:ext cx="8128002" cy="2297114"/>
          </a:xfrm>
        </p:spPr>
        <p:txBody>
          <a:bodyPr/>
          <a:lstStyle/>
          <a:p>
            <a:r>
              <a:rPr lang="en-US" sz="3000" dirty="0"/>
              <a:t>Microscopy and Characterization Suite (</a:t>
            </a:r>
            <a:r>
              <a:rPr lang="en-US" sz="3000" dirty="0" err="1"/>
              <a:t>MaCS</a:t>
            </a:r>
            <a:r>
              <a:rPr lang="en-US" sz="3000" dirty="0"/>
              <a:t>) at Critical Materials and Energy Systems Innovation Center (CMESIC) </a:t>
            </a:r>
          </a:p>
        </p:txBody>
      </p:sp>
      <p:pic>
        <p:nvPicPr>
          <p:cNvPr id="17" name="Picture 16" descr="A picture containing chart&#10;&#10;AI-generated content may be incorrect.">
            <a:extLst>
              <a:ext uri="{FF2B5EF4-FFF2-40B4-BE49-F238E27FC236}">
                <a16:creationId xmlns:a16="http://schemas.microsoft.com/office/drawing/2014/main" id="{E49F64ED-CCE7-8E70-2E57-41E7B849887A}"/>
              </a:ext>
            </a:extLst>
          </p:cNvPr>
          <p:cNvPicPr>
            <a:picLocks noChangeAspect="1"/>
          </p:cNvPicPr>
          <p:nvPr/>
        </p:nvPicPr>
        <p:blipFill>
          <a:blip r:embed="rId2"/>
          <a:srcRect l="42539" t="8889" r="40159" b="9207"/>
          <a:stretch>
            <a:fillRect/>
          </a:stretch>
        </p:blipFill>
        <p:spPr>
          <a:xfrm>
            <a:off x="2483941" y="76122"/>
            <a:ext cx="1077935" cy="5102882"/>
          </a:xfrm>
          <a:prstGeom prst="rect">
            <a:avLst/>
          </a:prstGeom>
        </p:spPr>
      </p:pic>
      <p:pic>
        <p:nvPicPr>
          <p:cNvPr id="20" name="Picture 19" descr="A close-up of a pole&#10;&#10;AI-generated content may be incorrect.">
            <a:extLst>
              <a:ext uri="{FF2B5EF4-FFF2-40B4-BE49-F238E27FC236}">
                <a16:creationId xmlns:a16="http://schemas.microsoft.com/office/drawing/2014/main" id="{EDE56085-0BA4-EF62-5A8E-1F90C97F9062}"/>
              </a:ext>
            </a:extLst>
          </p:cNvPr>
          <p:cNvPicPr>
            <a:picLocks noChangeAspect="1"/>
          </p:cNvPicPr>
          <p:nvPr/>
        </p:nvPicPr>
        <p:blipFill>
          <a:blip r:embed="rId3"/>
          <a:srcRect l="20218" t="2593" r="42700"/>
          <a:stretch>
            <a:fillRect/>
          </a:stretch>
        </p:blipFill>
        <p:spPr>
          <a:xfrm>
            <a:off x="559036" y="180835"/>
            <a:ext cx="1902788" cy="4998169"/>
          </a:xfrm>
          <a:prstGeom prst="rect">
            <a:avLst/>
          </a:prstGeom>
        </p:spPr>
      </p:pic>
      <p:pic>
        <p:nvPicPr>
          <p:cNvPr id="4" name="Picture 3">
            <a:extLst>
              <a:ext uri="{FF2B5EF4-FFF2-40B4-BE49-F238E27FC236}">
                <a16:creationId xmlns:a16="http://schemas.microsoft.com/office/drawing/2014/main" id="{48A63407-5263-3C39-4A10-6B1CADD5D5DD}"/>
              </a:ext>
            </a:extLst>
          </p:cNvPr>
          <p:cNvPicPr>
            <a:picLocks noChangeAspect="1"/>
          </p:cNvPicPr>
          <p:nvPr/>
        </p:nvPicPr>
        <p:blipFill>
          <a:blip r:embed="rId4"/>
          <a:srcRect l="7271" r="2318"/>
          <a:stretch>
            <a:fillRect/>
          </a:stretch>
        </p:blipFill>
        <p:spPr>
          <a:xfrm>
            <a:off x="4063996" y="48058"/>
            <a:ext cx="4064002" cy="2995178"/>
          </a:xfrm>
          <a:prstGeom prst="rect">
            <a:avLst/>
          </a:prstGeom>
        </p:spPr>
      </p:pic>
      <p:sp>
        <p:nvSpPr>
          <p:cNvPr id="6" name="TextBox 5">
            <a:extLst>
              <a:ext uri="{FF2B5EF4-FFF2-40B4-BE49-F238E27FC236}">
                <a16:creationId xmlns:a16="http://schemas.microsoft.com/office/drawing/2014/main" id="{BF503489-0F2D-405A-4A37-67A8BB60B134}"/>
              </a:ext>
            </a:extLst>
          </p:cNvPr>
          <p:cNvSpPr txBox="1"/>
          <p:nvPr/>
        </p:nvSpPr>
        <p:spPr>
          <a:xfrm>
            <a:off x="8712496" y="2679919"/>
            <a:ext cx="2600199" cy="369332"/>
          </a:xfrm>
          <a:prstGeom prst="rect">
            <a:avLst/>
          </a:prstGeom>
          <a:noFill/>
        </p:spPr>
        <p:txBody>
          <a:bodyPr wrap="none" rtlCol="0">
            <a:spAutoFit/>
          </a:bodyPr>
          <a:lstStyle/>
          <a:p>
            <a:r>
              <a:rPr lang="en-US" i="1" u="sng" dirty="0">
                <a:solidFill>
                  <a:schemeClr val="bg1"/>
                </a:solidFill>
              </a:rPr>
              <a:t>Mukesh.Bachhav@inl.gov</a:t>
            </a:r>
          </a:p>
        </p:txBody>
      </p:sp>
    </p:spTree>
    <p:extLst>
      <p:ext uri="{BB962C8B-B14F-4D97-AF65-F5344CB8AC3E}">
        <p14:creationId xmlns:p14="http://schemas.microsoft.com/office/powerpoint/2010/main" val="4114092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53CFD-9606-5411-B378-AF90507C074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38DBCAD-32B8-393D-76DA-3C29FAB6FDB4}"/>
              </a:ext>
            </a:extLst>
          </p:cNvPr>
          <p:cNvSpPr>
            <a:spLocks noGrp="1"/>
          </p:cNvSpPr>
          <p:nvPr>
            <p:ph type="title"/>
          </p:nvPr>
        </p:nvSpPr>
        <p:spPr>
          <a:xfrm>
            <a:off x="878594" y="640381"/>
            <a:ext cx="9316440" cy="369333"/>
          </a:xfrm>
        </p:spPr>
        <p:txBody>
          <a:bodyPr/>
          <a:lstStyle/>
          <a:p>
            <a:r>
              <a:rPr lang="en-US" dirty="0"/>
              <a:t>Shipping samples to/from </a:t>
            </a:r>
            <a:r>
              <a:rPr lang="en-US" dirty="0" err="1"/>
              <a:t>MaCS</a:t>
            </a:r>
            <a:endParaRPr lang="en-US" dirty="0"/>
          </a:p>
        </p:txBody>
      </p:sp>
      <p:sp>
        <p:nvSpPr>
          <p:cNvPr id="5" name="Title 1">
            <a:extLst>
              <a:ext uri="{FF2B5EF4-FFF2-40B4-BE49-F238E27FC236}">
                <a16:creationId xmlns:a16="http://schemas.microsoft.com/office/drawing/2014/main" id="{D2FA177F-6C4F-B826-1B55-F94C4BE242FF}"/>
              </a:ext>
            </a:extLst>
          </p:cNvPr>
          <p:cNvSpPr txBox="1">
            <a:spLocks/>
          </p:cNvSpPr>
          <p:nvPr/>
        </p:nvSpPr>
        <p:spPr>
          <a:xfrm>
            <a:off x="700306" y="1584091"/>
            <a:ext cx="10525130" cy="3219137"/>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pPr marL="342900" indent="-342900">
              <a:lnSpc>
                <a:spcPct val="200000"/>
              </a:lnSpc>
              <a:buFont typeface="Arial" panose="020B0604020202020204" pitchFamily="34" charset="0"/>
              <a:buChar char="•"/>
            </a:pPr>
            <a:r>
              <a:rPr lang="en-US" sz="2400" b="0" dirty="0" err="1"/>
              <a:t>MaCS</a:t>
            </a:r>
            <a:r>
              <a:rPr lang="en-US" sz="2400" b="0" dirty="0"/>
              <a:t> lab is under NRC license (ISU)</a:t>
            </a:r>
          </a:p>
          <a:p>
            <a:pPr marL="342900" indent="-342900">
              <a:lnSpc>
                <a:spcPct val="200000"/>
              </a:lnSpc>
              <a:buFont typeface="Arial" panose="020B0604020202020204" pitchFamily="34" charset="0"/>
              <a:buChar char="•"/>
            </a:pPr>
            <a:r>
              <a:rPr lang="en-US" sz="2400" b="0" dirty="0"/>
              <a:t>RSO Kristi </a:t>
            </a:r>
            <a:r>
              <a:rPr lang="en-US" sz="2400" b="0" dirty="0" err="1"/>
              <a:t>Moser-McIntire</a:t>
            </a:r>
            <a:r>
              <a:rPr lang="en-US" sz="2400" b="0" dirty="0"/>
              <a:t> (</a:t>
            </a:r>
            <a:r>
              <a:rPr lang="en-US" sz="2400" b="0" i="1" u="sng" dirty="0">
                <a:hlinkClick r:id="rId2">
                  <a:extLst>
                    <a:ext uri="{A12FA001-AC4F-418D-AE19-62706E023703}">
                      <ahyp:hlinkClr xmlns:ahyp="http://schemas.microsoft.com/office/drawing/2018/hyperlinkcolor" val="tx"/>
                    </a:ext>
                  </a:extLst>
                </a:hlinkClick>
              </a:rPr>
              <a:t>kristimosermcinti@isu.edu</a:t>
            </a:r>
            <a:r>
              <a:rPr lang="en-US" sz="2400" b="0" dirty="0"/>
              <a:t>)</a:t>
            </a:r>
          </a:p>
          <a:p>
            <a:pPr marL="342900" indent="-342900">
              <a:lnSpc>
                <a:spcPct val="200000"/>
              </a:lnSpc>
              <a:buFont typeface="Arial" panose="020B0604020202020204" pitchFamily="34" charset="0"/>
              <a:buChar char="•"/>
            </a:pPr>
            <a:r>
              <a:rPr lang="en-US" sz="2400" b="0" dirty="0"/>
              <a:t>Coordinate with us for sample shipment and for receiving back samples</a:t>
            </a:r>
          </a:p>
          <a:p>
            <a:pPr marL="342900" indent="-342900">
              <a:lnSpc>
                <a:spcPct val="200000"/>
              </a:lnSpc>
              <a:buFont typeface="Arial" panose="020B0604020202020204" pitchFamily="34" charset="0"/>
              <a:buChar char="•"/>
            </a:pPr>
            <a:r>
              <a:rPr lang="en-US" sz="2400" b="0" dirty="0"/>
              <a:t>NSUF library materials </a:t>
            </a:r>
          </a:p>
          <a:p>
            <a:pPr marL="342900" indent="-342900">
              <a:lnSpc>
                <a:spcPct val="200000"/>
              </a:lnSpc>
              <a:buFont typeface="Arial" panose="020B0604020202020204" pitchFamily="34" charset="0"/>
              <a:buChar char="•"/>
            </a:pPr>
            <a:endParaRPr lang="en-US" sz="2400" b="0" dirty="0"/>
          </a:p>
          <a:p>
            <a:pPr marL="342900" indent="-342900">
              <a:lnSpc>
                <a:spcPct val="200000"/>
              </a:lnSpc>
              <a:buFont typeface="Arial" panose="020B0604020202020204" pitchFamily="34" charset="0"/>
              <a:buChar char="•"/>
            </a:pPr>
            <a:endParaRPr lang="en-US" sz="2400" b="0" dirty="0"/>
          </a:p>
          <a:p>
            <a:pPr marL="342900" indent="-342900">
              <a:lnSpc>
                <a:spcPct val="200000"/>
              </a:lnSpc>
              <a:buFont typeface="Arial" panose="020B0604020202020204" pitchFamily="34" charset="0"/>
              <a:buChar char="•"/>
            </a:pPr>
            <a:endParaRPr lang="en-US" sz="2400" b="0" dirty="0"/>
          </a:p>
        </p:txBody>
      </p:sp>
    </p:spTree>
    <p:extLst>
      <p:ext uri="{BB962C8B-B14F-4D97-AF65-F5344CB8AC3E}">
        <p14:creationId xmlns:p14="http://schemas.microsoft.com/office/powerpoint/2010/main" val="314871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0509934-D207-61F8-AC77-6733849CD3BD}"/>
              </a:ext>
            </a:extLst>
          </p:cNvPr>
          <p:cNvSpPr txBox="1">
            <a:spLocks/>
          </p:cNvSpPr>
          <p:nvPr/>
        </p:nvSpPr>
        <p:spPr>
          <a:xfrm>
            <a:off x="878594" y="640381"/>
            <a:ext cx="9316440" cy="369333"/>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r>
              <a:rPr lang="en-US" dirty="0"/>
              <a:t>Working with us</a:t>
            </a:r>
          </a:p>
        </p:txBody>
      </p:sp>
      <p:sp>
        <p:nvSpPr>
          <p:cNvPr id="5" name="Title 1">
            <a:extLst>
              <a:ext uri="{FF2B5EF4-FFF2-40B4-BE49-F238E27FC236}">
                <a16:creationId xmlns:a16="http://schemas.microsoft.com/office/drawing/2014/main" id="{4A7354D2-34C7-4335-B261-BE25BA28AA74}"/>
              </a:ext>
            </a:extLst>
          </p:cNvPr>
          <p:cNvSpPr txBox="1">
            <a:spLocks/>
          </p:cNvSpPr>
          <p:nvPr/>
        </p:nvSpPr>
        <p:spPr>
          <a:xfrm>
            <a:off x="2600199" y="1121649"/>
            <a:ext cx="4586785" cy="369333"/>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r>
              <a:rPr lang="en-US" sz="2400" b="0" dirty="0"/>
              <a:t>….RTE, </a:t>
            </a:r>
            <a:r>
              <a:rPr lang="en-US" sz="2400" b="0" dirty="0" err="1"/>
              <a:t>SuperRTE</a:t>
            </a:r>
            <a:r>
              <a:rPr lang="en-US" sz="2400" b="0" dirty="0"/>
              <a:t>, CINR</a:t>
            </a:r>
          </a:p>
        </p:txBody>
      </p:sp>
      <p:sp>
        <p:nvSpPr>
          <p:cNvPr id="7" name="Title 1">
            <a:extLst>
              <a:ext uri="{FF2B5EF4-FFF2-40B4-BE49-F238E27FC236}">
                <a16:creationId xmlns:a16="http://schemas.microsoft.com/office/drawing/2014/main" id="{4505B3DD-5436-91F7-6A5B-B2EA887ECA9D}"/>
              </a:ext>
            </a:extLst>
          </p:cNvPr>
          <p:cNvSpPr txBox="1">
            <a:spLocks/>
          </p:cNvSpPr>
          <p:nvPr/>
        </p:nvSpPr>
        <p:spPr>
          <a:xfrm>
            <a:off x="713592" y="1951230"/>
            <a:ext cx="11047484" cy="369333"/>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pPr marL="342900" indent="-342900">
              <a:buFont typeface="Arial" panose="020B0604020202020204" pitchFamily="34" charset="0"/>
              <a:buChar char="•"/>
            </a:pPr>
            <a:r>
              <a:rPr lang="en-US" sz="2400" b="0" dirty="0"/>
              <a:t>Reach out to us for writing proposal (feasibility, scope, budget, timeline….)</a:t>
            </a:r>
          </a:p>
          <a:p>
            <a:pPr marL="342900" indent="-342900">
              <a:lnSpc>
                <a:spcPct val="200000"/>
              </a:lnSpc>
              <a:buFont typeface="Arial" panose="020B0604020202020204" pitchFamily="34" charset="0"/>
              <a:buChar char="•"/>
            </a:pPr>
            <a:r>
              <a:rPr lang="en-US" sz="2400" b="0" dirty="0"/>
              <a:t>Once proposal is awarded: “pre-job brief”</a:t>
            </a:r>
          </a:p>
          <a:p>
            <a:pPr marL="342900" indent="-342900">
              <a:lnSpc>
                <a:spcPct val="200000"/>
              </a:lnSpc>
              <a:buFont typeface="Arial" panose="020B0604020202020204" pitchFamily="34" charset="0"/>
              <a:buChar char="•"/>
            </a:pPr>
            <a:r>
              <a:rPr lang="en-US" sz="2400" b="0" dirty="0"/>
              <a:t>Closely working with our staff members to carry out scope</a:t>
            </a:r>
          </a:p>
          <a:p>
            <a:pPr marL="342900" indent="-342900">
              <a:lnSpc>
                <a:spcPct val="200000"/>
              </a:lnSpc>
              <a:buFont typeface="Arial" panose="020B0604020202020204" pitchFamily="34" charset="0"/>
              <a:buChar char="•"/>
            </a:pPr>
            <a:r>
              <a:rPr lang="en-US" sz="2400" b="0" dirty="0"/>
              <a:t>Data management, Data analysis and Data interpretation </a:t>
            </a:r>
          </a:p>
          <a:p>
            <a:pPr marL="342900" indent="-342900">
              <a:lnSpc>
                <a:spcPct val="200000"/>
              </a:lnSpc>
              <a:buFont typeface="Arial" panose="020B0604020202020204" pitchFamily="34" charset="0"/>
              <a:buChar char="•"/>
            </a:pPr>
            <a:r>
              <a:rPr lang="en-US" sz="2400" b="0" dirty="0"/>
              <a:t>Reports, Conferences, Manuscript… </a:t>
            </a:r>
          </a:p>
          <a:p>
            <a:pPr>
              <a:lnSpc>
                <a:spcPct val="200000"/>
              </a:lnSpc>
            </a:pPr>
            <a:endParaRPr lang="en-US" sz="2400" b="0" dirty="0"/>
          </a:p>
        </p:txBody>
      </p:sp>
      <p:sp>
        <p:nvSpPr>
          <p:cNvPr id="10" name="TextBox 9">
            <a:extLst>
              <a:ext uri="{FF2B5EF4-FFF2-40B4-BE49-F238E27FC236}">
                <a16:creationId xmlns:a16="http://schemas.microsoft.com/office/drawing/2014/main" id="{CCCF0470-3F18-BE40-36A5-1B779B6C2CA3}"/>
              </a:ext>
            </a:extLst>
          </p:cNvPr>
          <p:cNvSpPr txBox="1"/>
          <p:nvPr/>
        </p:nvSpPr>
        <p:spPr>
          <a:xfrm>
            <a:off x="604512" y="6292482"/>
            <a:ext cx="6097508" cy="568745"/>
          </a:xfrm>
          <a:prstGeom prst="rect">
            <a:avLst/>
          </a:prstGeom>
          <a:noFill/>
        </p:spPr>
        <p:txBody>
          <a:bodyPr wrap="square">
            <a:spAutoFit/>
          </a:bodyPr>
          <a:lstStyle/>
          <a:p>
            <a:pPr>
              <a:lnSpc>
                <a:spcPct val="200000"/>
              </a:lnSpc>
            </a:pPr>
            <a:r>
              <a:rPr lang="en-US" sz="1800" b="0" i="1" u="sng" dirty="0"/>
              <a:t>Mukesh.Bachhav@inl.gov</a:t>
            </a:r>
          </a:p>
        </p:txBody>
      </p:sp>
    </p:spTree>
    <p:extLst>
      <p:ext uri="{BB962C8B-B14F-4D97-AF65-F5344CB8AC3E}">
        <p14:creationId xmlns:p14="http://schemas.microsoft.com/office/powerpoint/2010/main" val="3299457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EFC47-7D0F-541E-EFBA-C815D49FD49C}"/>
              </a:ext>
            </a:extLst>
          </p:cNvPr>
          <p:cNvSpPr>
            <a:spLocks noGrp="1"/>
          </p:cNvSpPr>
          <p:nvPr>
            <p:ph type="title"/>
          </p:nvPr>
        </p:nvSpPr>
        <p:spPr/>
        <p:txBody>
          <a:bodyPr/>
          <a:lstStyle/>
          <a:p>
            <a:r>
              <a:rPr lang="en-US" dirty="0"/>
              <a:t>NSUF celebrating 20</a:t>
            </a:r>
            <a:r>
              <a:rPr lang="en-US" baseline="30000" dirty="0"/>
              <a:t>th</a:t>
            </a:r>
            <a:r>
              <a:rPr lang="en-US" dirty="0"/>
              <a:t> anniversary</a:t>
            </a:r>
          </a:p>
        </p:txBody>
      </p:sp>
      <p:sp>
        <p:nvSpPr>
          <p:cNvPr id="3" name="Content Placeholder 2">
            <a:extLst>
              <a:ext uri="{FF2B5EF4-FFF2-40B4-BE49-F238E27FC236}">
                <a16:creationId xmlns:a16="http://schemas.microsoft.com/office/drawing/2014/main" id="{CD08B5E5-BD66-156D-C173-367998F6E853}"/>
              </a:ext>
            </a:extLst>
          </p:cNvPr>
          <p:cNvSpPr>
            <a:spLocks noGrp="1"/>
          </p:cNvSpPr>
          <p:nvPr>
            <p:ph idx="1"/>
          </p:nvPr>
        </p:nvSpPr>
        <p:spPr>
          <a:xfrm>
            <a:off x="696412" y="1253331"/>
            <a:ext cx="11054154" cy="4351338"/>
          </a:xfrm>
        </p:spPr>
        <p:txBody>
          <a:bodyPr/>
          <a:lstStyle/>
          <a:p>
            <a:r>
              <a:rPr lang="en-US" b="1" dirty="0"/>
              <a:t>Share your NSUF-enabled research | Journal of Nuclear Materials (JNM) special issue</a:t>
            </a:r>
            <a:endParaRPr lang="en-US" dirty="0"/>
          </a:p>
          <a:p>
            <a:r>
              <a:rPr lang="en-US" dirty="0"/>
              <a:t>The Journal of Nuclear Materials is accepting submissions for a special issue celebrating the 20th anniversary of the Nuclear Science User Facilities (NSUF).</a:t>
            </a:r>
          </a:p>
          <a:p>
            <a:r>
              <a:rPr lang="en-US" dirty="0"/>
              <a:t>This issue will highlight cutting-edge research enabled by NSUF capabilities across fuels, claddings, sensors and structural materials for both the current reactor fleet and advanced reactor technologies. Topics of interest include irradiation effects, microstructural characterization, mechanical and corrosion behavior, in situ experiments, modeling and simulation, AI-driven characterization, and additive manufacturing for extreme environments.</a:t>
            </a:r>
          </a:p>
          <a:p>
            <a:r>
              <a:rPr lang="en-US" b="1" dirty="0"/>
              <a:t>Manuscript submission deadline:</a:t>
            </a:r>
            <a:r>
              <a:rPr lang="en-US" dirty="0"/>
              <a:t> Oct. 1</a:t>
            </a:r>
          </a:p>
          <a:p>
            <a:r>
              <a:rPr lang="en-US" b="1" dirty="0"/>
              <a:t>During submission select article type:</a:t>
            </a:r>
            <a:r>
              <a:rPr lang="en-US" dirty="0"/>
              <a:t> VSI: </a:t>
            </a:r>
            <a:r>
              <a:rPr lang="en-US" u="sng" dirty="0"/>
              <a:t>NSUF Enabling innovation</a:t>
            </a:r>
          </a:p>
          <a:p>
            <a:r>
              <a:rPr lang="en-US" b="1" dirty="0"/>
              <a:t>Submit</a:t>
            </a:r>
            <a:r>
              <a:rPr lang="en-US" dirty="0"/>
              <a:t> via </a:t>
            </a:r>
            <a:r>
              <a:rPr lang="en-US" u="sng" dirty="0">
                <a:hlinkClick r:id="rId2" tooltip="https://www.editorialmanager.com/jnuma/default.aspx"/>
              </a:rPr>
              <a:t>Editorial Manager</a:t>
            </a:r>
            <a:r>
              <a:rPr lang="en-US" dirty="0"/>
              <a:t> at the Journal of Nuclear Materials </a:t>
            </a:r>
          </a:p>
          <a:p>
            <a:r>
              <a:rPr lang="en-US" dirty="0"/>
              <a:t>For inquiries about the appropriateness of contribution topics, please contact guest editor Mukesh Bachhav, Stephen Taller, Maria Okuniewski </a:t>
            </a:r>
          </a:p>
          <a:p>
            <a:endParaRPr lang="en-US" dirty="0"/>
          </a:p>
        </p:txBody>
      </p:sp>
    </p:spTree>
    <p:extLst>
      <p:ext uri="{BB962C8B-B14F-4D97-AF65-F5344CB8AC3E}">
        <p14:creationId xmlns:p14="http://schemas.microsoft.com/office/powerpoint/2010/main" val="1443212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022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CBB8-8053-1A4C-BB24-463343229A16}"/>
              </a:ext>
            </a:extLst>
          </p:cNvPr>
          <p:cNvSpPr>
            <a:spLocks noGrp="1"/>
          </p:cNvSpPr>
          <p:nvPr>
            <p:ph type="title"/>
          </p:nvPr>
        </p:nvSpPr>
        <p:spPr/>
        <p:txBody>
          <a:bodyPr/>
          <a:lstStyle/>
          <a:p>
            <a:r>
              <a:rPr lang="en-US" dirty="0"/>
              <a:t>Microscopy and Characterization Suite (</a:t>
            </a:r>
            <a:r>
              <a:rPr lang="en-US" dirty="0" err="1"/>
              <a:t>MaCS</a:t>
            </a:r>
            <a:r>
              <a:rPr lang="en-US" dirty="0"/>
              <a:t>) at INL</a:t>
            </a:r>
            <a:br>
              <a:rPr lang="en-US" dirty="0"/>
            </a:br>
            <a:endParaRPr lang="en-US" dirty="0"/>
          </a:p>
        </p:txBody>
      </p:sp>
      <p:sp>
        <p:nvSpPr>
          <p:cNvPr id="3" name="Content Placeholder 2">
            <a:extLst>
              <a:ext uri="{FF2B5EF4-FFF2-40B4-BE49-F238E27FC236}">
                <a16:creationId xmlns:a16="http://schemas.microsoft.com/office/drawing/2014/main" id="{C958866A-24F6-6A4B-A92B-B70506345E73}"/>
              </a:ext>
            </a:extLst>
          </p:cNvPr>
          <p:cNvSpPr>
            <a:spLocks noGrp="1"/>
          </p:cNvSpPr>
          <p:nvPr>
            <p:ph idx="1"/>
          </p:nvPr>
        </p:nvSpPr>
        <p:spPr>
          <a:xfrm>
            <a:off x="722250" y="1253331"/>
            <a:ext cx="10415649" cy="4351338"/>
          </a:xfrm>
        </p:spPr>
        <p:txBody>
          <a:bodyPr/>
          <a:lstStyle/>
          <a:p>
            <a:r>
              <a:rPr lang="en-US" dirty="0" err="1"/>
              <a:t>MaCS</a:t>
            </a:r>
            <a:r>
              <a:rPr lang="en-US" dirty="0"/>
              <a:t> is </a:t>
            </a:r>
            <a:r>
              <a:rPr lang="en-US" b="1" dirty="0"/>
              <a:t>a </a:t>
            </a:r>
            <a:r>
              <a:rPr lang="en-US" b="1" u="sng" dirty="0"/>
              <a:t>user facility </a:t>
            </a:r>
            <a:r>
              <a:rPr lang="en-US" dirty="0"/>
              <a:t>with the capabilities to characterize a wide range of materials, including alloys, semiconductors, oxides, ceramics, and minerals in bulk or powder forms. It can provide 2-D/3-D morphology, chemical information at nano/atomic scale, and mechanical testing data.</a:t>
            </a:r>
          </a:p>
          <a:p>
            <a:pPr lvl="1"/>
            <a:r>
              <a:rPr lang="en-US" b="1" u="sng" dirty="0"/>
              <a:t>Radiological </a:t>
            </a:r>
            <a:r>
              <a:rPr lang="en-US" dirty="0"/>
              <a:t>and </a:t>
            </a:r>
            <a:r>
              <a:rPr lang="en-US" b="1" u="sng" dirty="0"/>
              <a:t>non-radiological materials </a:t>
            </a:r>
          </a:p>
          <a:p>
            <a:pPr marL="914400" lvl="2" indent="0">
              <a:buNone/>
            </a:pPr>
            <a:endParaRPr lang="en-US" dirty="0"/>
          </a:p>
          <a:p>
            <a:pPr lvl="1"/>
            <a:endParaRPr lang="en-US" i="1" dirty="0"/>
          </a:p>
          <a:p>
            <a:endParaRPr lang="en-US" dirty="0"/>
          </a:p>
        </p:txBody>
      </p:sp>
      <p:pic>
        <p:nvPicPr>
          <p:cNvPr id="4" name="Picture 2" descr="Characterization Suite (MaCS ...">
            <a:extLst>
              <a:ext uri="{FF2B5EF4-FFF2-40B4-BE49-F238E27FC236}">
                <a16:creationId xmlns:a16="http://schemas.microsoft.com/office/drawing/2014/main" id="{DAD5FD1A-49CA-F07B-D89C-3A6ED9648D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8301" y="3116459"/>
            <a:ext cx="5431850" cy="2928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627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AB944-A780-5496-73D2-9E269FB97C29}"/>
              </a:ext>
            </a:extLst>
          </p:cNvPr>
          <p:cNvSpPr>
            <a:spLocks noGrp="1"/>
          </p:cNvSpPr>
          <p:nvPr>
            <p:ph type="title"/>
          </p:nvPr>
        </p:nvSpPr>
        <p:spPr/>
        <p:txBody>
          <a:bodyPr/>
          <a:lstStyle/>
          <a:p>
            <a:r>
              <a:rPr lang="en-US" dirty="0" err="1"/>
              <a:t>MaCS</a:t>
            </a:r>
            <a:r>
              <a:rPr lang="en-US" dirty="0"/>
              <a:t> Transition (from 1</a:t>
            </a:r>
            <a:r>
              <a:rPr lang="en-US" baseline="30000" dirty="0"/>
              <a:t>st</a:t>
            </a:r>
            <a:r>
              <a:rPr lang="en-US" dirty="0"/>
              <a:t> July 2025)</a:t>
            </a:r>
          </a:p>
        </p:txBody>
      </p:sp>
      <p:sp>
        <p:nvSpPr>
          <p:cNvPr id="3" name="Content Placeholder 2">
            <a:extLst>
              <a:ext uri="{FF2B5EF4-FFF2-40B4-BE49-F238E27FC236}">
                <a16:creationId xmlns:a16="http://schemas.microsoft.com/office/drawing/2014/main" id="{246FADFB-6918-A86C-C4D4-AAA92C5CB8C8}"/>
              </a:ext>
            </a:extLst>
          </p:cNvPr>
          <p:cNvSpPr>
            <a:spLocks noGrp="1"/>
          </p:cNvSpPr>
          <p:nvPr>
            <p:ph idx="1"/>
          </p:nvPr>
        </p:nvSpPr>
        <p:spPr>
          <a:xfrm>
            <a:off x="888175" y="1739901"/>
            <a:ext cx="10415649" cy="4351338"/>
          </a:xfrm>
        </p:spPr>
        <p:txBody>
          <a:bodyPr/>
          <a:lstStyle/>
          <a:p>
            <a:r>
              <a:rPr lang="en-US" sz="2400" dirty="0"/>
              <a:t>The operations of the Microscopy and Characterization Suite (</a:t>
            </a:r>
            <a:r>
              <a:rPr lang="en-US" sz="2400" dirty="0" err="1"/>
              <a:t>MaCS</a:t>
            </a:r>
            <a:r>
              <a:rPr lang="en-US" sz="2400" dirty="0"/>
              <a:t>) have transitioned to INL’s responsibility at CMESIC (formerly known as CAES)</a:t>
            </a:r>
          </a:p>
          <a:p>
            <a:r>
              <a:rPr lang="en-US" sz="2400" dirty="0"/>
              <a:t>Staffing structure </a:t>
            </a:r>
          </a:p>
          <a:p>
            <a:pPr lvl="1"/>
            <a:r>
              <a:rPr lang="en-US" sz="2400" dirty="0"/>
              <a:t>Lab Lead: Mukesh Bachhav</a:t>
            </a:r>
          </a:p>
          <a:p>
            <a:pPr lvl="1"/>
            <a:r>
              <a:rPr lang="en-US" sz="2400" dirty="0"/>
              <a:t>Scheduling – Jeremy Burgener</a:t>
            </a:r>
          </a:p>
          <a:p>
            <a:pPr lvl="1"/>
            <a:r>
              <a:rPr lang="en-US" sz="2400" dirty="0"/>
              <a:t>Research associate – Jana Howard (FIB)</a:t>
            </a:r>
          </a:p>
          <a:p>
            <a:pPr lvl="1"/>
            <a:r>
              <a:rPr lang="en-US" sz="2400" dirty="0"/>
              <a:t>Post-Doc - Sara Wonner (APT)</a:t>
            </a:r>
          </a:p>
          <a:p>
            <a:pPr lvl="1"/>
            <a:r>
              <a:rPr lang="en-US" sz="2400" dirty="0"/>
              <a:t>Post-Doc - Lanh Trinh (TEM)</a:t>
            </a:r>
          </a:p>
          <a:p>
            <a:pPr lvl="1"/>
            <a:r>
              <a:rPr lang="en-US" sz="2400" dirty="0"/>
              <a:t>Radiation Safety Officer-Kristi Moser-Mcintire, Idaho State University</a:t>
            </a:r>
          </a:p>
        </p:txBody>
      </p:sp>
    </p:spTree>
    <p:extLst>
      <p:ext uri="{BB962C8B-B14F-4D97-AF65-F5344CB8AC3E}">
        <p14:creationId xmlns:p14="http://schemas.microsoft.com/office/powerpoint/2010/main" val="682161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D30EF7F-42BE-BD3E-AFB3-88245E0AC055}"/>
              </a:ext>
            </a:extLst>
          </p:cNvPr>
          <p:cNvSpPr txBox="1"/>
          <p:nvPr/>
        </p:nvSpPr>
        <p:spPr>
          <a:xfrm>
            <a:off x="77204" y="5017829"/>
            <a:ext cx="6097836" cy="369332"/>
          </a:xfrm>
          <a:prstGeom prst="rect">
            <a:avLst/>
          </a:prstGeom>
          <a:noFill/>
        </p:spPr>
        <p:txBody>
          <a:bodyPr wrap="square">
            <a:spAutoFit/>
          </a:bodyPr>
          <a:lstStyle/>
          <a:p>
            <a:r>
              <a:rPr lang="en-US" b="1" i="0" dirty="0">
                <a:solidFill>
                  <a:schemeClr val="tx2">
                    <a:lumMod val="75000"/>
                  </a:schemeClr>
                </a:solidFill>
                <a:effectLst/>
                <a:latin typeface="Arial" panose="020B0604020202020204" pitchFamily="34" charset="0"/>
                <a:cs typeface="Arial" panose="020B0604020202020204" pitchFamily="34" charset="0"/>
              </a:rPr>
              <a:t>FEI QUANTA 3D FEG with EDS &amp; EBSD</a:t>
            </a:r>
            <a:endParaRPr lang="en-US" b="1" dirty="0">
              <a:solidFill>
                <a:schemeClr val="tx2">
                  <a:lumMod val="75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072B69C-416B-022F-82C7-294CD5EA4AAD}"/>
              </a:ext>
            </a:extLst>
          </p:cNvPr>
          <p:cNvSpPr txBox="1"/>
          <p:nvPr/>
        </p:nvSpPr>
        <p:spPr>
          <a:xfrm>
            <a:off x="77204" y="5531226"/>
            <a:ext cx="6097836" cy="923330"/>
          </a:xfrm>
          <a:prstGeom prst="rect">
            <a:avLst/>
          </a:prstGeom>
          <a:noFill/>
        </p:spPr>
        <p:txBody>
          <a:bodyPr wrap="square">
            <a:spAutoFit/>
          </a:bodyPr>
          <a:lstStyle/>
          <a:p>
            <a:r>
              <a:rPr lang="en-US" b="1" i="0" dirty="0">
                <a:solidFill>
                  <a:srgbClr val="111111"/>
                </a:solidFill>
                <a:effectLst/>
                <a:latin typeface="Arial" panose="020B0604020202020204" pitchFamily="34" charset="0"/>
                <a:cs typeface="Arial" panose="020B0604020202020204" pitchFamily="34" charset="0"/>
              </a:rPr>
              <a:t>Dual Beam Focused Ion Beam Microscope (FIB))</a:t>
            </a:r>
          </a:p>
          <a:p>
            <a:r>
              <a:rPr lang="en-US" b="1" dirty="0">
                <a:solidFill>
                  <a:srgbClr val="111111"/>
                </a:solidFill>
                <a:latin typeface="Arial" panose="020B0604020202020204" pitchFamily="34" charset="0"/>
                <a:cs typeface="Arial" panose="020B0604020202020204" pitchFamily="34" charset="0"/>
              </a:rPr>
              <a:t>Sample preparation for TEM, APT, EBSD, and PI-88 measurements</a:t>
            </a:r>
            <a:endParaRPr lang="en-US" b="1" dirty="0">
              <a:latin typeface="Arial" panose="020B0604020202020204" pitchFamily="34" charset="0"/>
              <a:cs typeface="Arial" panose="020B0604020202020204" pitchFamily="34" charset="0"/>
            </a:endParaRPr>
          </a:p>
        </p:txBody>
      </p:sp>
      <p:pic>
        <p:nvPicPr>
          <p:cNvPr id="2050" name="Picture 2" descr="Reserve FEI Quanta SEM-FIB 3D FEG (EDX/EBSD/Aztec) | Second Lab">
            <a:extLst>
              <a:ext uri="{FF2B5EF4-FFF2-40B4-BE49-F238E27FC236}">
                <a16:creationId xmlns:a16="http://schemas.microsoft.com/office/drawing/2014/main" id="{6547FBDB-D5CD-3003-371D-215E70377C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62" y="1502662"/>
            <a:ext cx="2261909" cy="33940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ISCONTINUED】JSM-6610 Series Scanning Electron Microscope | Products | JEOL  Ltd. | Products | JEOL Ltd.">
            <a:extLst>
              <a:ext uri="{FF2B5EF4-FFF2-40B4-BE49-F238E27FC236}">
                <a16:creationId xmlns:a16="http://schemas.microsoft.com/office/drawing/2014/main" id="{537A6D3A-B4DB-49C2-D84B-E522500544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4398" y="1775270"/>
            <a:ext cx="4588526" cy="324255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6038699-FB5C-DBE9-C7EE-1452074DEDF5}"/>
              </a:ext>
            </a:extLst>
          </p:cNvPr>
          <p:cNvSpPr txBox="1"/>
          <p:nvPr/>
        </p:nvSpPr>
        <p:spPr>
          <a:xfrm>
            <a:off x="7180243" y="4910635"/>
            <a:ext cx="5011757" cy="369332"/>
          </a:xfrm>
          <a:prstGeom prst="rect">
            <a:avLst/>
          </a:prstGeom>
          <a:noFill/>
        </p:spPr>
        <p:txBody>
          <a:bodyPr wrap="square">
            <a:spAutoFit/>
          </a:bodyPr>
          <a:lstStyle/>
          <a:p>
            <a:r>
              <a:rPr lang="en-US" b="1" i="0" dirty="0">
                <a:solidFill>
                  <a:schemeClr val="tx2">
                    <a:lumMod val="75000"/>
                  </a:schemeClr>
                </a:solidFill>
                <a:effectLst/>
                <a:latin typeface="Arial" panose="020B0604020202020204" pitchFamily="34" charset="0"/>
                <a:cs typeface="Arial" panose="020B0604020202020204" pitchFamily="34" charset="0"/>
              </a:rPr>
              <a:t>JEOL JSM 6610LV with EDS, EBSD, &amp; CL</a:t>
            </a:r>
            <a:endParaRPr lang="en-US" b="1" dirty="0">
              <a:solidFill>
                <a:schemeClr val="tx2">
                  <a:lumMod val="75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C90EEBD-7AAB-32C2-89C0-BD664C8433FA}"/>
              </a:ext>
            </a:extLst>
          </p:cNvPr>
          <p:cNvSpPr txBox="1"/>
          <p:nvPr/>
        </p:nvSpPr>
        <p:spPr>
          <a:xfrm>
            <a:off x="6898328" y="5443233"/>
            <a:ext cx="6097836" cy="646331"/>
          </a:xfrm>
          <a:prstGeom prst="rect">
            <a:avLst/>
          </a:prstGeom>
          <a:noFill/>
        </p:spPr>
        <p:txBody>
          <a:bodyPr wrap="square">
            <a:spAutoFit/>
          </a:bodyPr>
          <a:lstStyle/>
          <a:p>
            <a:r>
              <a:rPr lang="en-US" b="1" i="0" dirty="0">
                <a:solidFill>
                  <a:srgbClr val="111111"/>
                </a:solidFill>
                <a:effectLst/>
                <a:latin typeface="Arial" panose="020B0604020202020204" pitchFamily="34" charset="0"/>
                <a:cs typeface="Arial" panose="020B0604020202020204" pitchFamily="34" charset="0"/>
              </a:rPr>
              <a:t> Scanning Electron Microscope (SEM)</a:t>
            </a:r>
          </a:p>
          <a:p>
            <a:r>
              <a:rPr lang="en-US" b="1" dirty="0">
                <a:solidFill>
                  <a:srgbClr val="111111"/>
                </a:solidFill>
                <a:latin typeface="Arial" panose="020B0604020202020204" pitchFamily="34" charset="0"/>
                <a:cs typeface="Arial" panose="020B0604020202020204" pitchFamily="34" charset="0"/>
              </a:rPr>
              <a:t> Surface characterization, Chemical analysis</a:t>
            </a:r>
            <a:endParaRPr lang="en-US"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EB408CF-4F11-4722-C4EC-BE90E42B518C}"/>
              </a:ext>
            </a:extLst>
          </p:cNvPr>
          <p:cNvSpPr txBox="1"/>
          <p:nvPr/>
        </p:nvSpPr>
        <p:spPr>
          <a:xfrm>
            <a:off x="10215811" y="6581001"/>
            <a:ext cx="3287246" cy="276999"/>
          </a:xfrm>
          <a:prstGeom prst="rect">
            <a:avLst/>
          </a:prstGeom>
          <a:noFill/>
        </p:spPr>
        <p:txBody>
          <a:bodyPr wrap="square">
            <a:spAutoFit/>
          </a:bodyPr>
          <a:lstStyle/>
          <a:p>
            <a:r>
              <a:rPr lang="en-US" sz="1200" i="1" dirty="0">
                <a:solidFill>
                  <a:srgbClr val="111111"/>
                </a:solidFill>
                <a:effectLst/>
                <a:latin typeface="Mercury Text G1 A"/>
              </a:rPr>
              <a:t>*Images taken from internet </a:t>
            </a:r>
            <a:endParaRPr lang="en-US" sz="1200" i="1" dirty="0"/>
          </a:p>
        </p:txBody>
      </p:sp>
      <p:pic>
        <p:nvPicPr>
          <p:cNvPr id="1026" name="Picture 2" descr="Scanning electron microscopy-energy ...">
            <a:extLst>
              <a:ext uri="{FF2B5EF4-FFF2-40B4-BE49-F238E27FC236}">
                <a16:creationId xmlns:a16="http://schemas.microsoft.com/office/drawing/2014/main" id="{1163DD7F-FE74-A77C-C4DF-653014CE94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4274" y="542238"/>
            <a:ext cx="2704827" cy="19746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B-SEM procedure for APT sample ...">
            <a:extLst>
              <a:ext uri="{FF2B5EF4-FFF2-40B4-BE49-F238E27FC236}">
                <a16:creationId xmlns:a16="http://schemas.microsoft.com/office/drawing/2014/main" id="{82740E33-74D4-97D9-574B-BA5D4E0DCF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2078" y="1012731"/>
            <a:ext cx="1621064" cy="18692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EM sample preparation method using the ...">
            <a:extLst>
              <a:ext uri="{FF2B5EF4-FFF2-40B4-BE49-F238E27FC236}">
                <a16:creationId xmlns:a16="http://schemas.microsoft.com/office/drawing/2014/main" id="{7967AED4-61C6-D60D-9102-F93B288C99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3720" y="1044707"/>
            <a:ext cx="2044883" cy="18053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B20B50F-D890-35EA-426F-43BB16B412F3}"/>
              </a:ext>
            </a:extLst>
          </p:cNvPr>
          <p:cNvSpPr>
            <a:spLocks noGrp="1"/>
          </p:cNvSpPr>
          <p:nvPr>
            <p:ph type="title"/>
          </p:nvPr>
        </p:nvSpPr>
        <p:spPr>
          <a:xfrm>
            <a:off x="938151" y="558602"/>
            <a:ext cx="10415648" cy="1008797"/>
          </a:xfrm>
        </p:spPr>
        <p:txBody>
          <a:bodyPr/>
          <a:lstStyle/>
          <a:p>
            <a:r>
              <a:rPr lang="en-US" dirty="0"/>
              <a:t>SEM/FIB at </a:t>
            </a:r>
            <a:r>
              <a:rPr lang="en-US" dirty="0" err="1"/>
              <a:t>MaCS</a:t>
            </a:r>
            <a:endParaRPr lang="en-US" dirty="0"/>
          </a:p>
        </p:txBody>
      </p:sp>
      <p:sp>
        <p:nvSpPr>
          <p:cNvPr id="3" name="TextBox 2">
            <a:extLst>
              <a:ext uri="{FF2B5EF4-FFF2-40B4-BE49-F238E27FC236}">
                <a16:creationId xmlns:a16="http://schemas.microsoft.com/office/drawing/2014/main" id="{7AF27D59-F48B-3B3B-89DE-8C32221F227D}"/>
              </a:ext>
            </a:extLst>
          </p:cNvPr>
          <p:cNvSpPr txBox="1"/>
          <p:nvPr/>
        </p:nvSpPr>
        <p:spPr>
          <a:xfrm>
            <a:off x="2573339" y="2798467"/>
            <a:ext cx="1105565" cy="338554"/>
          </a:xfrm>
          <a:prstGeom prst="rect">
            <a:avLst/>
          </a:prstGeom>
          <a:noFill/>
        </p:spPr>
        <p:txBody>
          <a:bodyPr wrap="square">
            <a:spAutoFit/>
          </a:bodyPr>
          <a:lstStyle/>
          <a:p>
            <a:r>
              <a:rPr lang="en-US" sz="1600" b="1" i="1" dirty="0">
                <a:solidFill>
                  <a:schemeClr val="tx2">
                    <a:lumMod val="75000"/>
                  </a:schemeClr>
                </a:solidFill>
                <a:effectLst/>
                <a:latin typeface="Arial" panose="020B0604020202020204" pitchFamily="34" charset="0"/>
                <a:cs typeface="Arial" panose="020B0604020202020204" pitchFamily="34" charset="0"/>
              </a:rPr>
              <a:t>EBSD</a:t>
            </a:r>
            <a:endParaRPr lang="en-US" sz="1600" b="1" i="1" dirty="0">
              <a:solidFill>
                <a:schemeClr val="tx2">
                  <a:lumMod val="7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89FD108-00A7-090B-1E7E-C7CF43B10F1F}"/>
              </a:ext>
            </a:extLst>
          </p:cNvPr>
          <p:cNvSpPr txBox="1"/>
          <p:nvPr/>
        </p:nvSpPr>
        <p:spPr>
          <a:xfrm>
            <a:off x="3943532" y="2798467"/>
            <a:ext cx="2460809" cy="338554"/>
          </a:xfrm>
          <a:prstGeom prst="rect">
            <a:avLst/>
          </a:prstGeom>
          <a:noFill/>
        </p:spPr>
        <p:txBody>
          <a:bodyPr wrap="square">
            <a:spAutoFit/>
          </a:bodyPr>
          <a:lstStyle/>
          <a:p>
            <a:r>
              <a:rPr lang="en-US" sz="1600" b="1" i="1" dirty="0">
                <a:solidFill>
                  <a:schemeClr val="tx2">
                    <a:lumMod val="75000"/>
                  </a:schemeClr>
                </a:solidFill>
                <a:effectLst/>
                <a:latin typeface="Arial" panose="020B0604020202020204" pitchFamily="34" charset="0"/>
                <a:cs typeface="Arial" panose="020B0604020202020204" pitchFamily="34" charset="0"/>
              </a:rPr>
              <a:t>APT sample prep</a:t>
            </a:r>
            <a:endParaRPr lang="en-US" sz="1600" b="1" i="1" dirty="0">
              <a:solidFill>
                <a:schemeClr val="tx2">
                  <a:lumMod val="7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03D9DE8-D4A8-B3B2-F900-610D633E9345}"/>
              </a:ext>
            </a:extLst>
          </p:cNvPr>
          <p:cNvSpPr txBox="1"/>
          <p:nvPr/>
        </p:nvSpPr>
        <p:spPr>
          <a:xfrm>
            <a:off x="5848727" y="2796667"/>
            <a:ext cx="2460809" cy="338554"/>
          </a:xfrm>
          <a:prstGeom prst="rect">
            <a:avLst/>
          </a:prstGeom>
          <a:noFill/>
        </p:spPr>
        <p:txBody>
          <a:bodyPr wrap="square">
            <a:spAutoFit/>
          </a:bodyPr>
          <a:lstStyle/>
          <a:p>
            <a:r>
              <a:rPr lang="en-US" sz="1600" b="1" i="1" dirty="0">
                <a:solidFill>
                  <a:schemeClr val="tx2">
                    <a:lumMod val="75000"/>
                  </a:schemeClr>
                </a:solidFill>
                <a:effectLst/>
                <a:latin typeface="Arial" panose="020B0604020202020204" pitchFamily="34" charset="0"/>
                <a:cs typeface="Arial" panose="020B0604020202020204" pitchFamily="34" charset="0"/>
              </a:rPr>
              <a:t>TEM sample prep</a:t>
            </a:r>
            <a:endParaRPr lang="en-US" sz="1600" b="1" i="1" dirty="0">
              <a:solidFill>
                <a:schemeClr val="tx2">
                  <a:lumMod val="75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7799B0D1-EDA5-D542-84B5-B7F732AA1144}"/>
              </a:ext>
            </a:extLst>
          </p:cNvPr>
          <p:cNvPicPr>
            <a:picLocks noChangeAspect="1"/>
          </p:cNvPicPr>
          <p:nvPr/>
        </p:nvPicPr>
        <p:blipFill>
          <a:blip r:embed="rId7"/>
          <a:stretch>
            <a:fillRect/>
          </a:stretch>
        </p:blipFill>
        <p:spPr>
          <a:xfrm>
            <a:off x="2472926" y="3243215"/>
            <a:ext cx="2587961" cy="1655326"/>
          </a:xfrm>
          <a:prstGeom prst="rect">
            <a:avLst/>
          </a:prstGeom>
        </p:spPr>
      </p:pic>
      <p:sp>
        <p:nvSpPr>
          <p:cNvPr id="10" name="TextBox 9">
            <a:extLst>
              <a:ext uri="{FF2B5EF4-FFF2-40B4-BE49-F238E27FC236}">
                <a16:creationId xmlns:a16="http://schemas.microsoft.com/office/drawing/2014/main" id="{0659C32D-4C45-933C-4D7D-A7A21933AE47}"/>
              </a:ext>
            </a:extLst>
          </p:cNvPr>
          <p:cNvSpPr txBox="1"/>
          <p:nvPr/>
        </p:nvSpPr>
        <p:spPr>
          <a:xfrm>
            <a:off x="2573339" y="4558151"/>
            <a:ext cx="4857475" cy="338554"/>
          </a:xfrm>
          <a:prstGeom prst="rect">
            <a:avLst/>
          </a:prstGeom>
          <a:noFill/>
        </p:spPr>
        <p:txBody>
          <a:bodyPr wrap="square">
            <a:spAutoFit/>
          </a:bodyPr>
          <a:lstStyle/>
          <a:p>
            <a:r>
              <a:rPr lang="en-US" sz="1600" b="1" i="1" dirty="0">
                <a:solidFill>
                  <a:schemeClr val="tx2">
                    <a:lumMod val="75000"/>
                  </a:schemeClr>
                </a:solidFill>
                <a:effectLst/>
                <a:latin typeface="Arial" panose="020B0604020202020204" pitchFamily="34" charset="0"/>
                <a:cs typeface="Arial" panose="020B0604020202020204" pitchFamily="34" charset="0"/>
              </a:rPr>
              <a:t>PI- 88 in-situ nanomechanical testing</a:t>
            </a:r>
            <a:endParaRPr lang="en-US" sz="1600" b="1" i="1" dirty="0">
              <a:solidFill>
                <a:schemeClr val="tx2">
                  <a:lumMod val="75000"/>
                </a:schemeClr>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99D1F476-E800-2665-FA82-2296FAECBE9A}"/>
              </a:ext>
            </a:extLst>
          </p:cNvPr>
          <p:cNvPicPr>
            <a:picLocks noChangeAspect="1"/>
          </p:cNvPicPr>
          <p:nvPr/>
        </p:nvPicPr>
        <p:blipFill>
          <a:blip r:embed="rId8"/>
          <a:stretch>
            <a:fillRect/>
          </a:stretch>
        </p:blipFill>
        <p:spPr>
          <a:xfrm>
            <a:off x="2010638" y="1039291"/>
            <a:ext cx="2143568" cy="1777659"/>
          </a:xfrm>
          <a:prstGeom prst="rect">
            <a:avLst/>
          </a:prstGeom>
        </p:spPr>
      </p:pic>
    </p:spTree>
    <p:extLst>
      <p:ext uri="{BB962C8B-B14F-4D97-AF65-F5344CB8AC3E}">
        <p14:creationId xmlns:p14="http://schemas.microsoft.com/office/powerpoint/2010/main" val="2084425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6559DC-76F7-9908-1484-375B3D8D1DA0}"/>
              </a:ext>
            </a:extLst>
          </p:cNvPr>
          <p:cNvSpPr txBox="1"/>
          <p:nvPr/>
        </p:nvSpPr>
        <p:spPr>
          <a:xfrm>
            <a:off x="331968" y="5166713"/>
            <a:ext cx="6093912" cy="369332"/>
          </a:xfrm>
          <a:prstGeom prst="rect">
            <a:avLst/>
          </a:prstGeom>
          <a:noFill/>
        </p:spPr>
        <p:txBody>
          <a:bodyPr wrap="square">
            <a:spAutoFit/>
          </a:bodyPr>
          <a:lstStyle/>
          <a:p>
            <a:r>
              <a:rPr lang="en-US" b="1" i="1" u="sng" dirty="0" err="1">
                <a:solidFill>
                  <a:srgbClr val="111111"/>
                </a:solidFill>
                <a:effectLst/>
                <a:latin typeface="Mercury Text G1 A"/>
              </a:rPr>
              <a:t>Hysitron</a:t>
            </a:r>
            <a:r>
              <a:rPr lang="en-US" b="1" i="1" u="sng" dirty="0">
                <a:solidFill>
                  <a:srgbClr val="111111"/>
                </a:solidFill>
                <a:effectLst/>
                <a:latin typeface="Mercury Text G1 A"/>
              </a:rPr>
              <a:t> TI950 </a:t>
            </a:r>
            <a:r>
              <a:rPr lang="en-US" b="1" i="1" u="sng" dirty="0" err="1">
                <a:solidFill>
                  <a:srgbClr val="111111"/>
                </a:solidFill>
                <a:effectLst/>
                <a:latin typeface="Mercury Text G1 A"/>
              </a:rPr>
              <a:t>TriboIndenter</a:t>
            </a:r>
            <a:endParaRPr lang="en-US" b="1" i="1" u="sng" dirty="0"/>
          </a:p>
        </p:txBody>
      </p:sp>
      <p:sp>
        <p:nvSpPr>
          <p:cNvPr id="7" name="TextBox 6">
            <a:extLst>
              <a:ext uri="{FF2B5EF4-FFF2-40B4-BE49-F238E27FC236}">
                <a16:creationId xmlns:a16="http://schemas.microsoft.com/office/drawing/2014/main" id="{EF04AD68-1CCA-F229-3E61-611E959DAEC1}"/>
              </a:ext>
            </a:extLst>
          </p:cNvPr>
          <p:cNvSpPr txBox="1"/>
          <p:nvPr/>
        </p:nvSpPr>
        <p:spPr>
          <a:xfrm>
            <a:off x="283438" y="5564048"/>
            <a:ext cx="6093912" cy="369332"/>
          </a:xfrm>
          <a:prstGeom prst="rect">
            <a:avLst/>
          </a:prstGeom>
          <a:noFill/>
        </p:spPr>
        <p:txBody>
          <a:bodyPr wrap="square">
            <a:spAutoFit/>
          </a:bodyPr>
          <a:lstStyle/>
          <a:p>
            <a:r>
              <a:rPr lang="en-US" b="1" i="0" u="sng" dirty="0">
                <a:solidFill>
                  <a:srgbClr val="111111"/>
                </a:solidFill>
                <a:effectLst/>
                <a:latin typeface="Mercury Text G1 A"/>
              </a:rPr>
              <a:t>Nano Indenter</a:t>
            </a:r>
            <a:r>
              <a:rPr lang="en-US" b="0" i="0" dirty="0">
                <a:solidFill>
                  <a:srgbClr val="111111"/>
                </a:solidFill>
                <a:effectLst/>
                <a:latin typeface="Mercury Text G1 A"/>
              </a:rPr>
              <a:t> Atomic Force Microscope</a:t>
            </a:r>
            <a:endParaRPr lang="en-US" dirty="0"/>
          </a:p>
        </p:txBody>
      </p:sp>
      <p:sp>
        <p:nvSpPr>
          <p:cNvPr id="9" name="TextBox 8">
            <a:extLst>
              <a:ext uri="{FF2B5EF4-FFF2-40B4-BE49-F238E27FC236}">
                <a16:creationId xmlns:a16="http://schemas.microsoft.com/office/drawing/2014/main" id="{D7866B80-7069-96D4-155F-281C8ABCB36C}"/>
              </a:ext>
            </a:extLst>
          </p:cNvPr>
          <p:cNvSpPr txBox="1"/>
          <p:nvPr/>
        </p:nvSpPr>
        <p:spPr>
          <a:xfrm>
            <a:off x="8200" y="5886872"/>
            <a:ext cx="5666400" cy="923330"/>
          </a:xfrm>
          <a:prstGeom prst="rect">
            <a:avLst/>
          </a:prstGeom>
          <a:noFill/>
        </p:spPr>
        <p:txBody>
          <a:bodyPr wrap="square">
            <a:spAutoFit/>
          </a:bodyPr>
          <a:lstStyle/>
          <a:p>
            <a:r>
              <a:rPr lang="en-US" b="0" i="0" dirty="0">
                <a:solidFill>
                  <a:srgbClr val="111111"/>
                </a:solidFill>
                <a:effectLst/>
                <a:latin typeface="Mercury Text G1 A"/>
              </a:rPr>
              <a:t>Nano-mechanical test instrument for measuring the hardness and elastic modulus of materials, and imaging surface morphology</a:t>
            </a:r>
            <a:endParaRPr lang="en-US" dirty="0"/>
          </a:p>
        </p:txBody>
      </p:sp>
      <p:pic>
        <p:nvPicPr>
          <p:cNvPr id="3074" name="Picture 2" descr="Hysitron Nanoindenter | Centre for Electron Microscopy and Materials  Science (CEMMS)">
            <a:extLst>
              <a:ext uri="{FF2B5EF4-FFF2-40B4-BE49-F238E27FC236}">
                <a16:creationId xmlns:a16="http://schemas.microsoft.com/office/drawing/2014/main" id="{9096A9D0-D26C-381F-55DF-B9B8852B3C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422" r="31658"/>
          <a:stretch>
            <a:fillRect/>
          </a:stretch>
        </p:blipFill>
        <p:spPr bwMode="auto">
          <a:xfrm>
            <a:off x="581187" y="1100369"/>
            <a:ext cx="2279737" cy="403834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XRD">
            <a:extLst>
              <a:ext uri="{FF2B5EF4-FFF2-40B4-BE49-F238E27FC236}">
                <a16:creationId xmlns:a16="http://schemas.microsoft.com/office/drawing/2014/main" id="{C740E03A-2CA8-49E2-B92C-4D7E94636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75061"/>
            <a:ext cx="4497387" cy="3429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0CE7114-A901-149E-287C-0D29BF91576D}"/>
              </a:ext>
            </a:extLst>
          </p:cNvPr>
          <p:cNvSpPr txBox="1"/>
          <p:nvPr/>
        </p:nvSpPr>
        <p:spPr>
          <a:xfrm>
            <a:off x="7496827" y="5041538"/>
            <a:ext cx="6125226" cy="369332"/>
          </a:xfrm>
          <a:prstGeom prst="rect">
            <a:avLst/>
          </a:prstGeom>
          <a:noFill/>
        </p:spPr>
        <p:txBody>
          <a:bodyPr wrap="square">
            <a:spAutoFit/>
          </a:bodyPr>
          <a:lstStyle/>
          <a:p>
            <a:r>
              <a:rPr lang="en-US" b="1" i="0" u="sng" dirty="0">
                <a:solidFill>
                  <a:srgbClr val="111111"/>
                </a:solidFill>
                <a:effectLst/>
                <a:latin typeface="Mercury Text G1 A"/>
              </a:rPr>
              <a:t>X-Ray Diffractometer (XRD)</a:t>
            </a:r>
            <a:endParaRPr lang="en-US" b="1" u="sng" dirty="0"/>
          </a:p>
        </p:txBody>
      </p:sp>
      <p:sp>
        <p:nvSpPr>
          <p:cNvPr id="14" name="TextBox 13">
            <a:extLst>
              <a:ext uri="{FF2B5EF4-FFF2-40B4-BE49-F238E27FC236}">
                <a16:creationId xmlns:a16="http://schemas.microsoft.com/office/drawing/2014/main" id="{6F813E41-E99C-004D-F1C2-12034E03AD13}"/>
              </a:ext>
            </a:extLst>
          </p:cNvPr>
          <p:cNvSpPr txBox="1"/>
          <p:nvPr/>
        </p:nvSpPr>
        <p:spPr>
          <a:xfrm>
            <a:off x="7826428" y="4672206"/>
            <a:ext cx="6895578" cy="369332"/>
          </a:xfrm>
          <a:prstGeom prst="rect">
            <a:avLst/>
          </a:prstGeom>
          <a:noFill/>
        </p:spPr>
        <p:txBody>
          <a:bodyPr wrap="square">
            <a:spAutoFit/>
          </a:bodyPr>
          <a:lstStyle/>
          <a:p>
            <a:r>
              <a:rPr lang="en-US" b="0" i="0" dirty="0">
                <a:solidFill>
                  <a:srgbClr val="111111"/>
                </a:solidFill>
                <a:effectLst/>
                <a:latin typeface="Mercury Text G1 A"/>
              </a:rPr>
              <a:t>Rigaku </a:t>
            </a:r>
            <a:r>
              <a:rPr lang="en-US" b="0" i="0" dirty="0" err="1">
                <a:solidFill>
                  <a:srgbClr val="111111"/>
                </a:solidFill>
                <a:effectLst/>
                <a:latin typeface="Mercury Text G1 A"/>
              </a:rPr>
              <a:t>SmartLab</a:t>
            </a:r>
            <a:endParaRPr lang="en-US" dirty="0"/>
          </a:p>
        </p:txBody>
      </p:sp>
      <p:sp>
        <p:nvSpPr>
          <p:cNvPr id="16" name="TextBox 15">
            <a:extLst>
              <a:ext uri="{FF2B5EF4-FFF2-40B4-BE49-F238E27FC236}">
                <a16:creationId xmlns:a16="http://schemas.microsoft.com/office/drawing/2014/main" id="{767E15D9-131E-17FE-64D1-D769CE555A34}"/>
              </a:ext>
            </a:extLst>
          </p:cNvPr>
          <p:cNvSpPr txBox="1"/>
          <p:nvPr/>
        </p:nvSpPr>
        <p:spPr>
          <a:xfrm>
            <a:off x="6497877" y="5336336"/>
            <a:ext cx="5943872" cy="923330"/>
          </a:xfrm>
          <a:prstGeom prst="rect">
            <a:avLst/>
          </a:prstGeom>
          <a:noFill/>
        </p:spPr>
        <p:txBody>
          <a:bodyPr wrap="square">
            <a:spAutoFit/>
          </a:bodyPr>
          <a:lstStyle/>
          <a:p>
            <a:r>
              <a:rPr lang="en-US" b="0" i="0" dirty="0">
                <a:solidFill>
                  <a:srgbClr val="111111"/>
                </a:solidFill>
                <a:effectLst/>
                <a:latin typeface="Mercury Text G1 A"/>
              </a:rPr>
              <a:t>Phase identification and quantification, percent (%) crystallinity, crystallite size and strain, lattice parameter refinement, Rietveld refinement, and molecular structure.</a:t>
            </a:r>
            <a:endParaRPr lang="en-US" dirty="0"/>
          </a:p>
        </p:txBody>
      </p:sp>
      <p:pic>
        <p:nvPicPr>
          <p:cNvPr id="2050" name="Picture 2" descr="a) Detailed schematic diagram of a nano-indenter on a composite... |  Download Scientific Diagram">
            <a:extLst>
              <a:ext uri="{FF2B5EF4-FFF2-40B4-BE49-F238E27FC236}">
                <a16:creationId xmlns:a16="http://schemas.microsoft.com/office/drawing/2014/main" id="{C370846D-0409-98DA-19E9-21FB868EE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5766" y="1335953"/>
            <a:ext cx="3523832" cy="27111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at Is The Reason For The Shift Of XRD (X-ray Diffraction) Peaks?">
            <a:extLst>
              <a:ext uri="{FF2B5EF4-FFF2-40B4-BE49-F238E27FC236}">
                <a16:creationId xmlns:a16="http://schemas.microsoft.com/office/drawing/2014/main" id="{FE115D62-B7C3-69E5-F002-89B4D7CA4E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2725" y="1014606"/>
            <a:ext cx="2520526" cy="3657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1CB8218-0EAF-8D9D-B57F-B7C1FDE57631}"/>
              </a:ext>
            </a:extLst>
          </p:cNvPr>
          <p:cNvSpPr>
            <a:spLocks noGrp="1"/>
          </p:cNvSpPr>
          <p:nvPr>
            <p:ph type="title"/>
          </p:nvPr>
        </p:nvSpPr>
        <p:spPr>
          <a:xfrm>
            <a:off x="938151" y="558602"/>
            <a:ext cx="5084277" cy="369333"/>
          </a:xfrm>
        </p:spPr>
        <p:txBody>
          <a:bodyPr/>
          <a:lstStyle/>
          <a:p>
            <a:r>
              <a:rPr lang="en-US" dirty="0"/>
              <a:t>Nano Indenter at </a:t>
            </a:r>
            <a:r>
              <a:rPr lang="en-US" dirty="0" err="1"/>
              <a:t>MaCS</a:t>
            </a:r>
            <a:endParaRPr lang="en-US" dirty="0"/>
          </a:p>
        </p:txBody>
      </p:sp>
      <p:sp>
        <p:nvSpPr>
          <p:cNvPr id="3" name="Title 1">
            <a:extLst>
              <a:ext uri="{FF2B5EF4-FFF2-40B4-BE49-F238E27FC236}">
                <a16:creationId xmlns:a16="http://schemas.microsoft.com/office/drawing/2014/main" id="{71E257B6-2519-2336-24F2-3A3DCF8CDDCD}"/>
              </a:ext>
            </a:extLst>
          </p:cNvPr>
          <p:cNvSpPr txBox="1">
            <a:spLocks/>
          </p:cNvSpPr>
          <p:nvPr/>
        </p:nvSpPr>
        <p:spPr>
          <a:xfrm>
            <a:off x="7596455" y="496989"/>
            <a:ext cx="5084277" cy="369333"/>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r>
              <a:rPr lang="en-US" dirty="0"/>
              <a:t>XRD at </a:t>
            </a:r>
            <a:r>
              <a:rPr lang="en-US" dirty="0" err="1"/>
              <a:t>MaCS</a:t>
            </a:r>
            <a:endParaRPr lang="en-US" dirty="0"/>
          </a:p>
        </p:txBody>
      </p:sp>
    </p:spTree>
    <p:extLst>
      <p:ext uri="{BB962C8B-B14F-4D97-AF65-F5344CB8AC3E}">
        <p14:creationId xmlns:p14="http://schemas.microsoft.com/office/powerpoint/2010/main" val="2811693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3CC60-8CA9-35A0-C29C-A467980D1DE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EA79678-5726-1947-4634-548B247891F9}"/>
              </a:ext>
            </a:extLst>
          </p:cNvPr>
          <p:cNvSpPr txBox="1"/>
          <p:nvPr/>
        </p:nvSpPr>
        <p:spPr>
          <a:xfrm>
            <a:off x="28694" y="5169798"/>
            <a:ext cx="6835966" cy="369332"/>
          </a:xfrm>
          <a:prstGeom prst="rect">
            <a:avLst/>
          </a:prstGeom>
          <a:noFill/>
        </p:spPr>
        <p:txBody>
          <a:bodyPr wrap="square">
            <a:spAutoFit/>
          </a:bodyPr>
          <a:lstStyle/>
          <a:p>
            <a:r>
              <a:rPr lang="en-US" b="1" i="1" u="sng" dirty="0">
                <a:solidFill>
                  <a:schemeClr val="tx2"/>
                </a:solidFill>
                <a:effectLst/>
                <a:latin typeface="Arial" panose="020B0604020202020204" pitchFamily="34" charset="0"/>
                <a:cs typeface="Arial" panose="020B0604020202020204" pitchFamily="34" charset="0"/>
              </a:rPr>
              <a:t>FEI </a:t>
            </a:r>
            <a:r>
              <a:rPr lang="en-US" b="1" i="1" u="sng" dirty="0" err="1">
                <a:solidFill>
                  <a:schemeClr val="tx2"/>
                </a:solidFill>
                <a:effectLst/>
                <a:latin typeface="Arial" panose="020B0604020202020204" pitchFamily="34" charset="0"/>
                <a:cs typeface="Arial" panose="020B0604020202020204" pitchFamily="34" charset="0"/>
              </a:rPr>
              <a:t>Technai</a:t>
            </a:r>
            <a:r>
              <a:rPr lang="en-US" b="1" i="1" u="sng" dirty="0">
                <a:solidFill>
                  <a:schemeClr val="tx2"/>
                </a:solidFill>
                <a:effectLst/>
                <a:latin typeface="Arial" panose="020B0604020202020204" pitchFamily="34" charset="0"/>
                <a:cs typeface="Arial" panose="020B0604020202020204" pitchFamily="34" charset="0"/>
              </a:rPr>
              <a:t> TF30-FEG </a:t>
            </a:r>
            <a:r>
              <a:rPr lang="en-US" b="1" i="1" u="sng" dirty="0" err="1">
                <a:solidFill>
                  <a:schemeClr val="tx2"/>
                </a:solidFill>
                <a:effectLst/>
                <a:latin typeface="Arial" panose="020B0604020202020204" pitchFamily="34" charset="0"/>
                <a:cs typeface="Arial" panose="020B0604020202020204" pitchFamily="34" charset="0"/>
              </a:rPr>
              <a:t>STwin</a:t>
            </a:r>
            <a:endParaRPr lang="en-US" b="1" i="1" u="sng" dirty="0">
              <a:solidFill>
                <a:schemeClr val="tx2"/>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D2D7EFC-A704-E160-DB33-44282A9EEB52}"/>
              </a:ext>
            </a:extLst>
          </p:cNvPr>
          <p:cNvSpPr txBox="1"/>
          <p:nvPr/>
        </p:nvSpPr>
        <p:spPr>
          <a:xfrm>
            <a:off x="28694" y="5539130"/>
            <a:ext cx="6835966" cy="369332"/>
          </a:xfrm>
          <a:prstGeom prst="rect">
            <a:avLst/>
          </a:prstGeom>
          <a:noFill/>
        </p:spPr>
        <p:txBody>
          <a:bodyPr wrap="square">
            <a:spAutoFit/>
          </a:bodyPr>
          <a:lstStyle/>
          <a:p>
            <a:r>
              <a:rPr lang="en-US" b="0" i="0" dirty="0">
                <a:solidFill>
                  <a:srgbClr val="111111"/>
                </a:solidFill>
                <a:effectLst/>
                <a:latin typeface="Mercury Text G1 A"/>
              </a:rPr>
              <a:t>Transmission Electron Microscope (TEM)</a:t>
            </a:r>
            <a:endParaRPr lang="en-US" dirty="0"/>
          </a:p>
        </p:txBody>
      </p:sp>
      <p:pic>
        <p:nvPicPr>
          <p:cNvPr id="4098" name="Picture 2" descr="TEM">
            <a:extLst>
              <a:ext uri="{FF2B5EF4-FFF2-40B4-BE49-F238E27FC236}">
                <a16:creationId xmlns:a16="http://schemas.microsoft.com/office/drawing/2014/main" id="{3C42E3EC-9CFB-59D0-5E9B-CA4ABFF1E6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60" y="1003135"/>
            <a:ext cx="3601875" cy="41969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679046E-7FC7-4492-69EE-96B63C9726C2}"/>
              </a:ext>
            </a:extLst>
          </p:cNvPr>
          <p:cNvSpPr txBox="1"/>
          <p:nvPr/>
        </p:nvSpPr>
        <p:spPr>
          <a:xfrm>
            <a:off x="28694" y="6007080"/>
            <a:ext cx="6835966" cy="369332"/>
          </a:xfrm>
          <a:prstGeom prst="rect">
            <a:avLst/>
          </a:prstGeom>
          <a:noFill/>
        </p:spPr>
        <p:txBody>
          <a:bodyPr wrap="square">
            <a:spAutoFit/>
          </a:bodyPr>
          <a:lstStyle/>
          <a:p>
            <a:r>
              <a:rPr lang="en-US" b="0" i="0" dirty="0">
                <a:effectLst/>
                <a:latin typeface="system-ui"/>
              </a:rPr>
              <a:t>Imaging the microstructure of materials at the atomic scale</a:t>
            </a:r>
            <a:endParaRPr lang="en-US" dirty="0"/>
          </a:p>
        </p:txBody>
      </p:sp>
      <p:pic>
        <p:nvPicPr>
          <p:cNvPr id="4102" name="Picture 6" descr="TEM: Thermo Scientific Spectra 300 | MESA+ Institute for Nanotechnology">
            <a:extLst>
              <a:ext uri="{FF2B5EF4-FFF2-40B4-BE49-F238E27FC236}">
                <a16:creationId xmlns:a16="http://schemas.microsoft.com/office/drawing/2014/main" id="{E6701189-0066-0C25-0381-0D0E0A8837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032" t="6732" r="7647" b="5703"/>
          <a:stretch>
            <a:fillRect/>
          </a:stretch>
        </p:blipFill>
        <p:spPr bwMode="auto">
          <a:xfrm>
            <a:off x="8796780" y="973864"/>
            <a:ext cx="2196482" cy="389997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4FC9DC3-8C24-1AE4-4097-BE52D904111F}"/>
              </a:ext>
            </a:extLst>
          </p:cNvPr>
          <p:cNvSpPr txBox="1"/>
          <p:nvPr/>
        </p:nvSpPr>
        <p:spPr>
          <a:xfrm>
            <a:off x="6709005" y="5122440"/>
            <a:ext cx="6835966" cy="369332"/>
          </a:xfrm>
          <a:prstGeom prst="rect">
            <a:avLst/>
          </a:prstGeom>
          <a:noFill/>
        </p:spPr>
        <p:txBody>
          <a:bodyPr wrap="square">
            <a:spAutoFit/>
          </a:bodyPr>
          <a:lstStyle/>
          <a:p>
            <a:r>
              <a:rPr lang="en-US" b="1" i="1" u="sng" dirty="0" err="1">
                <a:solidFill>
                  <a:schemeClr val="tx2"/>
                </a:solidFill>
                <a:effectLst/>
                <a:latin typeface="Arial" panose="020B0604020202020204" pitchFamily="34" charset="0"/>
                <a:cs typeface="Arial" panose="020B0604020202020204" pitchFamily="34" charset="0"/>
              </a:rPr>
              <a:t>ThermoFisher</a:t>
            </a:r>
            <a:r>
              <a:rPr lang="en-US" b="1" i="1" u="sng" dirty="0">
                <a:solidFill>
                  <a:schemeClr val="tx2"/>
                </a:solidFill>
                <a:effectLst/>
                <a:latin typeface="Arial" panose="020B0604020202020204" pitchFamily="34" charset="0"/>
                <a:cs typeface="Arial" panose="020B0604020202020204" pitchFamily="34" charset="0"/>
              </a:rPr>
              <a:t> Spectra 300</a:t>
            </a:r>
            <a:endParaRPr lang="en-US" b="1" i="1" u="sng" dirty="0">
              <a:solidFill>
                <a:schemeClr val="tx2"/>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BF61B5C-2047-DEB8-BBD7-2B22796712D3}"/>
              </a:ext>
            </a:extLst>
          </p:cNvPr>
          <p:cNvSpPr txBox="1"/>
          <p:nvPr/>
        </p:nvSpPr>
        <p:spPr>
          <a:xfrm>
            <a:off x="6718776" y="5514804"/>
            <a:ext cx="6835966" cy="369332"/>
          </a:xfrm>
          <a:prstGeom prst="rect">
            <a:avLst/>
          </a:prstGeom>
          <a:noFill/>
        </p:spPr>
        <p:txBody>
          <a:bodyPr wrap="square">
            <a:spAutoFit/>
          </a:bodyPr>
          <a:lstStyle/>
          <a:p>
            <a:r>
              <a:rPr lang="en-US" b="0" i="0" dirty="0">
                <a:solidFill>
                  <a:srgbClr val="111111"/>
                </a:solidFill>
                <a:effectLst/>
                <a:latin typeface="Mercury Text G1 A"/>
              </a:rPr>
              <a:t>Scanning Transmission Electron Microscope (STEM)</a:t>
            </a:r>
            <a:endParaRPr lang="en-US" dirty="0"/>
          </a:p>
        </p:txBody>
      </p:sp>
      <p:sp>
        <p:nvSpPr>
          <p:cNvPr id="14" name="TextBox 13">
            <a:extLst>
              <a:ext uri="{FF2B5EF4-FFF2-40B4-BE49-F238E27FC236}">
                <a16:creationId xmlns:a16="http://schemas.microsoft.com/office/drawing/2014/main" id="{714330B2-6531-169B-2C20-AEB1B3D8AB31}"/>
              </a:ext>
            </a:extLst>
          </p:cNvPr>
          <p:cNvSpPr txBox="1"/>
          <p:nvPr/>
        </p:nvSpPr>
        <p:spPr>
          <a:xfrm>
            <a:off x="6709005" y="5817411"/>
            <a:ext cx="5567190" cy="646331"/>
          </a:xfrm>
          <a:prstGeom prst="rect">
            <a:avLst/>
          </a:prstGeom>
          <a:noFill/>
        </p:spPr>
        <p:txBody>
          <a:bodyPr wrap="square">
            <a:spAutoFit/>
          </a:bodyPr>
          <a:lstStyle/>
          <a:p>
            <a:r>
              <a:rPr lang="en-US" b="0" i="0" dirty="0">
                <a:effectLst/>
                <a:latin typeface="system-ui"/>
              </a:rPr>
              <a:t>Imaging the microstructure and chemistry of materials at the atomic scale</a:t>
            </a:r>
            <a:endParaRPr lang="en-US" dirty="0"/>
          </a:p>
        </p:txBody>
      </p:sp>
      <p:pic>
        <p:nvPicPr>
          <p:cNvPr id="3074" name="Picture 2">
            <a:extLst>
              <a:ext uri="{FF2B5EF4-FFF2-40B4-BE49-F238E27FC236}">
                <a16:creationId xmlns:a16="http://schemas.microsoft.com/office/drawing/2014/main" id="{D1F1CFC0-4115-D820-19FA-753600C02C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9413" y="766199"/>
            <a:ext cx="4349728" cy="41253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549CD56-EA82-EE50-6B1A-EC6E6C14B331}"/>
              </a:ext>
            </a:extLst>
          </p:cNvPr>
          <p:cNvSpPr>
            <a:spLocks noGrp="1"/>
          </p:cNvSpPr>
          <p:nvPr>
            <p:ph type="title"/>
          </p:nvPr>
        </p:nvSpPr>
        <p:spPr>
          <a:xfrm>
            <a:off x="904538" y="557854"/>
            <a:ext cx="5084277" cy="369333"/>
          </a:xfrm>
        </p:spPr>
        <p:txBody>
          <a:bodyPr/>
          <a:lstStyle/>
          <a:p>
            <a:r>
              <a:rPr lang="en-US" dirty="0"/>
              <a:t>TEM at </a:t>
            </a:r>
            <a:r>
              <a:rPr lang="en-US" dirty="0" err="1"/>
              <a:t>MaCS</a:t>
            </a:r>
            <a:endParaRPr lang="en-US" dirty="0"/>
          </a:p>
        </p:txBody>
      </p:sp>
    </p:spTree>
    <p:extLst>
      <p:ext uri="{BB962C8B-B14F-4D97-AF65-F5344CB8AC3E}">
        <p14:creationId xmlns:p14="http://schemas.microsoft.com/office/powerpoint/2010/main" val="1117456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82FDB-6204-A0E6-D6C4-483CA262CF6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72E6593-D105-65C6-DC46-085E767674D9}"/>
              </a:ext>
            </a:extLst>
          </p:cNvPr>
          <p:cNvSpPr txBox="1"/>
          <p:nvPr/>
        </p:nvSpPr>
        <p:spPr>
          <a:xfrm>
            <a:off x="524219" y="4357038"/>
            <a:ext cx="6097836" cy="369332"/>
          </a:xfrm>
          <a:prstGeom prst="rect">
            <a:avLst/>
          </a:prstGeom>
          <a:noFill/>
        </p:spPr>
        <p:txBody>
          <a:bodyPr wrap="square">
            <a:spAutoFit/>
          </a:bodyPr>
          <a:lstStyle/>
          <a:p>
            <a:r>
              <a:rPr lang="en-US" b="0" i="0" dirty="0">
                <a:solidFill>
                  <a:srgbClr val="111111"/>
                </a:solidFill>
                <a:effectLst/>
                <a:latin typeface="Arial" panose="020B0604020202020204" pitchFamily="34" charset="0"/>
                <a:cs typeface="Arial" panose="020B0604020202020204" pitchFamily="34" charset="0"/>
              </a:rPr>
              <a:t>Cameca LEAP 4000X HR</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B37F587-273A-9843-D6D1-EF657C873F73}"/>
              </a:ext>
            </a:extLst>
          </p:cNvPr>
          <p:cNvSpPr txBox="1"/>
          <p:nvPr/>
        </p:nvSpPr>
        <p:spPr>
          <a:xfrm>
            <a:off x="524219" y="4811483"/>
            <a:ext cx="6097836" cy="369332"/>
          </a:xfrm>
          <a:prstGeom prst="rect">
            <a:avLst/>
          </a:prstGeom>
          <a:noFill/>
        </p:spPr>
        <p:txBody>
          <a:bodyPr wrap="square">
            <a:spAutoFit/>
          </a:bodyPr>
          <a:lstStyle/>
          <a:p>
            <a:r>
              <a:rPr lang="en-US" b="1" i="1" u="sng" dirty="0">
                <a:solidFill>
                  <a:schemeClr val="tx2"/>
                </a:solidFill>
                <a:effectLst/>
                <a:latin typeface="Arial" panose="020B0604020202020204" pitchFamily="34" charset="0"/>
                <a:cs typeface="Arial" panose="020B0604020202020204" pitchFamily="34" charset="0"/>
              </a:rPr>
              <a:t>Local Electrode Atom Probe (LEAP</a:t>
            </a:r>
            <a:r>
              <a:rPr lang="en-US" b="1" i="1" dirty="0">
                <a:solidFill>
                  <a:schemeClr val="tx2"/>
                </a:solidFill>
                <a:effectLst/>
                <a:latin typeface="Arial" panose="020B0604020202020204" pitchFamily="34" charset="0"/>
                <a:cs typeface="Arial" panose="020B0604020202020204" pitchFamily="34" charset="0"/>
              </a:rPr>
              <a:t>)</a:t>
            </a:r>
            <a:endParaRPr lang="en-US" b="1" i="1" dirty="0">
              <a:solidFill>
                <a:schemeClr val="tx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ED42B34-3366-4751-7CE4-B1E06E961C87}"/>
              </a:ext>
            </a:extLst>
          </p:cNvPr>
          <p:cNvSpPr txBox="1"/>
          <p:nvPr/>
        </p:nvSpPr>
        <p:spPr>
          <a:xfrm>
            <a:off x="878594" y="5265928"/>
            <a:ext cx="9895901" cy="923330"/>
          </a:xfrm>
          <a:prstGeom prst="rect">
            <a:avLst/>
          </a:prstGeom>
          <a:noFill/>
        </p:spPr>
        <p:txBody>
          <a:bodyPr wrap="square">
            <a:spAutoFit/>
          </a:bodyPr>
          <a:lstStyle/>
          <a:p>
            <a:r>
              <a:rPr lang="en-US" b="0" i="0" dirty="0">
                <a:effectLst/>
                <a:latin typeface="Arial" panose="020B0604020202020204" pitchFamily="34" charset="0"/>
                <a:cs typeface="Arial" panose="020B0604020202020204" pitchFamily="34" charset="0"/>
              </a:rPr>
              <a:t>Atom Probe Tomography (APT) is used for 3D atomic-scale characterization of materials, revealing their composition and nano scale microstructure</a:t>
            </a:r>
          </a:p>
          <a:p>
            <a:r>
              <a:rPr lang="en-US" dirty="0">
                <a:latin typeface="Arial" panose="020B0604020202020204" pitchFamily="34" charset="0"/>
                <a:cs typeface="Arial" panose="020B0604020202020204" pitchFamily="34" charset="0"/>
              </a:rPr>
              <a:t>Correlative APT/TEM analysis</a:t>
            </a:r>
          </a:p>
        </p:txBody>
      </p:sp>
      <p:pic>
        <p:nvPicPr>
          <p:cNvPr id="5124" name="Picture 4" descr="Equipment">
            <a:extLst>
              <a:ext uri="{FF2B5EF4-FFF2-40B4-BE49-F238E27FC236}">
                <a16:creationId xmlns:a16="http://schemas.microsoft.com/office/drawing/2014/main" id="{87A2D897-0CA9-F516-4368-5B857DC505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1969" y="1094827"/>
            <a:ext cx="3741687" cy="3244866"/>
          </a:xfrm>
          <a:prstGeom prst="rect">
            <a:avLst/>
          </a:prstGeom>
          <a:noFill/>
          <a:extLst>
            <a:ext uri="{909E8E84-426E-40DD-AFC4-6F175D3DCCD1}">
              <a14:hiddenFill xmlns:a14="http://schemas.microsoft.com/office/drawing/2010/main">
                <a:solidFill>
                  <a:srgbClr val="FFFFFF"/>
                </a:solidFill>
              </a14:hiddenFill>
            </a:ext>
          </a:extLst>
        </p:spPr>
      </p:pic>
      <p:pic>
        <p:nvPicPr>
          <p:cNvPr id="2" name="RPV steel-APT">
            <a:hlinkClick r:id="" action="ppaction://media"/>
            <a:extLst>
              <a:ext uri="{FF2B5EF4-FFF2-40B4-BE49-F238E27FC236}">
                <a16:creationId xmlns:a16="http://schemas.microsoft.com/office/drawing/2014/main" id="{D6F52B1F-A57E-5DF6-8E1B-87E8FDDBCDE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78258" y="1009714"/>
            <a:ext cx="2889397" cy="4052661"/>
          </a:xfrm>
          <a:prstGeom prst="rect">
            <a:avLst/>
          </a:prstGeom>
        </p:spPr>
      </p:pic>
      <p:sp>
        <p:nvSpPr>
          <p:cNvPr id="4" name="TextBox 3">
            <a:extLst>
              <a:ext uri="{FF2B5EF4-FFF2-40B4-BE49-F238E27FC236}">
                <a16:creationId xmlns:a16="http://schemas.microsoft.com/office/drawing/2014/main" id="{46D938CF-C961-B15A-CE8D-F9AB24CD8542}"/>
              </a:ext>
            </a:extLst>
          </p:cNvPr>
          <p:cNvSpPr txBox="1"/>
          <p:nvPr/>
        </p:nvSpPr>
        <p:spPr>
          <a:xfrm>
            <a:off x="6738717" y="555270"/>
            <a:ext cx="3568477" cy="369332"/>
          </a:xfrm>
          <a:prstGeom prst="rect">
            <a:avLst/>
          </a:prstGeom>
          <a:noFill/>
        </p:spPr>
        <p:txBody>
          <a:bodyPr wrap="none" rtlCol="0">
            <a:spAutoFit/>
          </a:bodyPr>
          <a:lstStyle/>
          <a:p>
            <a:r>
              <a:rPr lang="en-US" dirty="0"/>
              <a:t>Microstructural analysis in RPV steel</a:t>
            </a:r>
          </a:p>
        </p:txBody>
      </p:sp>
      <p:cxnSp>
        <p:nvCxnSpPr>
          <p:cNvPr id="10" name="Straight Connector 9">
            <a:extLst>
              <a:ext uri="{FF2B5EF4-FFF2-40B4-BE49-F238E27FC236}">
                <a16:creationId xmlns:a16="http://schemas.microsoft.com/office/drawing/2014/main" id="{A304B1AF-CC8C-3E49-E202-B156EBF814FA}"/>
              </a:ext>
            </a:extLst>
          </p:cNvPr>
          <p:cNvCxnSpPr/>
          <p:nvPr/>
        </p:nvCxnSpPr>
        <p:spPr>
          <a:xfrm>
            <a:off x="7814895" y="5176637"/>
            <a:ext cx="151490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552E5C0-7138-3DB2-52E9-D81321247AA9}"/>
              </a:ext>
            </a:extLst>
          </p:cNvPr>
          <p:cNvSpPr txBox="1"/>
          <p:nvPr/>
        </p:nvSpPr>
        <p:spPr>
          <a:xfrm>
            <a:off x="8171204" y="4807305"/>
            <a:ext cx="905484" cy="369332"/>
          </a:xfrm>
          <a:prstGeom prst="rect">
            <a:avLst/>
          </a:prstGeom>
          <a:noFill/>
        </p:spPr>
        <p:txBody>
          <a:bodyPr wrap="square">
            <a:spAutoFit/>
          </a:bodyPr>
          <a:lstStyle/>
          <a:p>
            <a:r>
              <a:rPr lang="en-US" b="0" i="0" dirty="0">
                <a:solidFill>
                  <a:srgbClr val="111111"/>
                </a:solidFill>
                <a:effectLst/>
                <a:latin typeface="Mercury Text G1 A"/>
              </a:rPr>
              <a:t>50 nm</a:t>
            </a:r>
            <a:endParaRPr lang="en-US" dirty="0"/>
          </a:p>
        </p:txBody>
      </p:sp>
      <p:sp>
        <p:nvSpPr>
          <p:cNvPr id="6" name="Title 1">
            <a:extLst>
              <a:ext uri="{FF2B5EF4-FFF2-40B4-BE49-F238E27FC236}">
                <a16:creationId xmlns:a16="http://schemas.microsoft.com/office/drawing/2014/main" id="{DA49F8B2-7AEE-E478-8933-1248E0C223F3}"/>
              </a:ext>
            </a:extLst>
          </p:cNvPr>
          <p:cNvSpPr>
            <a:spLocks noGrp="1"/>
          </p:cNvSpPr>
          <p:nvPr>
            <p:ph type="title"/>
          </p:nvPr>
        </p:nvSpPr>
        <p:spPr>
          <a:xfrm>
            <a:off x="878594" y="640381"/>
            <a:ext cx="5084277" cy="369333"/>
          </a:xfrm>
        </p:spPr>
        <p:txBody>
          <a:bodyPr/>
          <a:lstStyle/>
          <a:p>
            <a:r>
              <a:rPr lang="en-US" dirty="0"/>
              <a:t>LEAP at </a:t>
            </a:r>
            <a:r>
              <a:rPr lang="en-US" dirty="0" err="1"/>
              <a:t>MaCS</a:t>
            </a:r>
            <a:endParaRPr lang="en-US" dirty="0"/>
          </a:p>
        </p:txBody>
      </p:sp>
      <p:sp>
        <p:nvSpPr>
          <p:cNvPr id="9" name="TextBox 8">
            <a:extLst>
              <a:ext uri="{FF2B5EF4-FFF2-40B4-BE49-F238E27FC236}">
                <a16:creationId xmlns:a16="http://schemas.microsoft.com/office/drawing/2014/main" id="{DADE18D7-DC4D-103A-179C-71AF6DDF1229}"/>
              </a:ext>
            </a:extLst>
          </p:cNvPr>
          <p:cNvSpPr txBox="1"/>
          <p:nvPr/>
        </p:nvSpPr>
        <p:spPr>
          <a:xfrm>
            <a:off x="10113872" y="1146261"/>
            <a:ext cx="461986" cy="461665"/>
          </a:xfrm>
          <a:prstGeom prst="rect">
            <a:avLst/>
          </a:prstGeom>
          <a:noFill/>
        </p:spPr>
        <p:txBody>
          <a:bodyPr wrap="none" rtlCol="0">
            <a:spAutoFit/>
          </a:bodyPr>
          <a:lstStyle/>
          <a:p>
            <a:r>
              <a:rPr lang="en-US" sz="2400" b="1" dirty="0">
                <a:solidFill>
                  <a:srgbClr val="00B050"/>
                </a:solidFill>
                <a:effectLst>
                  <a:outerShdw blurRad="38100" dist="38100" dir="2700000" algn="tl">
                    <a:srgbClr val="000000">
                      <a:alpha val="43137"/>
                    </a:srgbClr>
                  </a:outerShdw>
                </a:effectLst>
              </a:rPr>
              <a:t>Ni</a:t>
            </a:r>
          </a:p>
        </p:txBody>
      </p:sp>
      <p:sp>
        <p:nvSpPr>
          <p:cNvPr id="12" name="TextBox 11">
            <a:extLst>
              <a:ext uri="{FF2B5EF4-FFF2-40B4-BE49-F238E27FC236}">
                <a16:creationId xmlns:a16="http://schemas.microsoft.com/office/drawing/2014/main" id="{E49F7DED-FAFA-6A03-677E-69CE1EA642D5}"/>
              </a:ext>
            </a:extLst>
          </p:cNvPr>
          <p:cNvSpPr txBox="1"/>
          <p:nvPr/>
        </p:nvSpPr>
        <p:spPr>
          <a:xfrm>
            <a:off x="10572257" y="1150276"/>
            <a:ext cx="405880" cy="461665"/>
          </a:xfrm>
          <a:prstGeom prst="rect">
            <a:avLst/>
          </a:prstGeom>
          <a:noFill/>
        </p:spPr>
        <p:txBody>
          <a:bodyPr wrap="none" rtlCol="0">
            <a:spAutoFit/>
          </a:bodyPr>
          <a:lstStyle/>
          <a:p>
            <a:r>
              <a:rPr lang="en-US" sz="2400" b="1" dirty="0">
                <a:solidFill>
                  <a:srgbClr val="0000FF"/>
                </a:solidFill>
                <a:effectLst>
                  <a:outerShdw blurRad="38100" dist="38100" dir="2700000" algn="tl">
                    <a:srgbClr val="000000">
                      <a:alpha val="43137"/>
                    </a:srgbClr>
                  </a:outerShdw>
                </a:effectLst>
              </a:rPr>
              <a:t>Si</a:t>
            </a:r>
          </a:p>
        </p:txBody>
      </p:sp>
      <p:sp>
        <p:nvSpPr>
          <p:cNvPr id="13" name="TextBox 12">
            <a:extLst>
              <a:ext uri="{FF2B5EF4-FFF2-40B4-BE49-F238E27FC236}">
                <a16:creationId xmlns:a16="http://schemas.microsoft.com/office/drawing/2014/main" id="{C67E3A3E-42A2-2226-21AB-54DA5FCC8E7F}"/>
              </a:ext>
            </a:extLst>
          </p:cNvPr>
          <p:cNvSpPr txBox="1"/>
          <p:nvPr/>
        </p:nvSpPr>
        <p:spPr>
          <a:xfrm>
            <a:off x="10936642" y="1150276"/>
            <a:ext cx="619080"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rPr>
              <a:t>Mn</a:t>
            </a:r>
          </a:p>
        </p:txBody>
      </p:sp>
      <p:sp>
        <p:nvSpPr>
          <p:cNvPr id="14" name="TextBox 13">
            <a:extLst>
              <a:ext uri="{FF2B5EF4-FFF2-40B4-BE49-F238E27FC236}">
                <a16:creationId xmlns:a16="http://schemas.microsoft.com/office/drawing/2014/main" id="{BC6C2DF6-CBC8-CC9F-8040-5A3542F3E30D}"/>
              </a:ext>
            </a:extLst>
          </p:cNvPr>
          <p:cNvSpPr txBox="1"/>
          <p:nvPr/>
        </p:nvSpPr>
        <p:spPr>
          <a:xfrm>
            <a:off x="11550169" y="1150276"/>
            <a:ext cx="348172" cy="461665"/>
          </a:xfrm>
          <a:prstGeom prst="rect">
            <a:avLst/>
          </a:prstGeom>
          <a:noFill/>
        </p:spPr>
        <p:txBody>
          <a:bodyPr wrap="none" rtlCol="0">
            <a:spAutoFit/>
          </a:bodyPr>
          <a:lstStyle/>
          <a:p>
            <a:r>
              <a:rPr lang="en-US" sz="2400" b="1" dirty="0">
                <a:solidFill>
                  <a:srgbClr val="FF0000"/>
                </a:solidFill>
                <a:effectLst>
                  <a:outerShdw blurRad="38100" dist="38100" dir="2700000" algn="tl">
                    <a:srgbClr val="000000">
                      <a:alpha val="43137"/>
                    </a:srgbClr>
                  </a:outerShdw>
                </a:effectLst>
              </a:rPr>
              <a:t>P</a:t>
            </a:r>
          </a:p>
        </p:txBody>
      </p:sp>
    </p:spTree>
    <p:extLst>
      <p:ext uri="{BB962C8B-B14F-4D97-AF65-F5344CB8AC3E}">
        <p14:creationId xmlns:p14="http://schemas.microsoft.com/office/powerpoint/2010/main" val="9106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B0FA89ED-3710-B2BE-F77C-301FF70F0B28}"/>
              </a:ext>
            </a:extLst>
          </p:cNvPr>
          <p:cNvGraphicFramePr>
            <a:graphicFrameLocks noGrp="1"/>
          </p:cNvGraphicFramePr>
          <p:nvPr>
            <p:extLst>
              <p:ext uri="{D42A27DB-BD31-4B8C-83A1-F6EECF244321}">
                <p14:modId xmlns:p14="http://schemas.microsoft.com/office/powerpoint/2010/main" val="1912142868"/>
              </p:ext>
            </p:extLst>
          </p:nvPr>
        </p:nvGraphicFramePr>
        <p:xfrm>
          <a:off x="3248916" y="1714455"/>
          <a:ext cx="4079872" cy="4037599"/>
        </p:xfrm>
        <a:graphic>
          <a:graphicData uri="http://schemas.openxmlformats.org/drawingml/2006/table">
            <a:tbl>
              <a:tblPr/>
              <a:tblGrid>
                <a:gridCol w="2039936">
                  <a:extLst>
                    <a:ext uri="{9D8B030D-6E8A-4147-A177-3AD203B41FA5}">
                      <a16:colId xmlns:a16="http://schemas.microsoft.com/office/drawing/2014/main" val="812939763"/>
                    </a:ext>
                  </a:extLst>
                </a:gridCol>
                <a:gridCol w="2039936">
                  <a:extLst>
                    <a:ext uri="{9D8B030D-6E8A-4147-A177-3AD203B41FA5}">
                      <a16:colId xmlns:a16="http://schemas.microsoft.com/office/drawing/2014/main" val="2770220088"/>
                    </a:ext>
                  </a:extLst>
                </a:gridCol>
              </a:tblGrid>
              <a:tr h="475059">
                <a:tc>
                  <a:txBody>
                    <a:bodyPr/>
                    <a:lstStyle/>
                    <a:p>
                      <a:pPr algn="l" fontAlgn="t" latinLnBrk="0">
                        <a:buNone/>
                      </a:pPr>
                      <a:r>
                        <a:rPr lang="en-US" sz="1600" dirty="0">
                          <a:solidFill>
                            <a:srgbClr val="111111"/>
                          </a:solidFill>
                          <a:effectLst/>
                          <a:latin typeface="Arial" panose="020B0604020202020204" pitchFamily="34" charset="0"/>
                          <a:cs typeface="Arial" panose="020B0604020202020204" pitchFamily="34" charset="0"/>
                        </a:rPr>
                        <a:t>Non-Rad Glovebox</a:t>
                      </a:r>
                    </a:p>
                  </a:txBody>
                  <a:tcPr marL="149531" marR="149531" marT="112148" marB="112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latinLnBrk="0">
                        <a:buNone/>
                      </a:pPr>
                      <a:r>
                        <a:rPr lang="en-US" sz="1600" dirty="0">
                          <a:solidFill>
                            <a:srgbClr val="111111"/>
                          </a:solidFill>
                          <a:effectLst/>
                          <a:latin typeface="Arial" panose="020B0604020202020204" pitchFamily="34" charset="0"/>
                          <a:cs typeface="Arial" panose="020B0604020202020204" pitchFamily="34" charset="0"/>
                        </a:rPr>
                        <a:t>Custom</a:t>
                      </a:r>
                    </a:p>
                  </a:txBody>
                  <a:tcPr marL="149531" marR="149531" marT="112148" marB="112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275266068"/>
                  </a:ext>
                </a:extLst>
              </a:tr>
              <a:tr h="0">
                <a:tc>
                  <a:txBody>
                    <a:bodyPr/>
                    <a:lstStyle/>
                    <a:p>
                      <a:pPr algn="l" fontAlgn="t" latinLnBrk="0">
                        <a:buNone/>
                      </a:pPr>
                      <a:r>
                        <a:rPr lang="en-US" sz="1600" dirty="0">
                          <a:solidFill>
                            <a:srgbClr val="111111"/>
                          </a:solidFill>
                          <a:effectLst/>
                          <a:latin typeface="Arial" panose="020B0604020202020204" pitchFamily="34" charset="0"/>
                          <a:cs typeface="Arial" panose="020B0604020202020204" pitchFamily="34" charset="0"/>
                        </a:rPr>
                        <a:t>Rad Glovebox</a:t>
                      </a:r>
                    </a:p>
                  </a:txBody>
                  <a:tcPr marL="149531" marR="149531" marT="112148" marB="112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tc>
                  <a:txBody>
                    <a:bodyPr/>
                    <a:lstStyle/>
                    <a:p>
                      <a:pPr algn="l" fontAlgn="t" latinLnBrk="0">
                        <a:buNone/>
                      </a:pPr>
                      <a:r>
                        <a:rPr lang="en-US" sz="1600" dirty="0">
                          <a:solidFill>
                            <a:srgbClr val="111111"/>
                          </a:solidFill>
                          <a:effectLst/>
                          <a:latin typeface="Arial" panose="020B0604020202020204" pitchFamily="34" charset="0"/>
                          <a:cs typeface="Arial" panose="020B0604020202020204" pitchFamily="34" charset="0"/>
                        </a:rPr>
                        <a:t>Custom</a:t>
                      </a:r>
                    </a:p>
                  </a:txBody>
                  <a:tcPr marL="149531" marR="149531" marT="112148" marB="112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extLst>
                  <a:ext uri="{0D108BD9-81ED-4DB2-BD59-A6C34878D82A}">
                    <a16:rowId xmlns:a16="http://schemas.microsoft.com/office/drawing/2014/main" val="2412374330"/>
                  </a:ext>
                </a:extLst>
              </a:tr>
              <a:tr h="351131">
                <a:tc>
                  <a:txBody>
                    <a:bodyPr/>
                    <a:lstStyle/>
                    <a:p>
                      <a:pPr algn="l" fontAlgn="t" latinLnBrk="0">
                        <a:buNone/>
                      </a:pPr>
                      <a:r>
                        <a:rPr lang="en-US" sz="1600" dirty="0">
                          <a:solidFill>
                            <a:srgbClr val="111111"/>
                          </a:solidFill>
                          <a:effectLst/>
                          <a:latin typeface="Arial" panose="020B0604020202020204" pitchFamily="34" charset="0"/>
                          <a:cs typeface="Arial" panose="020B0604020202020204" pitchFamily="34" charset="0"/>
                        </a:rPr>
                        <a:t>Linear Sectioning Machine, Non-Rad</a:t>
                      </a:r>
                    </a:p>
                  </a:txBody>
                  <a:tcPr marL="149531" marR="149531" marT="112148" marB="112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latinLnBrk="0">
                        <a:buNone/>
                      </a:pPr>
                      <a:r>
                        <a:rPr lang="en-US" sz="1600" dirty="0">
                          <a:solidFill>
                            <a:srgbClr val="111111"/>
                          </a:solidFill>
                          <a:effectLst/>
                          <a:latin typeface="Arial" panose="020B0604020202020204" pitchFamily="34" charset="0"/>
                          <a:cs typeface="Arial" panose="020B0604020202020204" pitchFamily="34" charset="0"/>
                        </a:rPr>
                        <a:t>Leco MSX-205MZ</a:t>
                      </a:r>
                    </a:p>
                  </a:txBody>
                  <a:tcPr marL="149531" marR="149531" marT="112148" marB="112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153745"/>
                  </a:ext>
                </a:extLst>
              </a:tr>
              <a:tr h="351131">
                <a:tc>
                  <a:txBody>
                    <a:bodyPr/>
                    <a:lstStyle/>
                    <a:p>
                      <a:pPr algn="l" fontAlgn="t" latinLnBrk="0">
                        <a:buNone/>
                      </a:pPr>
                      <a:r>
                        <a:rPr lang="en-US" sz="1600" dirty="0">
                          <a:solidFill>
                            <a:srgbClr val="111111"/>
                          </a:solidFill>
                          <a:effectLst/>
                          <a:latin typeface="Arial" panose="020B0604020202020204" pitchFamily="34" charset="0"/>
                          <a:cs typeface="Arial" panose="020B0604020202020204" pitchFamily="34" charset="0"/>
                        </a:rPr>
                        <a:t>Polisher / Grinder, Rad</a:t>
                      </a:r>
                    </a:p>
                  </a:txBody>
                  <a:tcPr marL="149531" marR="149531" marT="112148" marB="112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tc>
                  <a:txBody>
                    <a:bodyPr/>
                    <a:lstStyle/>
                    <a:p>
                      <a:pPr algn="l" fontAlgn="t" latinLnBrk="0">
                        <a:buNone/>
                      </a:pPr>
                      <a:r>
                        <a:rPr lang="en-US" sz="1600" dirty="0">
                          <a:solidFill>
                            <a:srgbClr val="111111"/>
                          </a:solidFill>
                          <a:effectLst/>
                          <a:latin typeface="Arial" panose="020B0604020202020204" pitchFamily="34" charset="0"/>
                          <a:cs typeface="Arial" panose="020B0604020202020204" pitchFamily="34" charset="0"/>
                        </a:rPr>
                        <a:t>Beuhler </a:t>
                      </a:r>
                      <a:r>
                        <a:rPr lang="en-US" sz="1600" dirty="0" err="1">
                          <a:solidFill>
                            <a:srgbClr val="111111"/>
                          </a:solidFill>
                          <a:effectLst/>
                          <a:latin typeface="Arial" panose="020B0604020202020204" pitchFamily="34" charset="0"/>
                          <a:cs typeface="Arial" panose="020B0604020202020204" pitchFamily="34" charset="0"/>
                        </a:rPr>
                        <a:t>Minimet</a:t>
                      </a:r>
                      <a:r>
                        <a:rPr lang="en-US" sz="1600" dirty="0">
                          <a:solidFill>
                            <a:srgbClr val="111111"/>
                          </a:solidFill>
                          <a:effectLst/>
                          <a:latin typeface="Arial" panose="020B0604020202020204" pitchFamily="34" charset="0"/>
                          <a:cs typeface="Arial" panose="020B0604020202020204" pitchFamily="34" charset="0"/>
                        </a:rPr>
                        <a:t> 1000</a:t>
                      </a:r>
                    </a:p>
                  </a:txBody>
                  <a:tcPr marL="149531" marR="149531" marT="112148" marB="112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extLst>
                  <a:ext uri="{0D108BD9-81ED-4DB2-BD59-A6C34878D82A}">
                    <a16:rowId xmlns:a16="http://schemas.microsoft.com/office/drawing/2014/main" val="4154676926"/>
                  </a:ext>
                </a:extLst>
              </a:tr>
              <a:tr h="0">
                <a:tc>
                  <a:txBody>
                    <a:bodyPr/>
                    <a:lstStyle/>
                    <a:p>
                      <a:pPr algn="l" fontAlgn="t" latinLnBrk="0">
                        <a:buNone/>
                      </a:pPr>
                      <a:r>
                        <a:rPr lang="en-US" sz="1600">
                          <a:solidFill>
                            <a:srgbClr val="111111"/>
                          </a:solidFill>
                          <a:effectLst/>
                          <a:latin typeface="Arial" panose="020B0604020202020204" pitchFamily="34" charset="0"/>
                          <a:cs typeface="Arial" panose="020B0604020202020204" pitchFamily="34" charset="0"/>
                        </a:rPr>
                        <a:t>Polisher, Non-Rad</a:t>
                      </a:r>
                    </a:p>
                  </a:txBody>
                  <a:tcPr marL="149531" marR="149531" marT="112148" marB="112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latinLnBrk="0">
                        <a:buNone/>
                      </a:pPr>
                      <a:r>
                        <a:rPr lang="en-US" sz="1600" dirty="0">
                          <a:solidFill>
                            <a:srgbClr val="111111"/>
                          </a:solidFill>
                          <a:effectLst/>
                          <a:latin typeface="Arial" panose="020B0604020202020204" pitchFamily="34" charset="0"/>
                          <a:cs typeface="Arial" panose="020B0604020202020204" pitchFamily="34" charset="0"/>
                        </a:rPr>
                        <a:t>LECO Model: GPX-200</a:t>
                      </a:r>
                    </a:p>
                  </a:txBody>
                  <a:tcPr marL="149531" marR="149531" marT="112148" marB="112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3381112"/>
                  </a:ext>
                </a:extLst>
              </a:tr>
              <a:tr h="0">
                <a:tc>
                  <a:txBody>
                    <a:bodyPr/>
                    <a:lstStyle/>
                    <a:p>
                      <a:pPr algn="l" fontAlgn="t" latinLnBrk="0">
                        <a:buNone/>
                      </a:pPr>
                      <a:r>
                        <a:rPr lang="en-US" sz="1600" dirty="0">
                          <a:solidFill>
                            <a:srgbClr val="111111"/>
                          </a:solidFill>
                          <a:effectLst/>
                          <a:latin typeface="Arial" panose="020B0604020202020204" pitchFamily="34" charset="0"/>
                          <a:cs typeface="Arial" panose="020B0604020202020204" pitchFamily="34" charset="0"/>
                        </a:rPr>
                        <a:t>Ion Mill, Precision Ion Polishing System (PIPS)</a:t>
                      </a:r>
                    </a:p>
                  </a:txBody>
                  <a:tcPr marL="151304" marR="151304" marT="113478" marB="11347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latinLnBrk="0">
                        <a:buNone/>
                      </a:pPr>
                      <a:r>
                        <a:rPr lang="en-US" sz="1600" dirty="0">
                          <a:solidFill>
                            <a:srgbClr val="111111"/>
                          </a:solidFill>
                          <a:effectLst/>
                          <a:latin typeface="Arial" panose="020B0604020202020204" pitchFamily="34" charset="0"/>
                          <a:cs typeface="Arial" panose="020B0604020202020204" pitchFamily="34" charset="0"/>
                        </a:rPr>
                        <a:t>Gatan PIPS II</a:t>
                      </a:r>
                    </a:p>
                  </a:txBody>
                  <a:tcPr marL="151304" marR="151304" marT="113478" marB="11347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92638029"/>
                  </a:ext>
                </a:extLst>
              </a:tr>
            </a:tbl>
          </a:graphicData>
        </a:graphic>
      </p:graphicFrame>
      <p:sp>
        <p:nvSpPr>
          <p:cNvPr id="2" name="Title 1">
            <a:extLst>
              <a:ext uri="{FF2B5EF4-FFF2-40B4-BE49-F238E27FC236}">
                <a16:creationId xmlns:a16="http://schemas.microsoft.com/office/drawing/2014/main" id="{73FBE64C-504C-DCE8-8207-D8622FF61D3F}"/>
              </a:ext>
            </a:extLst>
          </p:cNvPr>
          <p:cNvSpPr>
            <a:spLocks noGrp="1"/>
          </p:cNvSpPr>
          <p:nvPr>
            <p:ph type="title"/>
          </p:nvPr>
        </p:nvSpPr>
        <p:spPr>
          <a:xfrm>
            <a:off x="878594" y="640381"/>
            <a:ext cx="5084277" cy="369333"/>
          </a:xfrm>
        </p:spPr>
        <p:txBody>
          <a:bodyPr/>
          <a:lstStyle/>
          <a:p>
            <a:r>
              <a:rPr lang="en-US" dirty="0"/>
              <a:t>Other equipment at </a:t>
            </a:r>
            <a:r>
              <a:rPr lang="en-US" dirty="0" err="1"/>
              <a:t>MaCS</a:t>
            </a:r>
            <a:endParaRPr lang="en-US" dirty="0"/>
          </a:p>
        </p:txBody>
      </p:sp>
    </p:spTree>
    <p:extLst>
      <p:ext uri="{BB962C8B-B14F-4D97-AF65-F5344CB8AC3E}">
        <p14:creationId xmlns:p14="http://schemas.microsoft.com/office/powerpoint/2010/main" val="1922154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0BDE1DF-FABE-7E51-0FCE-CB89E43BA2D6}"/>
              </a:ext>
            </a:extLst>
          </p:cNvPr>
          <p:cNvSpPr>
            <a:spLocks noGrp="1"/>
          </p:cNvSpPr>
          <p:nvPr>
            <p:ph type="title"/>
          </p:nvPr>
        </p:nvSpPr>
        <p:spPr>
          <a:xfrm>
            <a:off x="878594" y="640381"/>
            <a:ext cx="9316440" cy="369333"/>
          </a:xfrm>
        </p:spPr>
        <p:txBody>
          <a:bodyPr/>
          <a:lstStyle/>
          <a:p>
            <a:r>
              <a:rPr lang="en-US" dirty="0"/>
              <a:t>Hosting collaborators at </a:t>
            </a:r>
            <a:r>
              <a:rPr lang="en-US" dirty="0" err="1"/>
              <a:t>MaCS</a:t>
            </a:r>
            <a:endParaRPr lang="en-US" dirty="0"/>
          </a:p>
        </p:txBody>
      </p:sp>
      <p:sp>
        <p:nvSpPr>
          <p:cNvPr id="5" name="Title 1">
            <a:extLst>
              <a:ext uri="{FF2B5EF4-FFF2-40B4-BE49-F238E27FC236}">
                <a16:creationId xmlns:a16="http://schemas.microsoft.com/office/drawing/2014/main" id="{105156A7-1B34-75C8-027E-8E1E538C9C53}"/>
              </a:ext>
            </a:extLst>
          </p:cNvPr>
          <p:cNvSpPr txBox="1">
            <a:spLocks/>
          </p:cNvSpPr>
          <p:nvPr/>
        </p:nvSpPr>
        <p:spPr>
          <a:xfrm>
            <a:off x="700306" y="1584091"/>
            <a:ext cx="10525130" cy="3219137"/>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pPr marL="342900" indent="-342900">
              <a:lnSpc>
                <a:spcPct val="200000"/>
              </a:lnSpc>
              <a:buFont typeface="Arial" panose="020B0604020202020204" pitchFamily="34" charset="0"/>
              <a:buChar char="•"/>
            </a:pPr>
            <a:r>
              <a:rPr lang="en-US" sz="2400" b="0" dirty="0" err="1"/>
              <a:t>MaCS</a:t>
            </a:r>
            <a:r>
              <a:rPr lang="en-US" sz="2400" b="0" dirty="0"/>
              <a:t> is located inside CMESIC building (state building)</a:t>
            </a:r>
          </a:p>
          <a:p>
            <a:pPr marL="342900" indent="-342900">
              <a:lnSpc>
                <a:spcPct val="200000"/>
              </a:lnSpc>
              <a:buFont typeface="Arial" panose="020B0604020202020204" pitchFamily="34" charset="0"/>
              <a:buChar char="•"/>
            </a:pPr>
            <a:r>
              <a:rPr lang="en-US" sz="2400" b="0" dirty="0"/>
              <a:t>Easy access to </a:t>
            </a:r>
            <a:r>
              <a:rPr lang="en-US" sz="2400" b="0" dirty="0" err="1"/>
              <a:t>MaCS</a:t>
            </a:r>
            <a:r>
              <a:rPr lang="en-US" sz="2400" b="0" dirty="0"/>
              <a:t> lab </a:t>
            </a:r>
          </a:p>
          <a:p>
            <a:pPr marL="342900" indent="-342900">
              <a:lnSpc>
                <a:spcPct val="200000"/>
              </a:lnSpc>
              <a:buFont typeface="Arial" panose="020B0604020202020204" pitchFamily="34" charset="0"/>
              <a:buChar char="•"/>
            </a:pPr>
            <a:r>
              <a:rPr lang="en-US" sz="2400" b="0" dirty="0"/>
              <a:t>Sign off process for visitors on instrument relatively straightforward</a:t>
            </a:r>
          </a:p>
          <a:p>
            <a:pPr marL="342900" indent="-342900">
              <a:lnSpc>
                <a:spcPct val="200000"/>
              </a:lnSpc>
              <a:buFont typeface="Arial" panose="020B0604020202020204" pitchFamily="34" charset="0"/>
              <a:buChar char="•"/>
            </a:pPr>
            <a:r>
              <a:rPr lang="en-US" sz="2400" b="0" dirty="0"/>
              <a:t>After hours and weekend access to users for console ops</a:t>
            </a:r>
          </a:p>
          <a:p>
            <a:pPr marL="342900" indent="-342900">
              <a:lnSpc>
                <a:spcPct val="200000"/>
              </a:lnSpc>
              <a:buFont typeface="Arial" panose="020B0604020202020204" pitchFamily="34" charset="0"/>
              <a:buChar char="•"/>
            </a:pPr>
            <a:r>
              <a:rPr lang="en-US" sz="2400" b="0" dirty="0"/>
              <a:t> Workstation in </a:t>
            </a:r>
            <a:r>
              <a:rPr lang="en-US" sz="2400" b="0" dirty="0" err="1"/>
              <a:t>MaCS</a:t>
            </a:r>
            <a:r>
              <a:rPr lang="en-US" sz="2400" b="0" dirty="0"/>
              <a:t> allows data analysis</a:t>
            </a:r>
          </a:p>
          <a:p>
            <a:pPr marL="342900" indent="-342900">
              <a:lnSpc>
                <a:spcPct val="200000"/>
              </a:lnSpc>
              <a:buFont typeface="Arial" panose="020B0604020202020204" pitchFamily="34" charset="0"/>
              <a:buChar char="•"/>
            </a:pPr>
            <a:endParaRPr lang="en-US" sz="2400" b="0" dirty="0"/>
          </a:p>
          <a:p>
            <a:pPr marL="342900" indent="-342900">
              <a:lnSpc>
                <a:spcPct val="200000"/>
              </a:lnSpc>
              <a:buFont typeface="Arial" panose="020B0604020202020204" pitchFamily="34" charset="0"/>
              <a:buChar char="•"/>
            </a:pPr>
            <a:endParaRPr lang="en-US" sz="2400" b="0" dirty="0"/>
          </a:p>
          <a:p>
            <a:pPr marL="342900" indent="-342900">
              <a:lnSpc>
                <a:spcPct val="200000"/>
              </a:lnSpc>
              <a:buFont typeface="Arial" panose="020B0604020202020204" pitchFamily="34" charset="0"/>
              <a:buChar char="•"/>
            </a:pPr>
            <a:endParaRPr lang="en-US" sz="2400" b="0" dirty="0"/>
          </a:p>
        </p:txBody>
      </p:sp>
    </p:spTree>
    <p:extLst>
      <p:ext uri="{BB962C8B-B14F-4D97-AF65-F5344CB8AC3E}">
        <p14:creationId xmlns:p14="http://schemas.microsoft.com/office/powerpoint/2010/main" val="1539832563"/>
      </p:ext>
    </p:extLst>
  </p:cSld>
  <p:clrMapOvr>
    <a:masterClrMapping/>
  </p:clrMapOvr>
</p:sld>
</file>

<file path=ppt/theme/theme1.xml><?xml version="1.0" encoding="utf-8"?>
<a:theme xmlns:a="http://schemas.openxmlformats.org/drawingml/2006/main" name="INL 2020">
  <a:themeElements>
    <a:clrScheme name="INL 2020">
      <a:dk1>
        <a:srgbClr val="000000"/>
      </a:dk1>
      <a:lt1>
        <a:srgbClr val="FFFFFF"/>
      </a:lt1>
      <a:dk2>
        <a:srgbClr val="06509D"/>
      </a:dk2>
      <a:lt2>
        <a:srgbClr val="2CA8E1"/>
      </a:lt2>
      <a:accent1>
        <a:srgbClr val="8EC423"/>
      </a:accent1>
      <a:accent2>
        <a:srgbClr val="2CA8E1"/>
      </a:accent2>
      <a:accent3>
        <a:srgbClr val="832369"/>
      </a:accent3>
      <a:accent4>
        <a:srgbClr val="CF1D4C"/>
      </a:accent4>
      <a:accent5>
        <a:srgbClr val="F78E20"/>
      </a:accent5>
      <a:accent6>
        <a:srgbClr val="59595C"/>
      </a:accent6>
      <a:hlink>
        <a:srgbClr val="7F7F7F"/>
      </a:hlink>
      <a:folHlink>
        <a:srgbClr val="954F72"/>
      </a:folHlink>
    </a:clrScheme>
    <a:fontScheme name="Arial">
      <a:majorFont>
        <a:latin typeface="MyriadPro" panose="020B0503030403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MyriadPro" panose="020B0503030403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L_2022_3pic_wide" id="{72135AAE-4D4B-2F41-BD20-3E35799978D2}" vid="{C2603792-F730-D34F-A14E-8138369D4C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E82F965877DA48B42BD2A948B41834" ma:contentTypeVersion="1" ma:contentTypeDescription="Create a new document." ma:contentTypeScope="" ma:versionID="2256d34d26a10fb9041f5e82347b058b">
  <xsd:schema xmlns:xsd="http://www.w3.org/2001/XMLSchema" xmlns:xs="http://www.w3.org/2001/XMLSchema" xmlns:p="http://schemas.microsoft.com/office/2006/metadata/properties" xmlns:ns2="e13a543c-6713-4e5a-aa83-cb6a8e4cb4d2" targetNamespace="http://schemas.microsoft.com/office/2006/metadata/properties" ma:root="true" ma:fieldsID="fe980c8458d991d66740f43b520c8eeb" ns2:_="">
    <xsd:import namespace="e13a543c-6713-4e5a-aa83-cb6a8e4cb4d2"/>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a543c-6713-4e5a-aa83-cb6a8e4cb4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7C415A-81F0-4D75-ADB5-81E3F42469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3a543c-6713-4e5a-aa83-cb6a8e4cb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A396BB3-EBBF-4EEE-9148-7E864CD1ED68}">
  <ds:schemaRefs>
    <ds:schemaRef ds:uri="http://schemas.microsoft.com/office/2006/documentManagement/types"/>
    <ds:schemaRef ds:uri="http://purl.org/dc/terms/"/>
    <ds:schemaRef ds:uri="http://www.w3.org/XML/1998/namespace"/>
    <ds:schemaRef ds:uri="http://schemas.microsoft.com/office/2006/metadata/properties"/>
    <ds:schemaRef ds:uri="http://purl.org/dc/elements/1.1/"/>
    <ds:schemaRef ds:uri="e13a543c-6713-4e5a-aa83-cb6a8e4cb4d2"/>
    <ds:schemaRef ds:uri="http://purl.org/dc/dcmityp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5ECFDB6C-D38F-4B37-9836-1C60A26D32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INL_2022_3pic_wide</Template>
  <TotalTime>7160</TotalTime>
  <Words>756</Words>
  <Application>Microsoft Office PowerPoint</Application>
  <PresentationFormat>Widescreen</PresentationFormat>
  <Paragraphs>97</Paragraphs>
  <Slides>13</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Arial Narrow</vt:lpstr>
      <vt:lpstr>Calibri</vt:lpstr>
      <vt:lpstr>Mercury Text G1 A</vt:lpstr>
      <vt:lpstr>Myriad Pro Cond</vt:lpstr>
      <vt:lpstr>MyriadPro</vt:lpstr>
      <vt:lpstr>system-ui</vt:lpstr>
      <vt:lpstr>Times New Roman</vt:lpstr>
      <vt:lpstr>INL 2020</vt:lpstr>
      <vt:lpstr>PowerPoint Presentation</vt:lpstr>
      <vt:lpstr>Microscopy and Characterization Suite (MaCS) at INL </vt:lpstr>
      <vt:lpstr>MaCS Transition (from 1st July 2025)</vt:lpstr>
      <vt:lpstr>SEM/FIB at MaCS</vt:lpstr>
      <vt:lpstr>Nano Indenter at MaCS</vt:lpstr>
      <vt:lpstr>TEM at MaCS</vt:lpstr>
      <vt:lpstr>LEAP at MaCS</vt:lpstr>
      <vt:lpstr>Other equipment at MaCS</vt:lpstr>
      <vt:lpstr>Hosting collaborators at MaCS</vt:lpstr>
      <vt:lpstr>Shipping samples to/from MaCS</vt:lpstr>
      <vt:lpstr>PowerPoint Presentation</vt:lpstr>
      <vt:lpstr>NSUF celebrating 20th anniversary</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Daniel J. Murray</dc:creator>
  <cp:keywords/>
  <dc:description/>
  <cp:lastModifiedBy>Mukesh Bachhav</cp:lastModifiedBy>
  <cp:revision>3</cp:revision>
  <dcterms:created xsi:type="dcterms:W3CDTF">2025-09-17T21:08:25Z</dcterms:created>
  <dcterms:modified xsi:type="dcterms:W3CDTF">2026-05-11T23:00:18Z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0x010100E7E82F965877DA48B42BD2A948B41834</vt:lpwstr>
  </property>
</Properties>
</file>