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2" r:id="rId4"/>
  </p:sldMasterIdLst>
  <p:notesMasterIdLst>
    <p:notesMasterId r:id="rId19"/>
  </p:notesMasterIdLst>
  <p:sldIdLst>
    <p:sldId id="25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5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519E"/>
    <a:srgbClr val="2DA9E1"/>
    <a:srgbClr val="1C3665"/>
    <a:srgbClr val="8EC4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053A92-91C2-413A-920B-E2CF2E14C1F5}" v="22" dt="2026-05-07T18:11:54.0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94"/>
  </p:normalViewPr>
  <p:slideViewPr>
    <p:cSldViewPr snapToGrid="0" snapToObjects="1">
      <p:cViewPr varScale="1">
        <p:scale>
          <a:sx n="163" d="100"/>
          <a:sy n="163" d="100"/>
        </p:scale>
        <p:origin x="178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e Thornton Fay" userId="ea079a68-c7ec-44d2-917c-51e5736ac2ea" providerId="ADAL" clId="{9CC580D0-2148-4E74-85C0-8F1536FFEAE6}"/>
    <pc:docChg chg="undo custSel modSld">
      <pc:chgData name="Jake Thornton Fay" userId="ea079a68-c7ec-44d2-917c-51e5736ac2ea" providerId="ADAL" clId="{9CC580D0-2148-4E74-85C0-8F1536FFEAE6}" dt="2026-05-07T18:12:20.045" v="405" actId="14100"/>
      <pc:docMkLst>
        <pc:docMk/>
      </pc:docMkLst>
      <pc:sldChg chg="addSp delSp modSp mod">
        <pc:chgData name="Jake Thornton Fay" userId="ea079a68-c7ec-44d2-917c-51e5736ac2ea" providerId="ADAL" clId="{9CC580D0-2148-4E74-85C0-8F1536FFEAE6}" dt="2026-05-07T18:12:20.045" v="405" actId="14100"/>
        <pc:sldMkLst>
          <pc:docMk/>
          <pc:sldMk cId="904994590" sldId="256"/>
        </pc:sldMkLst>
        <pc:spChg chg="mod">
          <ac:chgData name="Jake Thornton Fay" userId="ea079a68-c7ec-44d2-917c-51e5736ac2ea" providerId="ADAL" clId="{9CC580D0-2148-4E74-85C0-8F1536FFEAE6}" dt="2026-05-07T18:08:31.217" v="375" actId="1076"/>
          <ac:spMkLst>
            <pc:docMk/>
            <pc:sldMk cId="904994590" sldId="256"/>
            <ac:spMk id="2" creationId="{342AF779-F5DC-374D-86D0-D9390B65F7EE}"/>
          </ac:spMkLst>
        </pc:spChg>
        <pc:spChg chg="mod">
          <ac:chgData name="Jake Thornton Fay" userId="ea079a68-c7ec-44d2-917c-51e5736ac2ea" providerId="ADAL" clId="{9CC580D0-2148-4E74-85C0-8F1536FFEAE6}" dt="2026-05-07T18:04:53.167" v="291" actId="255"/>
          <ac:spMkLst>
            <pc:docMk/>
            <pc:sldMk cId="904994590" sldId="256"/>
            <ac:spMk id="3" creationId="{CA63FF31-5C2F-1845-80C6-C5A4DE11E0B2}"/>
          </ac:spMkLst>
        </pc:spChg>
        <pc:spChg chg="add del mod">
          <ac:chgData name="Jake Thornton Fay" userId="ea079a68-c7ec-44d2-917c-51e5736ac2ea" providerId="ADAL" clId="{9CC580D0-2148-4E74-85C0-8F1536FFEAE6}" dt="2026-05-07T18:08:49.791" v="378" actId="478"/>
          <ac:spMkLst>
            <pc:docMk/>
            <pc:sldMk cId="904994590" sldId="256"/>
            <ac:spMk id="4" creationId="{DF44FD8F-C937-2E03-8F56-96D9CD8EB592}"/>
          </ac:spMkLst>
        </pc:spChg>
        <pc:spChg chg="add mod">
          <ac:chgData name="Jake Thornton Fay" userId="ea079a68-c7ec-44d2-917c-51e5736ac2ea" providerId="ADAL" clId="{9CC580D0-2148-4E74-85C0-8F1536FFEAE6}" dt="2026-05-07T18:12:20.045" v="405" actId="14100"/>
          <ac:spMkLst>
            <pc:docMk/>
            <pc:sldMk cId="904994590" sldId="256"/>
            <ac:spMk id="5" creationId="{54BC95F6-B164-FDDA-F9A3-63326D11621F}"/>
          </ac:spMkLst>
        </pc:spChg>
      </pc:sldChg>
      <pc:sldChg chg="modSp mod">
        <pc:chgData name="Jake Thornton Fay" userId="ea079a68-c7ec-44d2-917c-51e5736ac2ea" providerId="ADAL" clId="{9CC580D0-2148-4E74-85C0-8F1536FFEAE6}" dt="2026-05-06T23:01:15.046" v="183"/>
        <pc:sldMkLst>
          <pc:docMk/>
          <pc:sldMk cId="2465009948" sldId="261"/>
        </pc:sldMkLst>
        <pc:graphicFrameChg chg="mod modGraphic">
          <ac:chgData name="Jake Thornton Fay" userId="ea079a68-c7ec-44d2-917c-51e5736ac2ea" providerId="ADAL" clId="{9CC580D0-2148-4E74-85C0-8F1536FFEAE6}" dt="2026-05-06T23:01:15.046" v="183"/>
          <ac:graphicFrameMkLst>
            <pc:docMk/>
            <pc:sldMk cId="2465009948" sldId="261"/>
            <ac:graphicFrameMk id="5" creationId="{2B462764-26F5-BFC4-DF82-37707D640CBF}"/>
          </ac:graphicFrameMkLst>
        </pc:graphicFrameChg>
      </pc:sldChg>
      <pc:sldChg chg="modSp mod">
        <pc:chgData name="Jake Thornton Fay" userId="ea079a68-c7ec-44d2-917c-51e5736ac2ea" providerId="ADAL" clId="{9CC580D0-2148-4E74-85C0-8F1536FFEAE6}" dt="2026-05-06T23:00:09.670" v="174" actId="1037"/>
        <pc:sldMkLst>
          <pc:docMk/>
          <pc:sldMk cId="576106707" sldId="262"/>
        </pc:sldMkLst>
        <pc:graphicFrameChg chg="mod modGraphic">
          <ac:chgData name="Jake Thornton Fay" userId="ea079a68-c7ec-44d2-917c-51e5736ac2ea" providerId="ADAL" clId="{9CC580D0-2148-4E74-85C0-8F1536FFEAE6}" dt="2026-05-06T22:59:57.977" v="173" actId="122"/>
          <ac:graphicFrameMkLst>
            <pc:docMk/>
            <pc:sldMk cId="576106707" sldId="262"/>
            <ac:graphicFrameMk id="5" creationId="{700ED3FA-A615-CD5B-7BE8-F5D934AFB579}"/>
          </ac:graphicFrameMkLst>
        </pc:graphicFrameChg>
        <pc:picChg chg="mod">
          <ac:chgData name="Jake Thornton Fay" userId="ea079a68-c7ec-44d2-917c-51e5736ac2ea" providerId="ADAL" clId="{9CC580D0-2148-4E74-85C0-8F1536FFEAE6}" dt="2026-05-06T23:00:09.670" v="174" actId="1037"/>
          <ac:picMkLst>
            <pc:docMk/>
            <pc:sldMk cId="576106707" sldId="262"/>
            <ac:picMk id="65" creationId="{FA000180-6FCF-71BA-9742-E90DC1BC88B4}"/>
          </ac:picMkLst>
        </pc:picChg>
      </pc:sldChg>
      <pc:sldChg chg="modSp mod">
        <pc:chgData name="Jake Thornton Fay" userId="ea079a68-c7ec-44d2-917c-51e5736ac2ea" providerId="ADAL" clId="{9CC580D0-2148-4E74-85C0-8F1536FFEAE6}" dt="2026-05-06T22:58:55.388" v="169" actId="122"/>
        <pc:sldMkLst>
          <pc:docMk/>
          <pc:sldMk cId="2233169917" sldId="263"/>
        </pc:sldMkLst>
        <pc:graphicFrameChg chg="modGraphic">
          <ac:chgData name="Jake Thornton Fay" userId="ea079a68-c7ec-44d2-917c-51e5736ac2ea" providerId="ADAL" clId="{9CC580D0-2148-4E74-85C0-8F1536FFEAE6}" dt="2026-05-06T22:58:55.388" v="169" actId="122"/>
          <ac:graphicFrameMkLst>
            <pc:docMk/>
            <pc:sldMk cId="2233169917" sldId="263"/>
            <ac:graphicFrameMk id="13" creationId="{DF58C4C3-B1ED-9107-D1A6-A2BB243DDD55}"/>
          </ac:graphicFrameMkLst>
        </pc:graphicFrameChg>
      </pc:sldChg>
      <pc:sldChg chg="modSp mod">
        <pc:chgData name="Jake Thornton Fay" userId="ea079a68-c7ec-44d2-917c-51e5736ac2ea" providerId="ADAL" clId="{9CC580D0-2148-4E74-85C0-8F1536FFEAE6}" dt="2026-05-06T22:58:25.621" v="166" actId="1036"/>
        <pc:sldMkLst>
          <pc:docMk/>
          <pc:sldMk cId="1233943748" sldId="264"/>
        </pc:sldMkLst>
        <pc:spChg chg="mod">
          <ac:chgData name="Jake Thornton Fay" userId="ea079a68-c7ec-44d2-917c-51e5736ac2ea" providerId="ADAL" clId="{9CC580D0-2148-4E74-85C0-8F1536FFEAE6}" dt="2026-05-06T22:58:14.103" v="161" actId="1036"/>
          <ac:spMkLst>
            <pc:docMk/>
            <pc:sldMk cId="1233943748" sldId="264"/>
            <ac:spMk id="9" creationId="{66D51CE6-94DD-0E75-29A3-1AFA4CED51A5}"/>
          </ac:spMkLst>
        </pc:spChg>
        <pc:spChg chg="mod">
          <ac:chgData name="Jake Thornton Fay" userId="ea079a68-c7ec-44d2-917c-51e5736ac2ea" providerId="ADAL" clId="{9CC580D0-2148-4E74-85C0-8F1536FFEAE6}" dt="2026-05-06T22:58:25.621" v="166" actId="1036"/>
          <ac:spMkLst>
            <pc:docMk/>
            <pc:sldMk cId="1233943748" sldId="264"/>
            <ac:spMk id="12" creationId="{A8078895-99A5-5EC5-CD9D-7BC94CC20608}"/>
          </ac:spMkLst>
        </pc:spChg>
        <pc:spChg chg="mod">
          <ac:chgData name="Jake Thornton Fay" userId="ea079a68-c7ec-44d2-917c-51e5736ac2ea" providerId="ADAL" clId="{9CC580D0-2148-4E74-85C0-8F1536FFEAE6}" dt="2026-05-06T22:57:56.554" v="152" actId="1036"/>
          <ac:spMkLst>
            <pc:docMk/>
            <pc:sldMk cId="1233943748" sldId="264"/>
            <ac:spMk id="16" creationId="{7ACD5946-1167-21E1-768C-358965A73167}"/>
          </ac:spMkLst>
        </pc:spChg>
        <pc:spChg chg="mod">
          <ac:chgData name="Jake Thornton Fay" userId="ea079a68-c7ec-44d2-917c-51e5736ac2ea" providerId="ADAL" clId="{9CC580D0-2148-4E74-85C0-8F1536FFEAE6}" dt="2026-05-06T22:58:04.084" v="156" actId="1035"/>
          <ac:spMkLst>
            <pc:docMk/>
            <pc:sldMk cId="1233943748" sldId="264"/>
            <ac:spMk id="19" creationId="{5C8A39CB-A3CF-4BC9-C837-A8F4ECD88357}"/>
          </ac:spMkLst>
        </pc:spChg>
      </pc:sldChg>
      <pc:sldChg chg="modSp mod">
        <pc:chgData name="Jake Thornton Fay" userId="ea079a68-c7ec-44d2-917c-51e5736ac2ea" providerId="ADAL" clId="{9CC580D0-2148-4E74-85C0-8F1536FFEAE6}" dt="2026-05-06T22:57:37.268" v="147" actId="14100"/>
        <pc:sldMkLst>
          <pc:docMk/>
          <pc:sldMk cId="2160569868" sldId="265"/>
        </pc:sldMkLst>
        <pc:spChg chg="mod">
          <ac:chgData name="Jake Thornton Fay" userId="ea079a68-c7ec-44d2-917c-51e5736ac2ea" providerId="ADAL" clId="{9CC580D0-2148-4E74-85C0-8F1536FFEAE6}" dt="2026-05-06T22:57:30.576" v="145" actId="14100"/>
          <ac:spMkLst>
            <pc:docMk/>
            <pc:sldMk cId="2160569868" sldId="265"/>
            <ac:spMk id="12" creationId="{5071CE5D-07FD-2474-0FE2-49CABFFC8DB3}"/>
          </ac:spMkLst>
        </pc:spChg>
        <pc:spChg chg="mod">
          <ac:chgData name="Jake Thornton Fay" userId="ea079a68-c7ec-44d2-917c-51e5736ac2ea" providerId="ADAL" clId="{9CC580D0-2148-4E74-85C0-8F1536FFEAE6}" dt="2026-05-06T22:57:37.268" v="147" actId="14100"/>
          <ac:spMkLst>
            <pc:docMk/>
            <pc:sldMk cId="2160569868" sldId="265"/>
            <ac:spMk id="15" creationId="{2F60A097-82C1-C3ED-D4F9-810E53A9C54A}"/>
          </ac:spMkLst>
        </pc:spChg>
      </pc:sldChg>
      <pc:sldChg chg="modSp mod">
        <pc:chgData name="Jake Thornton Fay" userId="ea079a68-c7ec-44d2-917c-51e5736ac2ea" providerId="ADAL" clId="{9CC580D0-2148-4E74-85C0-8F1536FFEAE6}" dt="2026-05-06T22:57:06.050" v="141" actId="1037"/>
        <pc:sldMkLst>
          <pc:docMk/>
          <pc:sldMk cId="1454421656" sldId="266"/>
        </pc:sldMkLst>
        <pc:spChg chg="mod">
          <ac:chgData name="Jake Thornton Fay" userId="ea079a68-c7ec-44d2-917c-51e5736ac2ea" providerId="ADAL" clId="{9CC580D0-2148-4E74-85C0-8F1536FFEAE6}" dt="2026-05-06T22:56:44.459" v="137" actId="122"/>
          <ac:spMkLst>
            <pc:docMk/>
            <pc:sldMk cId="1454421656" sldId="266"/>
            <ac:spMk id="8" creationId="{5A935EC0-26EF-42E3-2C1E-EE64E62DF6A8}"/>
          </ac:spMkLst>
        </pc:spChg>
        <pc:spChg chg="mod">
          <ac:chgData name="Jake Thornton Fay" userId="ea079a68-c7ec-44d2-917c-51e5736ac2ea" providerId="ADAL" clId="{9CC580D0-2148-4E74-85C0-8F1536FFEAE6}" dt="2026-05-06T22:57:06.050" v="141" actId="1037"/>
          <ac:spMkLst>
            <pc:docMk/>
            <pc:sldMk cId="1454421656" sldId="266"/>
            <ac:spMk id="10" creationId="{695FCC46-1E20-4AC8-EEB9-B3471B58A948}"/>
          </ac:spMkLst>
        </pc:spChg>
        <pc:cxnChg chg="mod">
          <ac:chgData name="Jake Thornton Fay" userId="ea079a68-c7ec-44d2-917c-51e5736ac2ea" providerId="ADAL" clId="{9CC580D0-2148-4E74-85C0-8F1536FFEAE6}" dt="2026-05-06T22:56:41.283" v="136" actId="14100"/>
          <ac:cxnSpMkLst>
            <pc:docMk/>
            <pc:sldMk cId="1454421656" sldId="266"/>
            <ac:cxnSpMk id="9" creationId="{5D93BA37-70C8-E6FD-4125-D8DA0850CC42}"/>
          </ac:cxnSpMkLst>
        </pc:cxnChg>
        <pc:cxnChg chg="mod">
          <ac:chgData name="Jake Thornton Fay" userId="ea079a68-c7ec-44d2-917c-51e5736ac2ea" providerId="ADAL" clId="{9CC580D0-2148-4E74-85C0-8F1536FFEAE6}" dt="2026-05-06T22:57:06.050" v="141" actId="1037"/>
          <ac:cxnSpMkLst>
            <pc:docMk/>
            <pc:sldMk cId="1454421656" sldId="266"/>
            <ac:cxnSpMk id="12" creationId="{E524AC2D-080D-D3CD-480A-6A9D75037BBF}"/>
          </ac:cxnSpMkLst>
        </pc:cxnChg>
      </pc:sldChg>
      <pc:sldChg chg="modSp mod">
        <pc:chgData name="Jake Thornton Fay" userId="ea079a68-c7ec-44d2-917c-51e5736ac2ea" providerId="ADAL" clId="{9CC580D0-2148-4E74-85C0-8F1536FFEAE6}" dt="2026-05-06T22:56:06.401" v="134" actId="255"/>
        <pc:sldMkLst>
          <pc:docMk/>
          <pc:sldMk cId="629581605" sldId="267"/>
        </pc:sldMkLst>
        <pc:spChg chg="mod">
          <ac:chgData name="Jake Thornton Fay" userId="ea079a68-c7ec-44d2-917c-51e5736ac2ea" providerId="ADAL" clId="{9CC580D0-2148-4E74-85C0-8F1536FFEAE6}" dt="2026-05-06T22:56:06.401" v="134" actId="255"/>
          <ac:spMkLst>
            <pc:docMk/>
            <pc:sldMk cId="629581605" sldId="267"/>
            <ac:spMk id="24" creationId="{80C9C93B-B1CC-CF0C-5DED-C5EFE43D1371}"/>
          </ac:spMkLst>
        </pc:spChg>
        <pc:spChg chg="mod">
          <ac:chgData name="Jake Thornton Fay" userId="ea079a68-c7ec-44d2-917c-51e5736ac2ea" providerId="ADAL" clId="{9CC580D0-2148-4E74-85C0-8F1536FFEAE6}" dt="2026-05-06T22:55:34.007" v="133" actId="1036"/>
          <ac:spMkLst>
            <pc:docMk/>
            <pc:sldMk cId="629581605" sldId="267"/>
            <ac:spMk id="34" creationId="{2E7A4AAC-8C83-898D-9D03-1B186EAE8CC2}"/>
          </ac:spMkLst>
        </pc:spChg>
      </pc:sldChg>
      <pc:sldChg chg="modSp mod">
        <pc:chgData name="Jake Thornton Fay" userId="ea079a68-c7ec-44d2-917c-51e5736ac2ea" providerId="ADAL" clId="{9CC580D0-2148-4E74-85C0-8F1536FFEAE6}" dt="2026-05-06T22:48:00.556" v="30" actId="1038"/>
        <pc:sldMkLst>
          <pc:docMk/>
          <pc:sldMk cId="944462791" sldId="269"/>
        </pc:sldMkLst>
        <pc:spChg chg="mod">
          <ac:chgData name="Jake Thornton Fay" userId="ea079a68-c7ec-44d2-917c-51e5736ac2ea" providerId="ADAL" clId="{9CC580D0-2148-4E74-85C0-8F1536FFEAE6}" dt="2026-05-06T22:48:00.556" v="30" actId="1038"/>
          <ac:spMkLst>
            <pc:docMk/>
            <pc:sldMk cId="944462791" sldId="269"/>
            <ac:spMk id="8" creationId="{36DA0051-58DE-8E6F-54F8-1AF7C6E6FEE1}"/>
          </ac:spMkLst>
        </pc:spChg>
        <pc:spChg chg="mod">
          <ac:chgData name="Jake Thornton Fay" userId="ea079a68-c7ec-44d2-917c-51e5736ac2ea" providerId="ADAL" clId="{9CC580D0-2148-4E74-85C0-8F1536FFEAE6}" dt="2026-05-06T22:48:00.556" v="30" actId="1038"/>
          <ac:spMkLst>
            <pc:docMk/>
            <pc:sldMk cId="944462791" sldId="269"/>
            <ac:spMk id="9" creationId="{5653328D-0AC3-7F0F-0B0C-2DCC8E0941CC}"/>
          </ac:spMkLst>
        </pc:spChg>
        <pc:spChg chg="mod">
          <ac:chgData name="Jake Thornton Fay" userId="ea079a68-c7ec-44d2-917c-51e5736ac2ea" providerId="ADAL" clId="{9CC580D0-2148-4E74-85C0-8F1536FFEAE6}" dt="2026-05-06T22:48:00.556" v="30" actId="1038"/>
          <ac:spMkLst>
            <pc:docMk/>
            <pc:sldMk cId="944462791" sldId="269"/>
            <ac:spMk id="10" creationId="{C3C328AB-889C-6A1B-0C8C-CF591B221E02}"/>
          </ac:spMkLst>
        </pc:spChg>
        <pc:spChg chg="mod">
          <ac:chgData name="Jake Thornton Fay" userId="ea079a68-c7ec-44d2-917c-51e5736ac2ea" providerId="ADAL" clId="{9CC580D0-2148-4E74-85C0-8F1536FFEAE6}" dt="2026-05-06T22:48:00.556" v="30" actId="1038"/>
          <ac:spMkLst>
            <pc:docMk/>
            <pc:sldMk cId="944462791" sldId="269"/>
            <ac:spMk id="11" creationId="{0DA74442-4C48-A47E-AE7A-485D39C2EA5A}"/>
          </ac:spMkLst>
        </pc:spChg>
        <pc:spChg chg="mod">
          <ac:chgData name="Jake Thornton Fay" userId="ea079a68-c7ec-44d2-917c-51e5736ac2ea" providerId="ADAL" clId="{9CC580D0-2148-4E74-85C0-8F1536FFEAE6}" dt="2026-05-06T22:47:35.345" v="6" actId="1036"/>
          <ac:spMkLst>
            <pc:docMk/>
            <pc:sldMk cId="944462791" sldId="269"/>
            <ac:spMk id="13" creationId="{44463A03-4276-02D1-BEFF-CDA07945DE21}"/>
          </ac:spMkLst>
        </pc:spChg>
        <pc:spChg chg="mod">
          <ac:chgData name="Jake Thornton Fay" userId="ea079a68-c7ec-44d2-917c-51e5736ac2ea" providerId="ADAL" clId="{9CC580D0-2148-4E74-85C0-8F1536FFEAE6}" dt="2026-05-06T22:47:35.345" v="6" actId="1036"/>
          <ac:spMkLst>
            <pc:docMk/>
            <pc:sldMk cId="944462791" sldId="269"/>
            <ac:spMk id="14" creationId="{57D5AF62-02DD-A761-3093-6FCC970FE993}"/>
          </ac:spMkLst>
        </pc:spChg>
        <pc:spChg chg="mod">
          <ac:chgData name="Jake Thornton Fay" userId="ea079a68-c7ec-44d2-917c-51e5736ac2ea" providerId="ADAL" clId="{9CC580D0-2148-4E74-85C0-8F1536FFEAE6}" dt="2026-05-06T22:47:35.345" v="6" actId="1036"/>
          <ac:spMkLst>
            <pc:docMk/>
            <pc:sldMk cId="944462791" sldId="269"/>
            <ac:spMk id="15" creationId="{3FAE7313-3A9A-D134-22CD-864AF3DADE69}"/>
          </ac:spMkLst>
        </pc:spChg>
        <pc:spChg chg="mod">
          <ac:chgData name="Jake Thornton Fay" userId="ea079a68-c7ec-44d2-917c-51e5736ac2ea" providerId="ADAL" clId="{9CC580D0-2148-4E74-85C0-8F1536FFEAE6}" dt="2026-05-06T22:47:35.345" v="6" actId="1036"/>
          <ac:spMkLst>
            <pc:docMk/>
            <pc:sldMk cId="944462791" sldId="269"/>
            <ac:spMk id="16" creationId="{F4844C0C-0EEF-9776-4B73-AD038D4ECDDB}"/>
          </ac:spMkLst>
        </pc:spChg>
        <pc:spChg chg="mod">
          <ac:chgData name="Jake Thornton Fay" userId="ea079a68-c7ec-44d2-917c-51e5736ac2ea" providerId="ADAL" clId="{9CC580D0-2148-4E74-85C0-8F1536FFEAE6}" dt="2026-05-06T22:47:35.345" v="6" actId="1036"/>
          <ac:spMkLst>
            <pc:docMk/>
            <pc:sldMk cId="944462791" sldId="269"/>
            <ac:spMk id="17" creationId="{C74AA51E-B210-381F-5BB3-ADFA0037423D}"/>
          </ac:spMkLst>
        </pc:spChg>
        <pc:spChg chg="mod">
          <ac:chgData name="Jake Thornton Fay" userId="ea079a68-c7ec-44d2-917c-51e5736ac2ea" providerId="ADAL" clId="{9CC580D0-2148-4E74-85C0-8F1536FFEAE6}" dt="2026-05-06T22:47:35.345" v="6" actId="1036"/>
          <ac:spMkLst>
            <pc:docMk/>
            <pc:sldMk cId="944462791" sldId="269"/>
            <ac:spMk id="18" creationId="{5BC24CD9-640A-C4A7-1342-5F09216FF2EA}"/>
          </ac:spMkLst>
        </pc:spChg>
      </pc:sldChg>
      <pc:sldChg chg="modSp mod">
        <pc:chgData name="Jake Thornton Fay" userId="ea079a68-c7ec-44d2-917c-51e5736ac2ea" providerId="ADAL" clId="{9CC580D0-2148-4E74-85C0-8F1536FFEAE6}" dt="2026-05-06T22:55:02.618" v="120" actId="1035"/>
        <pc:sldMkLst>
          <pc:docMk/>
          <pc:sldMk cId="3361800651" sldId="270"/>
        </pc:sldMkLst>
        <pc:spChg chg="mod">
          <ac:chgData name="Jake Thornton Fay" userId="ea079a68-c7ec-44d2-917c-51e5736ac2ea" providerId="ADAL" clId="{9CC580D0-2148-4E74-85C0-8F1536FFEAE6}" dt="2026-05-06T22:53:39.338" v="74" actId="1036"/>
          <ac:spMkLst>
            <pc:docMk/>
            <pc:sldMk cId="3361800651" sldId="270"/>
            <ac:spMk id="7" creationId="{5D08A88E-CECC-13A5-FDFE-61BE94CC0E40}"/>
          </ac:spMkLst>
        </pc:spChg>
        <pc:spChg chg="mod">
          <ac:chgData name="Jake Thornton Fay" userId="ea079a68-c7ec-44d2-917c-51e5736ac2ea" providerId="ADAL" clId="{9CC580D0-2148-4E74-85C0-8F1536FFEAE6}" dt="2026-05-06T22:53:39.338" v="74" actId="1036"/>
          <ac:spMkLst>
            <pc:docMk/>
            <pc:sldMk cId="3361800651" sldId="270"/>
            <ac:spMk id="8" creationId="{057B7D64-CF70-CB54-ADF0-13065AEF0B3A}"/>
          </ac:spMkLst>
        </pc:spChg>
        <pc:spChg chg="mod">
          <ac:chgData name="Jake Thornton Fay" userId="ea079a68-c7ec-44d2-917c-51e5736ac2ea" providerId="ADAL" clId="{9CC580D0-2148-4E74-85C0-8F1536FFEAE6}" dt="2026-05-06T22:53:39.338" v="74" actId="1036"/>
          <ac:spMkLst>
            <pc:docMk/>
            <pc:sldMk cId="3361800651" sldId="270"/>
            <ac:spMk id="9" creationId="{BEBB23A9-7551-2E18-C069-4BB724866D20}"/>
          </ac:spMkLst>
        </pc:spChg>
        <pc:spChg chg="mod">
          <ac:chgData name="Jake Thornton Fay" userId="ea079a68-c7ec-44d2-917c-51e5736ac2ea" providerId="ADAL" clId="{9CC580D0-2148-4E74-85C0-8F1536FFEAE6}" dt="2026-05-06T22:53:39.338" v="74" actId="1036"/>
          <ac:spMkLst>
            <pc:docMk/>
            <pc:sldMk cId="3361800651" sldId="270"/>
            <ac:spMk id="10" creationId="{F19F8188-8AC5-0D21-06E2-50C88CA8C8AE}"/>
          </ac:spMkLst>
        </pc:spChg>
        <pc:spChg chg="mod">
          <ac:chgData name="Jake Thornton Fay" userId="ea079a68-c7ec-44d2-917c-51e5736ac2ea" providerId="ADAL" clId="{9CC580D0-2148-4E74-85C0-8F1536FFEAE6}" dt="2026-05-06T22:53:39.338" v="74" actId="1036"/>
          <ac:spMkLst>
            <pc:docMk/>
            <pc:sldMk cId="3361800651" sldId="270"/>
            <ac:spMk id="11" creationId="{EB822376-CFEC-C382-FEC5-E5EA6C19226A}"/>
          </ac:spMkLst>
        </pc:spChg>
        <pc:spChg chg="mod">
          <ac:chgData name="Jake Thornton Fay" userId="ea079a68-c7ec-44d2-917c-51e5736ac2ea" providerId="ADAL" clId="{9CC580D0-2148-4E74-85C0-8F1536FFEAE6}" dt="2026-05-06T22:54:49.246" v="106" actId="1036"/>
          <ac:spMkLst>
            <pc:docMk/>
            <pc:sldMk cId="3361800651" sldId="270"/>
            <ac:spMk id="12" creationId="{5DCF7D0D-FCC6-131A-90E5-CB9E6AE3B3E0}"/>
          </ac:spMkLst>
        </pc:spChg>
        <pc:spChg chg="mod">
          <ac:chgData name="Jake Thornton Fay" userId="ea079a68-c7ec-44d2-917c-51e5736ac2ea" providerId="ADAL" clId="{9CC580D0-2148-4E74-85C0-8F1536FFEAE6}" dt="2026-05-06T22:54:49.246" v="106" actId="1036"/>
          <ac:spMkLst>
            <pc:docMk/>
            <pc:sldMk cId="3361800651" sldId="270"/>
            <ac:spMk id="13" creationId="{4789478B-7935-A83D-DE90-6FBE491B583D}"/>
          </ac:spMkLst>
        </pc:spChg>
        <pc:spChg chg="mod">
          <ac:chgData name="Jake Thornton Fay" userId="ea079a68-c7ec-44d2-917c-51e5736ac2ea" providerId="ADAL" clId="{9CC580D0-2148-4E74-85C0-8F1536FFEAE6}" dt="2026-05-06T22:54:58.468" v="116" actId="1035"/>
          <ac:spMkLst>
            <pc:docMk/>
            <pc:sldMk cId="3361800651" sldId="270"/>
            <ac:spMk id="14" creationId="{64C11DCD-5CE9-D83E-BE44-CA4E3E488AD8}"/>
          </ac:spMkLst>
        </pc:spChg>
        <pc:spChg chg="mod">
          <ac:chgData name="Jake Thornton Fay" userId="ea079a68-c7ec-44d2-917c-51e5736ac2ea" providerId="ADAL" clId="{9CC580D0-2148-4E74-85C0-8F1536FFEAE6}" dt="2026-05-06T22:55:02.618" v="120" actId="1035"/>
          <ac:spMkLst>
            <pc:docMk/>
            <pc:sldMk cId="3361800651" sldId="270"/>
            <ac:spMk id="15" creationId="{43E89E94-8269-E5D3-3084-58F77A961779}"/>
          </ac:spMkLst>
        </pc:spChg>
        <pc:grpChg chg="mod">
          <ac:chgData name="Jake Thornton Fay" userId="ea079a68-c7ec-44d2-917c-51e5736ac2ea" providerId="ADAL" clId="{9CC580D0-2148-4E74-85C0-8F1536FFEAE6}" dt="2026-05-06T22:53:58.969" v="79" actId="1037"/>
          <ac:grpSpMkLst>
            <pc:docMk/>
            <pc:sldMk cId="3361800651" sldId="270"/>
            <ac:grpSpMk id="5" creationId="{30AEA7B9-8898-C813-E709-2525E7FBF8D2}"/>
          </ac:grpSpMkLst>
        </pc:grpChg>
        <pc:picChg chg="mod">
          <ac:chgData name="Jake Thornton Fay" userId="ea079a68-c7ec-44d2-917c-51e5736ac2ea" providerId="ADAL" clId="{9CC580D0-2148-4E74-85C0-8F1536FFEAE6}" dt="2026-05-06T22:52:12.059" v="58" actId="1037"/>
          <ac:picMkLst>
            <pc:docMk/>
            <pc:sldMk cId="3361800651" sldId="270"/>
            <ac:picMk id="16" creationId="{44A8A8E7-37EE-0F14-3F81-DC097B95B148}"/>
          </ac:picMkLst>
        </pc:picChg>
        <pc:picChg chg="mod">
          <ac:chgData name="Jake Thornton Fay" userId="ea079a68-c7ec-44d2-917c-51e5736ac2ea" providerId="ADAL" clId="{9CC580D0-2148-4E74-85C0-8F1536FFEAE6}" dt="2026-05-06T22:52:02.032" v="56" actId="1036"/>
          <ac:picMkLst>
            <pc:docMk/>
            <pc:sldMk cId="3361800651" sldId="270"/>
            <ac:picMk id="17" creationId="{0517E90F-7B7C-FFEC-76CD-B3178C165AF4}"/>
          </ac:picMkLst>
        </pc:picChg>
        <pc:picChg chg="mod">
          <ac:chgData name="Jake Thornton Fay" userId="ea079a68-c7ec-44d2-917c-51e5736ac2ea" providerId="ADAL" clId="{9CC580D0-2148-4E74-85C0-8F1536FFEAE6}" dt="2026-05-06T22:52:02.032" v="56" actId="1036"/>
          <ac:picMkLst>
            <pc:docMk/>
            <pc:sldMk cId="3361800651" sldId="270"/>
            <ac:picMk id="18" creationId="{661ED4EE-369E-779B-2FC1-F657DB80588B}"/>
          </ac:picMkLst>
        </pc:picChg>
        <pc:picChg chg="mod">
          <ac:chgData name="Jake Thornton Fay" userId="ea079a68-c7ec-44d2-917c-51e5736ac2ea" providerId="ADAL" clId="{9CC580D0-2148-4E74-85C0-8F1536FFEAE6}" dt="2026-05-06T22:52:02.032" v="56" actId="1036"/>
          <ac:picMkLst>
            <pc:docMk/>
            <pc:sldMk cId="3361800651" sldId="270"/>
            <ac:picMk id="19" creationId="{A7F01015-2BE5-AE9A-E03D-0527A95A80AA}"/>
          </ac:picMkLst>
        </pc:picChg>
        <pc:picChg chg="mod">
          <ac:chgData name="Jake Thornton Fay" userId="ea079a68-c7ec-44d2-917c-51e5736ac2ea" providerId="ADAL" clId="{9CC580D0-2148-4E74-85C0-8F1536FFEAE6}" dt="2026-05-06T22:52:02.032" v="56" actId="1036"/>
          <ac:picMkLst>
            <pc:docMk/>
            <pc:sldMk cId="3361800651" sldId="270"/>
            <ac:picMk id="20" creationId="{58E27E71-4980-3A99-4F5E-A6F5C9C6A6B7}"/>
          </ac:picMkLst>
        </pc:picChg>
        <pc:picChg chg="mod">
          <ac:chgData name="Jake Thornton Fay" userId="ea079a68-c7ec-44d2-917c-51e5736ac2ea" providerId="ADAL" clId="{9CC580D0-2148-4E74-85C0-8F1536FFEAE6}" dt="2026-05-06T22:52:12.059" v="58" actId="1037"/>
          <ac:picMkLst>
            <pc:docMk/>
            <pc:sldMk cId="3361800651" sldId="270"/>
            <ac:picMk id="21" creationId="{DF0A95D4-9358-3A22-4843-DD0B2B475CE4}"/>
          </ac:picMkLst>
        </pc:picChg>
        <pc:picChg chg="mod modCrop">
          <ac:chgData name="Jake Thornton Fay" userId="ea079a68-c7ec-44d2-917c-51e5736ac2ea" providerId="ADAL" clId="{9CC580D0-2148-4E74-85C0-8F1536FFEAE6}" dt="2026-05-06T22:53:16.124" v="66" actId="732"/>
          <ac:picMkLst>
            <pc:docMk/>
            <pc:sldMk cId="3361800651" sldId="270"/>
            <ac:picMk id="22" creationId="{E27935A9-EF58-6CE8-5771-11864F9223AD}"/>
          </ac:picMkLst>
        </pc:picChg>
        <pc:picChg chg="mod">
          <ac:chgData name="Jake Thornton Fay" userId="ea079a68-c7ec-44d2-917c-51e5736ac2ea" providerId="ADAL" clId="{9CC580D0-2148-4E74-85C0-8F1536FFEAE6}" dt="2026-05-06T22:50:34.597" v="47" actId="12788"/>
          <ac:picMkLst>
            <pc:docMk/>
            <pc:sldMk cId="3361800651" sldId="270"/>
            <ac:picMk id="23" creationId="{C878FFD4-CB50-6302-99B8-1350E6596AAF}"/>
          </ac:picMkLst>
        </pc:picChg>
        <pc:picChg chg="mod">
          <ac:chgData name="Jake Thornton Fay" userId="ea079a68-c7ec-44d2-917c-51e5736ac2ea" providerId="ADAL" clId="{9CC580D0-2148-4E74-85C0-8F1536FFEAE6}" dt="2026-05-06T22:51:30.035" v="50" actId="1037"/>
          <ac:picMkLst>
            <pc:docMk/>
            <pc:sldMk cId="3361800651" sldId="270"/>
            <ac:picMk id="24" creationId="{C9B6DCAA-6C09-F5F1-82AD-C1FB5D575275}"/>
          </ac:picMkLst>
        </pc:picChg>
        <pc:picChg chg="mod">
          <ac:chgData name="Jake Thornton Fay" userId="ea079a68-c7ec-44d2-917c-51e5736ac2ea" providerId="ADAL" clId="{9CC580D0-2148-4E74-85C0-8F1536FFEAE6}" dt="2026-05-06T22:51:42.571" v="55" actId="1038"/>
          <ac:picMkLst>
            <pc:docMk/>
            <pc:sldMk cId="3361800651" sldId="270"/>
            <ac:picMk id="25" creationId="{DB7F3F0A-967D-7062-299A-23CC53433118}"/>
          </ac:picMkLst>
        </pc:picChg>
        <pc:picChg chg="mod">
          <ac:chgData name="Jake Thornton Fay" userId="ea079a68-c7ec-44d2-917c-51e5736ac2ea" providerId="ADAL" clId="{9CC580D0-2148-4E74-85C0-8F1536FFEAE6}" dt="2026-05-06T22:52:12.059" v="58" actId="1037"/>
          <ac:picMkLst>
            <pc:docMk/>
            <pc:sldMk cId="3361800651" sldId="270"/>
            <ac:picMk id="26" creationId="{2BED0B35-6C7A-5523-CFF7-F91805F15F16}"/>
          </ac:picMkLst>
        </pc:picChg>
        <pc:picChg chg="mod modCrop">
          <ac:chgData name="Jake Thornton Fay" userId="ea079a68-c7ec-44d2-917c-51e5736ac2ea" providerId="ADAL" clId="{9CC580D0-2148-4E74-85C0-8F1536FFEAE6}" dt="2026-05-06T22:53:20.120" v="67" actId="732"/>
          <ac:picMkLst>
            <pc:docMk/>
            <pc:sldMk cId="3361800651" sldId="270"/>
            <ac:picMk id="27" creationId="{A29771EB-D90C-D626-A8C9-95A4C335B324}"/>
          </ac:picMkLst>
        </pc:picChg>
        <pc:picChg chg="mod">
          <ac:chgData name="Jake Thornton Fay" userId="ea079a68-c7ec-44d2-917c-51e5736ac2ea" providerId="ADAL" clId="{9CC580D0-2148-4E74-85C0-8F1536FFEAE6}" dt="2026-05-06T22:50:34.597" v="47" actId="12788"/>
          <ac:picMkLst>
            <pc:docMk/>
            <pc:sldMk cId="3361800651" sldId="270"/>
            <ac:picMk id="28" creationId="{DA4C23F3-B2B8-EA8D-9602-4690DA64B7E2}"/>
          </ac:picMkLst>
        </pc:picChg>
        <pc:picChg chg="mod">
          <ac:chgData name="Jake Thornton Fay" userId="ea079a68-c7ec-44d2-917c-51e5736ac2ea" providerId="ADAL" clId="{9CC580D0-2148-4E74-85C0-8F1536FFEAE6}" dt="2026-05-06T22:53:51.927" v="76" actId="1037"/>
          <ac:picMkLst>
            <pc:docMk/>
            <pc:sldMk cId="3361800651" sldId="270"/>
            <ac:picMk id="29" creationId="{E534A148-17E0-8977-4DFF-DEE4B50A2072}"/>
          </ac:picMkLst>
        </pc:picChg>
        <pc:picChg chg="mod">
          <ac:chgData name="Jake Thornton Fay" userId="ea079a68-c7ec-44d2-917c-51e5736ac2ea" providerId="ADAL" clId="{9CC580D0-2148-4E74-85C0-8F1536FFEAE6}" dt="2026-05-06T22:51:42.571" v="55" actId="1038"/>
          <ac:picMkLst>
            <pc:docMk/>
            <pc:sldMk cId="3361800651" sldId="270"/>
            <ac:picMk id="30" creationId="{D3F80C24-335D-4BA6-5C4D-9F9324ACEF70}"/>
          </ac:picMkLst>
        </pc:picChg>
        <pc:picChg chg="mod modCrop">
          <ac:chgData name="Jake Thornton Fay" userId="ea079a68-c7ec-44d2-917c-51e5736ac2ea" providerId="ADAL" clId="{9CC580D0-2148-4E74-85C0-8F1536FFEAE6}" dt="2026-05-06T22:52:40.313" v="62" actId="732"/>
          <ac:picMkLst>
            <pc:docMk/>
            <pc:sldMk cId="3361800651" sldId="270"/>
            <ac:picMk id="31" creationId="{269635C4-97AE-45D3-1ABD-D276F15E123C}"/>
          </ac:picMkLst>
        </pc:picChg>
        <pc:picChg chg="mod modCrop">
          <ac:chgData name="Jake Thornton Fay" userId="ea079a68-c7ec-44d2-917c-51e5736ac2ea" providerId="ADAL" clId="{9CC580D0-2148-4E74-85C0-8F1536FFEAE6}" dt="2026-05-06T22:53:24.462" v="68" actId="732"/>
          <ac:picMkLst>
            <pc:docMk/>
            <pc:sldMk cId="3361800651" sldId="270"/>
            <ac:picMk id="32" creationId="{D1B5B4F4-8DA4-67B1-5B3E-964DB2FEF50F}"/>
          </ac:picMkLst>
        </pc:picChg>
        <pc:picChg chg="mod">
          <ac:chgData name="Jake Thornton Fay" userId="ea079a68-c7ec-44d2-917c-51e5736ac2ea" providerId="ADAL" clId="{9CC580D0-2148-4E74-85C0-8F1536FFEAE6}" dt="2026-05-06T22:52:20.724" v="59" actId="1035"/>
          <ac:picMkLst>
            <pc:docMk/>
            <pc:sldMk cId="3361800651" sldId="270"/>
            <ac:picMk id="33" creationId="{36299DAE-C484-5AD3-60DD-F867A160E724}"/>
          </ac:picMkLst>
        </pc:picChg>
        <pc:picChg chg="mod">
          <ac:chgData name="Jake Thornton Fay" userId="ea079a68-c7ec-44d2-917c-51e5736ac2ea" providerId="ADAL" clId="{9CC580D0-2148-4E74-85C0-8F1536FFEAE6}" dt="2026-05-06T22:54:02.440" v="81" actId="1037"/>
          <ac:picMkLst>
            <pc:docMk/>
            <pc:sldMk cId="3361800651" sldId="270"/>
            <ac:picMk id="34" creationId="{D59578D0-C16E-980A-E4A0-A5DD229D9148}"/>
          </ac:picMkLst>
        </pc:picChg>
        <pc:picChg chg="mod">
          <ac:chgData name="Jake Thornton Fay" userId="ea079a68-c7ec-44d2-917c-51e5736ac2ea" providerId="ADAL" clId="{9CC580D0-2148-4E74-85C0-8F1536FFEAE6}" dt="2026-05-06T22:52:20.724" v="59" actId="1035"/>
          <ac:picMkLst>
            <pc:docMk/>
            <pc:sldMk cId="3361800651" sldId="270"/>
            <ac:picMk id="35" creationId="{EED917C0-061B-4781-25F7-0128EC30531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9992B-A26C-6A4B-AC27-2602734F2866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CCFD4-A7F8-054B-8822-BC244B95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12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37763-5CF0-4A6B-B633-CDFDE5F914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00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(choose 1 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B30290D-5BC3-5A48-99F1-F6E9F37BC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31"/>
            <a:ext cx="9144000" cy="6855969"/>
          </a:xfrm>
          <a:prstGeom prst="rect">
            <a:avLst/>
          </a:prstGeom>
        </p:spPr>
      </p:pic>
      <p:grpSp>
        <p:nvGrpSpPr>
          <p:cNvPr id="13" name="blue/green box bottom">
            <a:extLst>
              <a:ext uri="{FF2B5EF4-FFF2-40B4-BE49-F238E27FC236}">
                <a16:creationId xmlns:a16="http://schemas.microsoft.com/office/drawing/2014/main" id="{01F9400E-D49A-AA40-B4BD-53F03EC31D76}"/>
              </a:ext>
            </a:extLst>
          </p:cNvPr>
          <p:cNvGrpSpPr/>
          <p:nvPr userDrawn="1"/>
        </p:nvGrpSpPr>
        <p:grpSpPr>
          <a:xfrm>
            <a:off x="0" y="5340350"/>
            <a:ext cx="9144000" cy="1517650"/>
            <a:chOff x="0" y="5340350"/>
            <a:chExt cx="12192000" cy="151765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04B8F3-C379-C04D-8634-1CDEC81586E2}"/>
                </a:ext>
              </a:extLst>
            </p:cNvPr>
            <p:cNvSpPr/>
            <p:nvPr userDrawn="1"/>
          </p:nvSpPr>
          <p:spPr bwMode="auto">
            <a:xfrm>
              <a:off x="0" y="5444519"/>
              <a:ext cx="12192000" cy="1413481"/>
            </a:xfrm>
            <a:prstGeom prst="rect">
              <a:avLst/>
            </a:prstGeom>
            <a:solidFill>
              <a:srgbClr val="07519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2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3207E4-91BC-AB48-939F-AAC2AA29BF23}"/>
                </a:ext>
              </a:extLst>
            </p:cNvPr>
            <p:cNvSpPr/>
            <p:nvPr userDrawn="1"/>
          </p:nvSpPr>
          <p:spPr bwMode="auto">
            <a:xfrm>
              <a:off x="0" y="5340350"/>
              <a:ext cx="12192000" cy="104169"/>
            </a:xfrm>
            <a:prstGeom prst="rect">
              <a:avLst/>
            </a:prstGeom>
            <a:solidFill>
              <a:srgbClr val="8EC42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2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1DFF24A-6025-2847-8C93-29954BFB7B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0600" y="1953910"/>
            <a:ext cx="6883399" cy="2292350"/>
          </a:xfrm>
          <a:noFill/>
        </p:spPr>
        <p:txBody>
          <a:bodyPr wrap="square" lIns="365760" tIns="822960" rIns="274320" bIns="82296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tabLst/>
              <a:defRPr sz="34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FontTx/>
              <a:buNone/>
              <a:tabLst/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286" indent="0">
              <a:buFontTx/>
              <a:buNone/>
              <a:defRPr/>
            </a:lvl3pPr>
            <a:lvl4pPr marL="1371430" indent="0">
              <a:buFontTx/>
              <a:buNone/>
              <a:defRPr/>
            </a:lvl4pPr>
            <a:lvl5pPr marL="1828573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title</a:t>
            </a:r>
          </a:p>
          <a:p>
            <a:pPr lvl="1"/>
            <a:r>
              <a:rPr lang="en-US" dirty="0"/>
              <a:t>Click to edit subtitle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A42E622-A8CF-0E42-81D1-5F26F64956B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0142" y="689986"/>
            <a:ext cx="2167002" cy="1048200"/>
          </a:xfrm>
        </p:spPr>
        <p:txBody>
          <a:bodyPr anchor="b" anchorCtr="0"/>
          <a:lstStyle>
            <a:lvl1pPr marL="0" indent="0">
              <a:buFontTx/>
              <a:buNone/>
              <a:defRPr sz="1600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June 1, 2020</a:t>
            </a:r>
          </a:p>
          <a:p>
            <a:pPr>
              <a:spcBef>
                <a:spcPts val="500"/>
              </a:spcBef>
            </a:pPr>
            <a:r>
              <a:rPr lang="en-US" sz="1800" dirty="0"/>
              <a:t>Presenter Name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8E43B8-2644-6D56-074A-43F48518CF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77938" y="5900165"/>
            <a:ext cx="51562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50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1920">
          <p15:clr>
            <a:srgbClr val="FBAE40"/>
          </p15:clr>
        </p15:guide>
        <p15:guide id="4" pos="399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ey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3599" y="1724217"/>
            <a:ext cx="5028115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6172200" y="0"/>
            <a:ext cx="2971800" cy="6467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71536" y="522287"/>
            <a:ext cx="2377440" cy="438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68D0C9-754D-3549-A85F-E4D12B945CFD}"/>
              </a:ext>
            </a:extLst>
          </p:cNvPr>
          <p:cNvSpPr/>
          <p:nvPr userDrawn="1"/>
        </p:nvSpPr>
        <p:spPr>
          <a:xfrm>
            <a:off x="6172200" y="6388101"/>
            <a:ext cx="2971800" cy="101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407978-2063-994B-8F55-2B17C2C63E1F}"/>
              </a:ext>
            </a:extLst>
          </p:cNvPr>
          <p:cNvSpPr/>
          <p:nvPr userDrawn="1"/>
        </p:nvSpPr>
        <p:spPr>
          <a:xfrm>
            <a:off x="6172200" y="6467504"/>
            <a:ext cx="2971800" cy="3913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AF957E-83A0-A748-9B81-9316A17307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72250" y="6619909"/>
            <a:ext cx="2171700" cy="1016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ABBD604-2B10-8845-8F0F-6524D63B3B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599" y="563683"/>
            <a:ext cx="5028113" cy="953206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(2 lines max)</a:t>
            </a:r>
          </a:p>
        </p:txBody>
      </p:sp>
    </p:spTree>
    <p:extLst>
      <p:ext uri="{BB962C8B-B14F-4D97-AF65-F5344CB8AC3E}">
        <p14:creationId xmlns:p14="http://schemas.microsoft.com/office/powerpoint/2010/main" val="3258170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25992-890C-EC4B-B676-6CCEF133B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8150" y="1709757"/>
            <a:ext cx="7806974" cy="2852737"/>
          </a:xfrm>
        </p:spPr>
        <p:txBody>
          <a:bodyPr anchor="ctr" anchorCtr="0"/>
          <a:lstStyle>
            <a:lvl1pPr>
              <a:defRPr sz="4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303FD-B916-FD4E-85C2-3EBF655BC1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38149" y="4589482"/>
            <a:ext cx="780697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FDE18-9616-B043-9C71-522DAD29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2FF7A-5905-EB40-919B-9225D0871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7509E-6005-DB4B-9578-84532E5F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82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3599" y="1739901"/>
            <a:ext cx="3811238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64099" y="1739901"/>
            <a:ext cx="3811238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20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3599" y="2413018"/>
            <a:ext cx="3811238" cy="376396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64099" y="2413018"/>
            <a:ext cx="3811238" cy="376396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72D795B-85F6-1F49-922A-F4131787307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63647" y="1589090"/>
            <a:ext cx="3811190" cy="76676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1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4E34B4F-F908-104C-90F3-5135E2E8C7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862956" y="1589090"/>
            <a:ext cx="3811190" cy="76676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2 </a:t>
            </a:r>
          </a:p>
        </p:txBody>
      </p:sp>
    </p:spTree>
    <p:extLst>
      <p:ext uri="{BB962C8B-B14F-4D97-AF65-F5344CB8AC3E}">
        <p14:creationId xmlns:p14="http://schemas.microsoft.com/office/powerpoint/2010/main" val="1790085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-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7">
            <a:extLst>
              <a:ext uri="{FF2B5EF4-FFF2-40B4-BE49-F238E27FC236}">
                <a16:creationId xmlns:a16="http://schemas.microsoft.com/office/drawing/2014/main" id="{92DE3AE6-DECF-0B4B-B13B-5E785DB045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2032"/>
            <a:ext cx="9144000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6EBC672-F3B5-2A4B-A048-8399161D83AC}"/>
              </a:ext>
            </a:extLst>
          </p:cNvPr>
          <p:cNvSpPr txBox="1"/>
          <p:nvPr userDrawn="1"/>
        </p:nvSpPr>
        <p:spPr>
          <a:xfrm>
            <a:off x="1348408" y="5262563"/>
            <a:ext cx="644718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Battelle Energy Alliance manages INL for the U.S. Department of Energy’s Office of Nuclear Energy. </a:t>
            </a:r>
            <a:br>
              <a:rPr lang="en-US" sz="1050" i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INL is the nation’s center for nuclear energy research and development, and also performs research </a:t>
            </a:r>
            <a:br>
              <a:rPr lang="en-US" sz="1050" i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in each of DOE’s strategic goal areas: energy, national security, science and the environment.</a:t>
            </a:r>
            <a:endParaRPr 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8" name="Bottom Bar">
            <a:extLst>
              <a:ext uri="{FF2B5EF4-FFF2-40B4-BE49-F238E27FC236}">
                <a16:creationId xmlns:a16="http://schemas.microsoft.com/office/drawing/2014/main" id="{4B57EA83-168C-3D4D-987D-8E63482735BB}"/>
              </a:ext>
            </a:extLst>
          </p:cNvPr>
          <p:cNvGrpSpPr/>
          <p:nvPr userDrawn="1"/>
        </p:nvGrpSpPr>
        <p:grpSpPr>
          <a:xfrm>
            <a:off x="0" y="6388101"/>
            <a:ext cx="9144000" cy="470738"/>
            <a:chOff x="0" y="6388101"/>
            <a:chExt cx="9144000" cy="47073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F98B561-5067-BD48-B2F7-E1DBD82BBF26}"/>
                </a:ext>
              </a:extLst>
            </p:cNvPr>
            <p:cNvSpPr/>
            <p:nvPr/>
          </p:nvSpPr>
          <p:spPr>
            <a:xfrm>
              <a:off x="0" y="6388101"/>
              <a:ext cx="9144000" cy="1016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4DF1990-FA03-6144-98E9-ADE7EAD6C361}"/>
                </a:ext>
              </a:extLst>
            </p:cNvPr>
            <p:cNvSpPr/>
            <p:nvPr/>
          </p:nvSpPr>
          <p:spPr>
            <a:xfrm>
              <a:off x="0" y="6467504"/>
              <a:ext cx="9144000" cy="39133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1" name="Web Address">
            <a:extLst>
              <a:ext uri="{FF2B5EF4-FFF2-40B4-BE49-F238E27FC236}">
                <a16:creationId xmlns:a16="http://schemas.microsoft.com/office/drawing/2014/main" id="{D0BE0052-15C7-4844-94CF-90DE67B50BC0}"/>
              </a:ext>
            </a:extLst>
          </p:cNvPr>
          <p:cNvSpPr txBox="1"/>
          <p:nvPr userDrawn="1"/>
        </p:nvSpPr>
        <p:spPr>
          <a:xfrm>
            <a:off x="2576945" y="6510189"/>
            <a:ext cx="3990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600" dirty="0">
                <a:solidFill>
                  <a:schemeClr val="bg1">
                    <a:alpha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WWW.INL.GOV</a:t>
            </a:r>
          </a:p>
        </p:txBody>
      </p:sp>
    </p:spTree>
    <p:extLst>
      <p:ext uri="{BB962C8B-B14F-4D97-AF65-F5344CB8AC3E}">
        <p14:creationId xmlns:p14="http://schemas.microsoft.com/office/powerpoint/2010/main" val="3708122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9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Fu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DF224CA-CE17-7D41-B86C-EAB03715B26C}"/>
              </a:ext>
            </a:extLst>
          </p:cNvPr>
          <p:cNvSpPr/>
          <p:nvPr userDrawn="1"/>
        </p:nvSpPr>
        <p:spPr>
          <a:xfrm>
            <a:off x="0" y="6388101"/>
            <a:ext cx="9144000" cy="101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694467-341C-D74D-AD80-3302F5CEDB2A}"/>
              </a:ext>
            </a:extLst>
          </p:cNvPr>
          <p:cNvSpPr/>
          <p:nvPr userDrawn="1"/>
        </p:nvSpPr>
        <p:spPr>
          <a:xfrm>
            <a:off x="0" y="6467504"/>
            <a:ext cx="9144000" cy="3913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5B71BC2-5635-8644-9B34-09FFA64B51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72250" y="6619909"/>
            <a:ext cx="2171700" cy="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40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6D6083-77A6-334A-8C7F-A5F18D4F5F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8150" y="1706871"/>
            <a:ext cx="7811690" cy="4360553"/>
          </a:xfrm>
          <a:prstGeom prst="rect">
            <a:avLst/>
          </a:prstGeom>
        </p:spPr>
        <p:txBody>
          <a:bodyPr/>
          <a:lstStyle>
            <a:lvl1pPr marL="0" marR="0" indent="0" algn="l" defTabSz="9142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134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Fu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10B892C-0753-1249-99F6-52B85CC34E7B}"/>
              </a:ext>
            </a:extLst>
          </p:cNvPr>
          <p:cNvSpPr/>
          <p:nvPr userDrawn="1"/>
        </p:nvSpPr>
        <p:spPr>
          <a:xfrm>
            <a:off x="0" y="6388101"/>
            <a:ext cx="9144000" cy="101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674017-7D68-FC43-86AB-F0F30FBC0DC0}"/>
              </a:ext>
            </a:extLst>
          </p:cNvPr>
          <p:cNvSpPr/>
          <p:nvPr userDrawn="1"/>
        </p:nvSpPr>
        <p:spPr>
          <a:xfrm>
            <a:off x="0" y="6467504"/>
            <a:ext cx="9144000" cy="3913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E234E4-FB66-8045-A303-17ED694A8B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72250" y="6619909"/>
            <a:ext cx="2171700" cy="10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59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15255" y="1724217"/>
            <a:ext cx="3760091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63599" y="1724217"/>
            <a:ext cx="3811238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1810270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3606" y="1724217"/>
            <a:ext cx="3760091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64097" y="1724217"/>
            <a:ext cx="3811238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923201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3599" y="1724217"/>
            <a:ext cx="5028115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6172200" y="0"/>
            <a:ext cx="2971800" cy="64675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71536" y="522287"/>
            <a:ext cx="2377440" cy="438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68D0C9-754D-3549-A85F-E4D12B945CFD}"/>
              </a:ext>
            </a:extLst>
          </p:cNvPr>
          <p:cNvSpPr/>
          <p:nvPr userDrawn="1"/>
        </p:nvSpPr>
        <p:spPr>
          <a:xfrm>
            <a:off x="6172200" y="6388101"/>
            <a:ext cx="2971800" cy="101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407978-2063-994B-8F55-2B17C2C63E1F}"/>
              </a:ext>
            </a:extLst>
          </p:cNvPr>
          <p:cNvSpPr/>
          <p:nvPr userDrawn="1"/>
        </p:nvSpPr>
        <p:spPr>
          <a:xfrm>
            <a:off x="6172200" y="6467504"/>
            <a:ext cx="2971800" cy="3913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AF957E-83A0-A748-9B81-9316A17307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72250" y="6619909"/>
            <a:ext cx="2171700" cy="1016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E1918A0-5FC1-7A44-8F4D-6B465D0C2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599" y="563683"/>
            <a:ext cx="5028113" cy="953206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(2 lines max)</a:t>
            </a:r>
          </a:p>
        </p:txBody>
      </p:sp>
    </p:spTree>
    <p:extLst>
      <p:ext uri="{BB962C8B-B14F-4D97-AF65-F5344CB8AC3E}">
        <p14:creationId xmlns:p14="http://schemas.microsoft.com/office/powerpoint/2010/main" val="1991234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y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3599" y="1724217"/>
            <a:ext cx="5028115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6172200" y="0"/>
            <a:ext cx="2971800" cy="64675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71536" y="522287"/>
            <a:ext cx="2377440" cy="438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68D0C9-754D-3549-A85F-E4D12B945CFD}"/>
              </a:ext>
            </a:extLst>
          </p:cNvPr>
          <p:cNvSpPr/>
          <p:nvPr userDrawn="1"/>
        </p:nvSpPr>
        <p:spPr>
          <a:xfrm>
            <a:off x="6172200" y="6388101"/>
            <a:ext cx="2971800" cy="101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407978-2063-994B-8F55-2B17C2C63E1F}"/>
              </a:ext>
            </a:extLst>
          </p:cNvPr>
          <p:cNvSpPr/>
          <p:nvPr userDrawn="1"/>
        </p:nvSpPr>
        <p:spPr>
          <a:xfrm>
            <a:off x="6172200" y="6467504"/>
            <a:ext cx="2971800" cy="3913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AF957E-83A0-A748-9B81-9316A17307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72250" y="6619909"/>
            <a:ext cx="2171700" cy="1016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F4EF2E6-AE0E-FF49-A388-D50284E801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599" y="563683"/>
            <a:ext cx="5028113" cy="953206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(2 lines max)</a:t>
            </a:r>
          </a:p>
        </p:txBody>
      </p:sp>
    </p:spTree>
    <p:extLst>
      <p:ext uri="{BB962C8B-B14F-4D97-AF65-F5344CB8AC3E}">
        <p14:creationId xmlns:p14="http://schemas.microsoft.com/office/powerpoint/2010/main" val="232838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07D210B3-B8C7-ED4A-B63C-D5FF8E7BB9EC}"/>
              </a:ext>
            </a:extLst>
          </p:cNvPr>
          <p:cNvSpPr/>
          <p:nvPr userDrawn="1"/>
        </p:nvSpPr>
        <p:spPr>
          <a:xfrm>
            <a:off x="6172200" y="6388101"/>
            <a:ext cx="2971800" cy="101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0B5F62F-9D9E-F142-ADA7-4D30A824891C}"/>
              </a:ext>
            </a:extLst>
          </p:cNvPr>
          <p:cNvSpPr/>
          <p:nvPr userDrawn="1"/>
        </p:nvSpPr>
        <p:spPr>
          <a:xfrm>
            <a:off x="6172200" y="6467504"/>
            <a:ext cx="2971800" cy="3913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3D43C0-92BC-234F-9952-A682F23BFF9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572250" y="6619909"/>
            <a:ext cx="2171700" cy="1016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2502A-5BF2-8845-923F-AAF24377FEF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63599" y="563683"/>
            <a:ext cx="7811736" cy="95320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B4A4D-34FE-994A-AFE8-DCF682312F44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63605" y="1724849"/>
            <a:ext cx="7811737" cy="435133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0CF24-C629-E54C-BA9B-20518F01F087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3967123" y="6586267"/>
            <a:ext cx="1374595" cy="271751"/>
          </a:xfrm>
          <a:prstGeom prst="rect">
            <a:avLst/>
          </a:prstGeom>
        </p:spPr>
        <p:txBody>
          <a:bodyPr vert="horz" lIns="91440" tIns="45720" rIns="91440" bIns="155448" rtlCol="0" anchor="ctr"/>
          <a:lstStyle>
            <a:lvl1pPr algn="l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CD4A3B-E186-AB40-96C6-355AF9A6FE76}" type="datetimeFigureOut">
              <a:rPr lang="en-US" smtClean="0"/>
              <a:pPr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34D85-E219-4F49-88C8-4DC17F06DE96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03612" y="6586267"/>
            <a:ext cx="3098672" cy="271751"/>
          </a:xfrm>
          <a:prstGeom prst="rect">
            <a:avLst/>
          </a:prstGeom>
        </p:spPr>
        <p:txBody>
          <a:bodyPr vert="horz" lIns="91440" tIns="45720" rIns="91440" bIns="155448" rtlCol="0" anchor="ctr"/>
          <a:lstStyle>
            <a:lvl1pPr algn="ctr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7F2A8-2F01-4745-8AFB-4EEC8D271DA8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6267" y="6586267"/>
            <a:ext cx="422506" cy="271751"/>
          </a:xfrm>
          <a:prstGeom prst="rect">
            <a:avLst/>
          </a:prstGeom>
        </p:spPr>
        <p:txBody>
          <a:bodyPr vert="horz" lIns="91440" tIns="45720" rIns="91440" bIns="155448" rtlCol="0" anchor="ctr"/>
          <a:lstStyle>
            <a:lvl1pPr algn="ctr">
              <a:defRPr sz="1000" b="1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2B577FA-F7D9-2C48-919F-F962E3BF95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EA1D66-26A4-C44F-988F-6813FE48627D}"/>
              </a:ext>
            </a:extLst>
          </p:cNvPr>
          <p:cNvSpPr/>
          <p:nvPr userDrawn="1"/>
        </p:nvSpPr>
        <p:spPr>
          <a:xfrm rot="10800000">
            <a:off x="0" y="906938"/>
            <a:ext cx="634999" cy="101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08A12C7-77E3-134E-8985-67A2080D7414}"/>
              </a:ext>
            </a:extLst>
          </p:cNvPr>
          <p:cNvSpPr/>
          <p:nvPr userDrawn="1"/>
        </p:nvSpPr>
        <p:spPr>
          <a:xfrm rot="10800000">
            <a:off x="0" y="541007"/>
            <a:ext cx="634999" cy="3913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3516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694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10" r:id="rId8"/>
    <p:sldLayoutId id="2147483713" r:id="rId9"/>
    <p:sldLayoutId id="2147483714" r:id="rId10"/>
    <p:sldLayoutId id="2147483695" r:id="rId11"/>
    <p:sldLayoutId id="2147483696" r:id="rId12"/>
    <p:sldLayoutId id="2147483709" r:id="rId13"/>
    <p:sldLayoutId id="2147483718" r:id="rId14"/>
  </p:sldLayoutIdLs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4200" userDrawn="1">
          <p15:clr>
            <a:srgbClr val="F26B43"/>
          </p15:clr>
        </p15:guide>
        <p15:guide id="4" orient="horz" pos="5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26" Type="http://schemas.openxmlformats.org/officeDocument/2006/relationships/image" Target="../media/image86.png"/><Relationship Id="rId3" Type="http://schemas.openxmlformats.org/officeDocument/2006/relationships/image" Target="../media/image63.png"/><Relationship Id="rId21" Type="http://schemas.openxmlformats.org/officeDocument/2006/relationships/image" Target="../media/image81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24" Type="http://schemas.openxmlformats.org/officeDocument/2006/relationships/image" Target="../media/image84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" Type="http://schemas.openxmlformats.org/officeDocument/2006/relationships/image" Target="../media/image88.png"/><Relationship Id="rId21" Type="http://schemas.openxmlformats.org/officeDocument/2006/relationships/image" Target="../media/image106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image" Target="../media/image87.png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"/><Relationship Id="rId4" Type="http://schemas.openxmlformats.org/officeDocument/2006/relationships/image" Target="../media/image9.t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8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2AF779-F5DC-374D-86D0-D9390B65F7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2046" y="1391202"/>
            <a:ext cx="6883399" cy="2292350"/>
          </a:xfrm>
        </p:spPr>
        <p:txBody>
          <a:bodyPr/>
          <a:lstStyle/>
          <a:p>
            <a:r>
              <a:rPr lang="en-US" dirty="0"/>
              <a:t>3D Porosity Characterization of Fluff Region in an Irradiated EBR-II Fuel Rod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3FF31-5C2F-1845-80C6-C5A4DE11E0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7081" y="391047"/>
            <a:ext cx="2167002" cy="1048200"/>
          </a:xfrm>
        </p:spPr>
        <p:txBody>
          <a:bodyPr/>
          <a:lstStyle/>
          <a:p>
            <a:pPr>
              <a:spcBef>
                <a:spcPts val="2000"/>
              </a:spcBef>
            </a:pPr>
            <a:r>
              <a:rPr lang="en-US" sz="1400" b="1" dirty="0"/>
              <a:t>May 13, 2026</a:t>
            </a:r>
          </a:p>
          <a:p>
            <a:pPr>
              <a:spcBef>
                <a:spcPts val="2000"/>
              </a:spcBef>
            </a:pPr>
            <a:endParaRPr lang="en-US" b="1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4BC95F6-B164-FDDA-F9A3-63326D11621F}"/>
              </a:ext>
            </a:extLst>
          </p:cNvPr>
          <p:cNvSpPr txBox="1">
            <a:spLocks/>
          </p:cNvSpPr>
          <p:nvPr/>
        </p:nvSpPr>
        <p:spPr>
          <a:xfrm>
            <a:off x="1941673" y="3535694"/>
            <a:ext cx="5568912" cy="1048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tx2"/>
                </a:solidFill>
              </a:rPr>
              <a:t>Jake Fay</a:t>
            </a:r>
            <a:r>
              <a:rPr lang="en-US" sz="1200" baseline="30000" dirty="0">
                <a:solidFill>
                  <a:schemeClr val="tx2"/>
                </a:solidFill>
              </a:rPr>
              <a:t>1</a:t>
            </a:r>
            <a:r>
              <a:rPr lang="en-US" sz="1200" dirty="0">
                <a:solidFill>
                  <a:schemeClr val="tx2"/>
                </a:solidFill>
              </a:rPr>
              <a:t>, William Chuirazzi</a:t>
            </a:r>
            <a:r>
              <a:rPr lang="en-US" sz="1200" baseline="30000" dirty="0">
                <a:solidFill>
                  <a:schemeClr val="tx2"/>
                </a:solidFill>
              </a:rPr>
              <a:t>1</a:t>
            </a:r>
            <a:r>
              <a:rPr lang="en-US" sz="1200" dirty="0">
                <a:solidFill>
                  <a:schemeClr val="tx2"/>
                </a:solidFill>
              </a:rPr>
              <a:t>, Cameron Howard</a:t>
            </a:r>
            <a:r>
              <a:rPr lang="en-US" sz="1200" baseline="30000" dirty="0">
                <a:solidFill>
                  <a:schemeClr val="tx2"/>
                </a:solidFill>
              </a:rPr>
              <a:t>1</a:t>
            </a:r>
            <a:r>
              <a:rPr lang="en-US" sz="1200" dirty="0">
                <a:solidFill>
                  <a:schemeClr val="tx2"/>
                </a:solidFill>
              </a:rPr>
              <a:t>, Christopher Bearcroft</a:t>
            </a:r>
            <a:r>
              <a:rPr lang="en-US" sz="1200" baseline="30000" dirty="0">
                <a:solidFill>
                  <a:schemeClr val="tx2"/>
                </a:solidFill>
              </a:rPr>
              <a:t>1</a:t>
            </a:r>
            <a:r>
              <a:rPr lang="en-US" sz="1200" dirty="0">
                <a:solidFill>
                  <a:schemeClr val="tx2"/>
                </a:solidFill>
              </a:rPr>
              <a:t>, Jie Lian</a:t>
            </a:r>
            <a:r>
              <a:rPr lang="en-US" sz="1200" baseline="30000" dirty="0">
                <a:solidFill>
                  <a:schemeClr val="tx2"/>
                </a:solidFill>
              </a:rPr>
              <a:t>2</a:t>
            </a:r>
            <a:endParaRPr lang="en-US" sz="12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sz="1200" baseline="30000" dirty="0">
                <a:solidFill>
                  <a:schemeClr val="tx2"/>
                </a:solidFill>
              </a:rPr>
              <a:t>1</a:t>
            </a:r>
            <a:r>
              <a:rPr lang="en-US" sz="1200" dirty="0">
                <a:solidFill>
                  <a:schemeClr val="tx2"/>
                </a:solidFill>
              </a:rPr>
              <a:t>Idaho National Lab,</a:t>
            </a:r>
          </a:p>
          <a:p>
            <a:pPr marL="0" indent="0" algn="ctr">
              <a:buNone/>
            </a:pPr>
            <a:r>
              <a:rPr lang="en-US" sz="1200" baseline="30000" dirty="0">
                <a:solidFill>
                  <a:schemeClr val="tx2"/>
                </a:solidFill>
              </a:rPr>
              <a:t>2</a:t>
            </a:r>
            <a:r>
              <a:rPr lang="en-US" sz="1200" dirty="0">
                <a:solidFill>
                  <a:schemeClr val="tx2"/>
                </a:solidFill>
              </a:rPr>
              <a:t>Rensselaer Polytechnic Institute</a:t>
            </a:r>
          </a:p>
        </p:txBody>
      </p:sp>
    </p:spTree>
    <p:extLst>
      <p:ext uri="{BB962C8B-B14F-4D97-AF65-F5344CB8AC3E}">
        <p14:creationId xmlns:p14="http://schemas.microsoft.com/office/powerpoint/2010/main" val="904994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ABC53E3-DAF9-C7AD-1660-C728ADA6CCE1}"/>
              </a:ext>
            </a:extLst>
          </p:cNvPr>
          <p:cNvSpPr txBox="1">
            <a:spLocks/>
          </p:cNvSpPr>
          <p:nvPr/>
        </p:nvSpPr>
        <p:spPr>
          <a:xfrm>
            <a:off x="1534963" y="339167"/>
            <a:ext cx="6243484" cy="4823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/>
              <a:t>Comparison of Individual Pore Structures from Micro-CT and FIB Tomography</a:t>
            </a:r>
          </a:p>
          <a:p>
            <a:endParaRPr lang="en-US" sz="21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0C0254-D8B8-874D-C65C-D9BD1E13A5FE}"/>
              </a:ext>
            </a:extLst>
          </p:cNvPr>
          <p:cNvGrpSpPr/>
          <p:nvPr/>
        </p:nvGrpSpPr>
        <p:grpSpPr>
          <a:xfrm>
            <a:off x="609123" y="1788054"/>
            <a:ext cx="8445290" cy="3272343"/>
            <a:chOff x="109207" y="788979"/>
            <a:chExt cx="8747200" cy="33893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76FF56D-AF8C-F788-C865-AC9D37E3B6A1}"/>
                </a:ext>
              </a:extLst>
            </p:cNvPr>
            <p:cNvGrpSpPr/>
            <p:nvPr/>
          </p:nvGrpSpPr>
          <p:grpSpPr>
            <a:xfrm>
              <a:off x="109207" y="788979"/>
              <a:ext cx="4371728" cy="3389326"/>
              <a:chOff x="974084" y="443611"/>
              <a:chExt cx="5687129" cy="4409694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064591DD-3F50-FC26-BADC-92C88D796122}"/>
                  </a:ext>
                </a:extLst>
              </p:cNvPr>
              <p:cNvGrpSpPr/>
              <p:nvPr/>
            </p:nvGrpSpPr>
            <p:grpSpPr>
              <a:xfrm>
                <a:off x="974084" y="443611"/>
                <a:ext cx="5687129" cy="4409694"/>
                <a:chOff x="7121" y="0"/>
                <a:chExt cx="6378082" cy="4945141"/>
              </a:xfrm>
            </p:grpSpPr>
            <p:pic>
              <p:nvPicPr>
                <p:cNvPr id="27" name="Picture 26" descr="A picture containing computer, colorful&#10;&#10;AI-generated content may be incorrect.">
                  <a:extLst>
                    <a:ext uri="{FF2B5EF4-FFF2-40B4-BE49-F238E27FC236}">
                      <a16:creationId xmlns:a16="http://schemas.microsoft.com/office/drawing/2014/main" id="{0BB01915-3BE0-BC0F-8822-E1C53E5CDB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862" t="8420" r="17561" b="4953"/>
                <a:stretch>
                  <a:fillRect/>
                </a:stretch>
              </p:blipFill>
              <p:spPr>
                <a:xfrm>
                  <a:off x="2130950" y="2467371"/>
                  <a:ext cx="2130425" cy="2477770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F6140958-9102-6BD7-DDAF-0B1F080827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339" t="16365" r="27666" b="19768"/>
                <a:stretch>
                  <a:fillRect/>
                </a:stretch>
              </p:blipFill>
              <p:spPr bwMode="auto">
                <a:xfrm>
                  <a:off x="7121" y="0"/>
                  <a:ext cx="2130425" cy="247777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9" name="Picture 28" descr="A picture containing swimming, water sport, ocean floor&#10;&#10;AI-generated content may be incorrect.">
                  <a:extLst>
                    <a:ext uri="{FF2B5EF4-FFF2-40B4-BE49-F238E27FC236}">
                      <a16:creationId xmlns:a16="http://schemas.microsoft.com/office/drawing/2014/main" id="{CCA60624-F8F7-6B93-CAC5-10118484311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786" t="17285" r="29555" b="12685"/>
                <a:stretch>
                  <a:fillRect/>
                </a:stretch>
              </p:blipFill>
              <p:spPr>
                <a:xfrm>
                  <a:off x="2130950" y="0"/>
                  <a:ext cx="2130425" cy="2477770"/>
                </a:xfrm>
                <a:prstGeom prst="rect">
                  <a:avLst/>
                </a:prstGeom>
              </p:spPr>
            </p:pic>
            <p:pic>
              <p:nvPicPr>
                <p:cNvPr id="30" name="Picture 29" descr="A picture containing text&#10;&#10;AI-generated content may be incorrect.">
                  <a:extLst>
                    <a:ext uri="{FF2B5EF4-FFF2-40B4-BE49-F238E27FC236}">
                      <a16:creationId xmlns:a16="http://schemas.microsoft.com/office/drawing/2014/main" id="{D2A9B160-5015-48A9-15C2-88B8AF3FFB9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797" t="13480" r="16900" b="9564"/>
                <a:stretch>
                  <a:fillRect/>
                </a:stretch>
              </p:blipFill>
              <p:spPr>
                <a:xfrm>
                  <a:off x="7121" y="2467371"/>
                  <a:ext cx="2130425" cy="2477770"/>
                </a:xfrm>
                <a:prstGeom prst="rect">
                  <a:avLst/>
                </a:prstGeom>
              </p:spPr>
            </p:pic>
            <p:pic>
              <p:nvPicPr>
                <p:cNvPr id="31" name="Picture 30" descr="A picture containing sky, computer, light, colorful&#10;&#10;AI-generated content may be incorrect.">
                  <a:extLst>
                    <a:ext uri="{FF2B5EF4-FFF2-40B4-BE49-F238E27FC236}">
                      <a16:creationId xmlns:a16="http://schemas.microsoft.com/office/drawing/2014/main" id="{64E21A4C-53B6-6E49-A174-7B5F0872F4B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93" t="7769" r="12768" b="6298"/>
                <a:stretch>
                  <a:fillRect/>
                </a:stretch>
              </p:blipFill>
              <p:spPr>
                <a:xfrm>
                  <a:off x="4254778" y="2467371"/>
                  <a:ext cx="2130425" cy="2477770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89D08EAD-A395-6B91-44B0-4E530800DB5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254778" y="0"/>
                  <a:ext cx="2130425" cy="2477770"/>
                </a:xfrm>
                <a:prstGeom prst="rect">
                  <a:avLst/>
                </a:prstGeom>
              </p:spPr>
            </p:pic>
          </p:grp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84D2D34-C477-F3E5-CD2E-24EE89F9C068}"/>
                  </a:ext>
                </a:extLst>
              </p:cNvPr>
              <p:cNvSpPr/>
              <p:nvPr/>
            </p:nvSpPr>
            <p:spPr>
              <a:xfrm>
                <a:off x="3083442" y="1669312"/>
                <a:ext cx="381000" cy="32385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6B3AA00-B288-D2DB-8000-67BBC2323D71}"/>
                  </a:ext>
                </a:extLst>
              </p:cNvPr>
              <p:cNvSpPr/>
              <p:nvPr/>
            </p:nvSpPr>
            <p:spPr>
              <a:xfrm>
                <a:off x="2987749" y="3965944"/>
                <a:ext cx="381000" cy="32385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/>
              </a:p>
            </p:txBody>
          </p:sp>
          <p:sp>
            <p:nvSpPr>
              <p:cNvPr id="24" name="Text Box 2">
                <a:extLst>
                  <a:ext uri="{FF2B5EF4-FFF2-40B4-BE49-F238E27FC236}">
                    <a16:creationId xmlns:a16="http://schemas.microsoft.com/office/drawing/2014/main" id="{80C9C93B-B1CC-CF0C-5DED-C5EFE43D13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74501" y="2619967"/>
                <a:ext cx="2335349" cy="3644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8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Only shared pore structure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8063D0A-FE4C-9884-A8A2-5FB3C2210A70}"/>
                  </a:ext>
                </a:extLst>
              </p:cNvPr>
              <p:cNvCxnSpPr/>
              <p:nvPr/>
            </p:nvCxnSpPr>
            <p:spPr>
              <a:xfrm flipH="1">
                <a:off x="3242931" y="2892056"/>
                <a:ext cx="309489" cy="1019468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9427492-3973-A33D-9546-BEE9754F4230}"/>
                  </a:ext>
                </a:extLst>
              </p:cNvPr>
              <p:cNvCxnSpPr/>
              <p:nvPr/>
            </p:nvCxnSpPr>
            <p:spPr>
              <a:xfrm>
                <a:off x="3391786" y="2030819"/>
                <a:ext cx="189913" cy="661181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16B789B-3238-D716-1AA3-5EF7F77C2DFC}"/>
                </a:ext>
              </a:extLst>
            </p:cNvPr>
            <p:cNvGrpSpPr/>
            <p:nvPr/>
          </p:nvGrpSpPr>
          <p:grpSpPr>
            <a:xfrm>
              <a:off x="4484678" y="789054"/>
              <a:ext cx="4371729" cy="3389246"/>
              <a:chOff x="959550" y="443565"/>
              <a:chExt cx="5686370" cy="446689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C5BEB79-5E6C-EE5D-5FD0-9DBB99658843}"/>
                  </a:ext>
                </a:extLst>
              </p:cNvPr>
              <p:cNvGrpSpPr/>
              <p:nvPr/>
            </p:nvGrpSpPr>
            <p:grpSpPr>
              <a:xfrm>
                <a:off x="959550" y="443565"/>
                <a:ext cx="5686370" cy="4466890"/>
                <a:chOff x="959550" y="443565"/>
                <a:chExt cx="5686370" cy="4466890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971C6278-5480-975E-0516-6608A25EA269}"/>
                    </a:ext>
                  </a:extLst>
                </p:cNvPr>
                <p:cNvGrpSpPr/>
                <p:nvPr/>
              </p:nvGrpSpPr>
              <p:grpSpPr>
                <a:xfrm>
                  <a:off x="959550" y="443565"/>
                  <a:ext cx="5686370" cy="4466890"/>
                  <a:chOff x="0" y="0"/>
                  <a:chExt cx="5686601" cy="4467433"/>
                </a:xfrm>
              </p:grpSpPr>
              <p:pic>
                <p:nvPicPr>
                  <p:cNvPr id="15" name="Picture 14" descr="A picture containing text, computer, indoor&#10;&#10;AI-generated content may be incorrect.">
                    <a:extLst>
                      <a:ext uri="{FF2B5EF4-FFF2-40B4-BE49-F238E27FC236}">
                        <a16:creationId xmlns:a16="http://schemas.microsoft.com/office/drawing/2014/main" id="{70F5802D-69C9-3127-A148-660DAD4CCF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7370" t="6562" r="18990" b="9606"/>
                  <a:stretch>
                    <a:fillRect/>
                  </a:stretch>
                </p:blipFill>
                <p:spPr>
                  <a:xfrm>
                    <a:off x="3784776" y="2227153"/>
                    <a:ext cx="1901825" cy="2240280"/>
                  </a:xfrm>
                  <a:prstGeom prst="rect">
                    <a:avLst/>
                  </a:prstGeom>
                </p:spPr>
              </p:pic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9C22AA77-E890-F791-93FC-0CC8A14A12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246" t="8776" r="23980" b="8746"/>
                  <a:stretch>
                    <a:fillRect/>
                  </a:stretch>
                </p:blipFill>
                <p:spPr>
                  <a:xfrm>
                    <a:off x="0" y="0"/>
                    <a:ext cx="1901825" cy="2240280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16">
                    <a:extLst>
                      <a:ext uri="{FF2B5EF4-FFF2-40B4-BE49-F238E27FC236}">
                        <a16:creationId xmlns:a16="http://schemas.microsoft.com/office/drawing/2014/main" id="{8B4E1893-9E3B-5448-F15F-BD2F9EDC9D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178" t="8433" r="22297" b="11241"/>
                  <a:stretch>
                    <a:fillRect/>
                  </a:stretch>
                </p:blipFill>
                <p:spPr>
                  <a:xfrm>
                    <a:off x="1901228" y="0"/>
                    <a:ext cx="1901825" cy="2240280"/>
                  </a:xfrm>
                  <a:prstGeom prst="rect">
                    <a:avLst/>
                  </a:prstGeom>
                </p:spPr>
              </p:pic>
              <p:pic>
                <p:nvPicPr>
                  <p:cNvPr id="18" name="Picture 17" descr="A picture containing text&#10;&#10;AI-generated content may be incorrect.">
                    <a:extLst>
                      <a:ext uri="{FF2B5EF4-FFF2-40B4-BE49-F238E27FC236}">
                        <a16:creationId xmlns:a16="http://schemas.microsoft.com/office/drawing/2014/main" id="{C649D131-0663-0CA5-C0E9-11DE94F0C95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9476" t="6923" r="26295" b="15776"/>
                  <a:stretch>
                    <a:fillRect/>
                  </a:stretch>
                </p:blipFill>
                <p:spPr>
                  <a:xfrm>
                    <a:off x="3784348" y="0"/>
                    <a:ext cx="1901825" cy="2240280"/>
                  </a:xfrm>
                  <a:prstGeom prst="rect">
                    <a:avLst/>
                  </a:prstGeom>
                </p:spPr>
              </p:pic>
              <p:pic>
                <p:nvPicPr>
                  <p:cNvPr id="19" name="Picture 18">
                    <a:extLst>
                      <a:ext uri="{FF2B5EF4-FFF2-40B4-BE49-F238E27FC236}">
                        <a16:creationId xmlns:a16="http://schemas.microsoft.com/office/drawing/2014/main" id="{9BA63044-1E69-6DA4-7A75-A175AAF7BA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517" t="3325" r="18237" b="5760"/>
                  <a:stretch>
                    <a:fillRect/>
                  </a:stretch>
                </p:blipFill>
                <p:spPr>
                  <a:xfrm>
                    <a:off x="0" y="2227153"/>
                    <a:ext cx="1901825" cy="2240280"/>
                  </a:xfrm>
                  <a:prstGeom prst="rect">
                    <a:avLst/>
                  </a:prstGeom>
                </p:spPr>
              </p:pic>
              <p:pic>
                <p:nvPicPr>
                  <p:cNvPr id="20" name="Picture 19" descr="A picture containing text&#10;&#10;AI-generated content may be incorrect.">
                    <a:extLst>
                      <a:ext uri="{FF2B5EF4-FFF2-40B4-BE49-F238E27FC236}">
                        <a16:creationId xmlns:a16="http://schemas.microsoft.com/office/drawing/2014/main" id="{FBDD841D-8BFC-CEF9-3CE4-39334811FCD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7292" t="7676" r="19774" b="8147"/>
                  <a:stretch>
                    <a:fillRect/>
                  </a:stretch>
                </p:blipFill>
                <p:spPr>
                  <a:xfrm>
                    <a:off x="1892174" y="2227153"/>
                    <a:ext cx="1901825" cy="224028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49C1A84A-A9A1-987D-1D3A-888254EA11B7}"/>
                    </a:ext>
                  </a:extLst>
                </p:cNvPr>
                <p:cNvSpPr/>
                <p:nvPr/>
              </p:nvSpPr>
              <p:spPr>
                <a:xfrm>
                  <a:off x="2260121" y="1224951"/>
                  <a:ext cx="470535" cy="959485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E8CDCF4D-9175-2746-C1BD-CCD4DFED3DE6}"/>
                    </a:ext>
                  </a:extLst>
                </p:cNvPr>
                <p:cNvSpPr/>
                <p:nvPr/>
              </p:nvSpPr>
              <p:spPr>
                <a:xfrm>
                  <a:off x="3217652" y="681489"/>
                  <a:ext cx="800100" cy="715992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0FC85A14-EE66-0F97-F12B-FFF4DBEC053E}"/>
                    </a:ext>
                  </a:extLst>
                </p:cNvPr>
                <p:cNvSpPr/>
                <p:nvPr/>
              </p:nvSpPr>
              <p:spPr>
                <a:xfrm>
                  <a:off x="5886818" y="3200614"/>
                  <a:ext cx="357723" cy="209883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350"/>
                </a:p>
              </p:txBody>
            </p:sp>
          </p:grp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5E354E7-A259-050B-955A-97B94FB14A66}"/>
                  </a:ext>
                </a:extLst>
              </p:cNvPr>
              <p:cNvSpPr/>
              <p:nvPr/>
            </p:nvSpPr>
            <p:spPr>
              <a:xfrm>
                <a:off x="3285460" y="2785730"/>
                <a:ext cx="800100" cy="715992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/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B81580C-37E9-5D90-D360-543DBE2963D8}"/>
                </a:ext>
              </a:extLst>
            </p:cNvPr>
            <p:cNvCxnSpPr>
              <a:cxnSpLocks/>
            </p:cNvCxnSpPr>
            <p:nvPr/>
          </p:nvCxnSpPr>
          <p:spPr>
            <a:xfrm>
              <a:off x="4484678" y="788979"/>
              <a:ext cx="0" cy="338932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40AEA1-6A79-8C96-DFC5-EBF4C7D8C2DF}"/>
              </a:ext>
            </a:extLst>
          </p:cNvPr>
          <p:cNvSpPr txBox="1">
            <a:spLocks/>
          </p:cNvSpPr>
          <p:nvPr/>
        </p:nvSpPr>
        <p:spPr>
          <a:xfrm>
            <a:off x="1949189" y="1573612"/>
            <a:ext cx="1409857" cy="2804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Fluff LALO</a:t>
            </a:r>
          </a:p>
          <a:p>
            <a:endParaRPr lang="en-US" sz="2100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AEAAF43-4E04-34B8-06CE-7CD364247BCE}"/>
              </a:ext>
            </a:extLst>
          </p:cNvPr>
          <p:cNvSpPr txBox="1">
            <a:spLocks/>
          </p:cNvSpPr>
          <p:nvPr/>
        </p:nvSpPr>
        <p:spPr>
          <a:xfrm>
            <a:off x="6101719" y="1573612"/>
            <a:ext cx="1409857" cy="2804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Fuel LALO</a:t>
            </a:r>
          </a:p>
          <a:p>
            <a:endParaRPr lang="en-US" sz="2100" dirty="0"/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AD86A280-6355-2873-2E86-CBF366EB4F49}"/>
              </a:ext>
            </a:extLst>
          </p:cNvPr>
          <p:cNvSpPr txBox="1">
            <a:spLocks/>
          </p:cNvSpPr>
          <p:nvPr/>
        </p:nvSpPr>
        <p:spPr>
          <a:xfrm rot="16200000">
            <a:off x="-173632" y="2418754"/>
            <a:ext cx="1409857" cy="2804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FIB Tomography</a:t>
            </a:r>
          </a:p>
          <a:p>
            <a:endParaRPr lang="en-US" sz="2100" dirty="0"/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2E7A4AAC-8C83-898D-9D03-1B186EAE8CC2}"/>
              </a:ext>
            </a:extLst>
          </p:cNvPr>
          <p:cNvSpPr txBox="1">
            <a:spLocks/>
          </p:cNvSpPr>
          <p:nvPr/>
        </p:nvSpPr>
        <p:spPr>
          <a:xfrm rot="16200000">
            <a:off x="-149315" y="4117607"/>
            <a:ext cx="1409857" cy="2804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Micro-CT</a:t>
            </a:r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629581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069D36F-164C-9E79-A5A1-C3389CCD8D25}"/>
              </a:ext>
            </a:extLst>
          </p:cNvPr>
          <p:cNvSpPr txBox="1">
            <a:spLocks/>
          </p:cNvSpPr>
          <p:nvPr/>
        </p:nvSpPr>
        <p:spPr>
          <a:xfrm>
            <a:off x="1532363" y="453950"/>
            <a:ext cx="6243484" cy="5243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/>
              <a:t>Comparison to Micro-CT Pore Distribution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5C33D3-5611-8C50-A06C-BBF6BF93777E}"/>
              </a:ext>
            </a:extLst>
          </p:cNvPr>
          <p:cNvGrpSpPr/>
          <p:nvPr/>
        </p:nvGrpSpPr>
        <p:grpSpPr>
          <a:xfrm>
            <a:off x="216304" y="1750681"/>
            <a:ext cx="4270106" cy="3439157"/>
            <a:chOff x="0" y="89769"/>
            <a:chExt cx="6389573" cy="55382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5D0813B-0A61-F6E0-722D-38CB32B70AC0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6003" y="94581"/>
              <a:ext cx="3163570" cy="2614751"/>
            </a:xfrm>
            <a:prstGeom prst="rect">
              <a:avLst/>
            </a:prstGeom>
          </p:spPr>
        </p:pic>
        <p:pic>
          <p:nvPicPr>
            <p:cNvPr id="7" name="Picture 6" descr="Chart, bar chart&#10;&#10;AI-generated content may be incorrect.">
              <a:extLst>
                <a:ext uri="{FF2B5EF4-FFF2-40B4-BE49-F238E27FC236}">
                  <a16:creationId xmlns:a16="http://schemas.microsoft.com/office/drawing/2014/main" id="{876558D0-8ED5-AC4A-3F6F-E0A3C372332B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6003" y="3011847"/>
              <a:ext cx="3163570" cy="2616204"/>
            </a:xfrm>
            <a:prstGeom prst="rect">
              <a:avLst/>
            </a:prstGeom>
          </p:spPr>
        </p:pic>
        <p:pic>
          <p:nvPicPr>
            <p:cNvPr id="8" name="Picture 7" descr="Chart, bar chart&#10;&#10;AI-generated content may be incorrect.">
              <a:extLst>
                <a:ext uri="{FF2B5EF4-FFF2-40B4-BE49-F238E27FC236}">
                  <a16:creationId xmlns:a16="http://schemas.microsoft.com/office/drawing/2014/main" id="{ADE9A0AF-CAD8-1945-C040-FE42964B2FCC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995752"/>
              <a:ext cx="3163570" cy="2632301"/>
            </a:xfrm>
            <a:prstGeom prst="rect">
              <a:avLst/>
            </a:prstGeom>
          </p:spPr>
        </p:pic>
        <p:pic>
          <p:nvPicPr>
            <p:cNvPr id="9" name="Picture 8" descr="Chart, bar chart&#10;&#10;AI-generated content may be incorrect.">
              <a:extLst>
                <a:ext uri="{FF2B5EF4-FFF2-40B4-BE49-F238E27FC236}">
                  <a16:creationId xmlns:a16="http://schemas.microsoft.com/office/drawing/2014/main" id="{041F0950-7153-D028-0482-35A5910A04E0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9769"/>
              <a:ext cx="3163570" cy="263230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9E37E4-7982-8977-760D-31EC7EFCAB38}"/>
              </a:ext>
            </a:extLst>
          </p:cNvPr>
          <p:cNvGrpSpPr/>
          <p:nvPr/>
        </p:nvGrpSpPr>
        <p:grpSpPr>
          <a:xfrm>
            <a:off x="4654105" y="1747219"/>
            <a:ext cx="4059410" cy="3260309"/>
            <a:chOff x="0" y="13643"/>
            <a:chExt cx="5915660" cy="5256778"/>
          </a:xfrm>
        </p:grpSpPr>
        <p:pic>
          <p:nvPicPr>
            <p:cNvPr id="11" name="Picture 10" descr="Chart, scatter chart&#10;&#10;AI-generated content may be incorrect.">
              <a:extLst>
                <a:ext uri="{FF2B5EF4-FFF2-40B4-BE49-F238E27FC236}">
                  <a16:creationId xmlns:a16="http://schemas.microsoft.com/office/drawing/2014/main" id="{63131C03-122B-CE16-D76E-30173323ED67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274" y="89839"/>
              <a:ext cx="2953386" cy="2271888"/>
            </a:xfrm>
            <a:prstGeom prst="rect">
              <a:avLst/>
            </a:prstGeom>
          </p:spPr>
        </p:pic>
        <p:pic>
          <p:nvPicPr>
            <p:cNvPr id="12" name="Picture 11" descr="Chart, scatter chart&#10;&#10;AI-generated content may be incorrect.">
              <a:extLst>
                <a:ext uri="{FF2B5EF4-FFF2-40B4-BE49-F238E27FC236}">
                  <a16:creationId xmlns:a16="http://schemas.microsoft.com/office/drawing/2014/main" id="{DDCD5E18-0F6C-0E55-0B6F-3972A365DFCC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50" y="2999516"/>
              <a:ext cx="2953386" cy="227090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57D2C82-5098-5DE1-78F1-263DC81DC510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" r="7501"/>
            <a:stretch>
              <a:fillRect/>
            </a:stretch>
          </p:blipFill>
          <p:spPr bwMode="auto">
            <a:xfrm>
              <a:off x="0" y="13643"/>
              <a:ext cx="2955290" cy="233953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E1094CF-6981-B236-704D-03FF1FF6486D}"/>
                </a:ext>
              </a:extLst>
            </p:cNvPr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7" r="7712"/>
            <a:stretch>
              <a:fillRect/>
            </a:stretch>
          </p:blipFill>
          <p:spPr bwMode="auto">
            <a:xfrm>
              <a:off x="19049" y="2930882"/>
              <a:ext cx="2916555" cy="233953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FA068B2-3114-9A44-220C-68037F5C7E1E}"/>
              </a:ext>
            </a:extLst>
          </p:cNvPr>
          <p:cNvSpPr txBox="1"/>
          <p:nvPr/>
        </p:nvSpPr>
        <p:spPr>
          <a:xfrm>
            <a:off x="858811" y="3431580"/>
            <a:ext cx="984737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dirty="0"/>
              <a:t>Fuel Cube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52CEE-C61D-E1BA-F167-41CABDD3AF8D}"/>
              </a:ext>
            </a:extLst>
          </p:cNvPr>
          <p:cNvSpPr txBox="1"/>
          <p:nvPr/>
        </p:nvSpPr>
        <p:spPr>
          <a:xfrm>
            <a:off x="2934552" y="3438954"/>
            <a:ext cx="1128568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dirty="0"/>
              <a:t>Foam Cube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E51623-E8E0-1101-E8DD-82F90679015B}"/>
              </a:ext>
            </a:extLst>
          </p:cNvPr>
          <p:cNvSpPr txBox="1"/>
          <p:nvPr/>
        </p:nvSpPr>
        <p:spPr>
          <a:xfrm>
            <a:off x="893189" y="1625194"/>
            <a:ext cx="94997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dirty="0"/>
              <a:t>Fuel Cube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999C67-3C15-14CF-CDC3-CCC41AD753D5}"/>
              </a:ext>
            </a:extLst>
          </p:cNvPr>
          <p:cNvSpPr txBox="1"/>
          <p:nvPr/>
        </p:nvSpPr>
        <p:spPr>
          <a:xfrm>
            <a:off x="3078087" y="1632568"/>
            <a:ext cx="936839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dirty="0"/>
              <a:t>Foam Cube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2CE4F3-34E6-A294-E88E-BE21AE89BDFE}"/>
              </a:ext>
            </a:extLst>
          </p:cNvPr>
          <p:cNvSpPr txBox="1"/>
          <p:nvPr/>
        </p:nvSpPr>
        <p:spPr>
          <a:xfrm>
            <a:off x="5129894" y="1658044"/>
            <a:ext cx="1085482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dirty="0"/>
              <a:t>Fuel Cube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9C9C78-19BA-9D82-3AF5-1F77706F3C82}"/>
              </a:ext>
            </a:extLst>
          </p:cNvPr>
          <p:cNvSpPr txBox="1"/>
          <p:nvPr/>
        </p:nvSpPr>
        <p:spPr>
          <a:xfrm>
            <a:off x="7157856" y="1658044"/>
            <a:ext cx="1034875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dirty="0"/>
              <a:t>Foam Cube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31A895-241B-711E-2964-76A497905F32}"/>
              </a:ext>
            </a:extLst>
          </p:cNvPr>
          <p:cNvSpPr txBox="1"/>
          <p:nvPr/>
        </p:nvSpPr>
        <p:spPr>
          <a:xfrm>
            <a:off x="5133269" y="3469618"/>
            <a:ext cx="1082106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dirty="0"/>
              <a:t>Fuel Cube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F5FFF3-75BA-92D6-A1F9-7CEB4F585CCF}"/>
              </a:ext>
            </a:extLst>
          </p:cNvPr>
          <p:cNvSpPr txBox="1"/>
          <p:nvPr/>
        </p:nvSpPr>
        <p:spPr>
          <a:xfrm>
            <a:off x="7266770" y="3469618"/>
            <a:ext cx="952133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dirty="0"/>
              <a:t>Foam Cube</a:t>
            </a:r>
          </a:p>
        </p:txBody>
      </p:sp>
    </p:spTree>
    <p:extLst>
      <p:ext uri="{BB962C8B-B14F-4D97-AF65-F5344CB8AC3E}">
        <p14:creationId xmlns:p14="http://schemas.microsoft.com/office/powerpoint/2010/main" val="1451885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83CB6A6-8BF0-BD57-EE0D-1C2E6DA2987C}"/>
              </a:ext>
            </a:extLst>
          </p:cNvPr>
          <p:cNvSpPr txBox="1">
            <a:spLocks/>
          </p:cNvSpPr>
          <p:nvPr/>
        </p:nvSpPr>
        <p:spPr>
          <a:xfrm>
            <a:off x="1960242" y="874389"/>
            <a:ext cx="6243484" cy="2957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/>
              <a:t>FIB tomography EDS of Foam</a:t>
            </a:r>
            <a:endParaRPr lang="en-US" sz="21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A44419C-0938-9F37-CDFC-20B9AE44777E}"/>
              </a:ext>
            </a:extLst>
          </p:cNvPr>
          <p:cNvSpPr txBox="1">
            <a:spLocks/>
          </p:cNvSpPr>
          <p:nvPr/>
        </p:nvSpPr>
        <p:spPr>
          <a:xfrm>
            <a:off x="86305" y="1685924"/>
            <a:ext cx="3053294" cy="36914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EDS maps collected at 10 slice intervals</a:t>
            </a:r>
          </a:p>
          <a:p>
            <a:r>
              <a:rPr lang="en-US" sz="1500" dirty="0"/>
              <a:t>There were small Zr rich precipitates distributed in the volume</a:t>
            </a:r>
          </a:p>
          <a:p>
            <a:r>
              <a:rPr lang="en-US" sz="1500" dirty="0"/>
              <a:t>Nd and lanthanides collected in large precipitates within the open porosity</a:t>
            </a:r>
          </a:p>
          <a:p>
            <a:r>
              <a:rPr lang="en-US" sz="1500" dirty="0"/>
              <a:t>Ba also collected on edges of open porosity</a:t>
            </a:r>
          </a:p>
          <a:p>
            <a:endParaRPr lang="en-US" sz="1200" dirty="0"/>
          </a:p>
          <a:p>
            <a:pPr marL="0" lvl="1" indent="0">
              <a:buNone/>
            </a:pPr>
            <a:endParaRPr lang="en-US" sz="9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EBD9D2A-F9C8-5A5F-4B7C-9C0FF0394D14}"/>
              </a:ext>
            </a:extLst>
          </p:cNvPr>
          <p:cNvGrpSpPr/>
          <p:nvPr/>
        </p:nvGrpSpPr>
        <p:grpSpPr>
          <a:xfrm>
            <a:off x="3490575" y="1458478"/>
            <a:ext cx="5529294" cy="3638934"/>
            <a:chOff x="3364148" y="580206"/>
            <a:chExt cx="5689936" cy="374465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D80C6EE-2716-8F54-6C9F-07D02DF3787D}"/>
                </a:ext>
              </a:extLst>
            </p:cNvPr>
            <p:cNvGrpSpPr/>
            <p:nvPr/>
          </p:nvGrpSpPr>
          <p:grpSpPr>
            <a:xfrm>
              <a:off x="4016973" y="580206"/>
              <a:ext cx="5037111" cy="3744658"/>
              <a:chOff x="4326357" y="570799"/>
              <a:chExt cx="4733151" cy="309245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011F7AA-8F35-8627-18E8-C4927BA97AB9}"/>
                  </a:ext>
                </a:extLst>
              </p:cNvPr>
              <p:cNvGrpSpPr/>
              <p:nvPr/>
            </p:nvGrpSpPr>
            <p:grpSpPr>
              <a:xfrm>
                <a:off x="4326357" y="764087"/>
                <a:ext cx="4724005" cy="2899165"/>
                <a:chOff x="-1759534" y="-2376690"/>
                <a:chExt cx="7663008" cy="4701931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D6278134-53C7-0169-6BCD-9D956D9CAA69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5" t="12889" r="7" b="2768"/>
                <a:stretch>
                  <a:fillRect/>
                </a:stretch>
              </p:blipFill>
              <p:spPr>
                <a:xfrm>
                  <a:off x="4642304" y="1015455"/>
                  <a:ext cx="1261170" cy="1309786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D4D8055-A4EB-215A-4043-1789835C26F8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3" t="13298" r="4" b="2836"/>
                <a:stretch>
                  <a:fillRect/>
                </a:stretch>
              </p:blipFill>
              <p:spPr>
                <a:xfrm>
                  <a:off x="3355706" y="1019914"/>
                  <a:ext cx="1289041" cy="1305325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990ADEAE-6448-DEA4-9B4A-A5EDDE632113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5" t="11669" r="7" b="2541"/>
                <a:stretch>
                  <a:fillRect/>
                </a:stretch>
              </p:blipFill>
              <p:spPr>
                <a:xfrm>
                  <a:off x="2106481" y="1022364"/>
                  <a:ext cx="1289031" cy="1302875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65882155-4384-1088-1E61-3379EDDE3109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5" t="11849" r="7" b="2882"/>
                <a:stretch>
                  <a:fillRect/>
                </a:stretch>
              </p:blipFill>
              <p:spPr>
                <a:xfrm>
                  <a:off x="824380" y="1022366"/>
                  <a:ext cx="1290301" cy="1302873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CC7C11E1-15A1-D415-4DDC-19A9C6FA29E2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267" b="2446"/>
                <a:stretch>
                  <a:fillRect/>
                </a:stretch>
              </p:blipFill>
              <p:spPr>
                <a:xfrm>
                  <a:off x="-465757" y="1019265"/>
                  <a:ext cx="1290319" cy="1305974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960A53E1-8765-330C-6320-22556249E9F4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3" t="11162" r="5" b="12162"/>
                <a:stretch>
                  <a:fillRect/>
                </a:stretch>
              </p:blipFill>
              <p:spPr>
                <a:xfrm>
                  <a:off x="4622366" y="-175868"/>
                  <a:ext cx="1278633" cy="1198233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CE58DB4A-9114-CA8B-0FE8-4F71AE3AEA2C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2137" b="12312"/>
                <a:stretch>
                  <a:fillRect/>
                </a:stretch>
              </p:blipFill>
              <p:spPr>
                <a:xfrm>
                  <a:off x="3355701" y="-157159"/>
                  <a:ext cx="1289049" cy="1179524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7ACCCC9D-8EED-993D-3BBF-29DEB0B18E4E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3" t="11670" r="5" b="12374"/>
                <a:stretch>
                  <a:fillRect/>
                </a:stretch>
              </p:blipFill>
              <p:spPr>
                <a:xfrm>
                  <a:off x="2106163" y="-163903"/>
                  <a:ext cx="1289667" cy="1186268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4984BCD3-1EF2-758A-8F5A-706C12279B27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" t="9971" r="3" b="15796"/>
                <a:stretch>
                  <a:fillRect/>
                </a:stretch>
              </p:blipFill>
              <p:spPr>
                <a:xfrm>
                  <a:off x="4620659" y="-1343873"/>
                  <a:ext cx="1282047" cy="1210559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964A052B-5837-426F-45F9-E57B7048C48B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533" b="15036"/>
                <a:stretch>
                  <a:fillRect/>
                </a:stretch>
              </p:blipFill>
              <p:spPr>
                <a:xfrm>
                  <a:off x="3359194" y="-1315048"/>
                  <a:ext cx="1282064" cy="1181736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E973B2E8-AB20-3566-EB82-71510BED581B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" t="11638" r="3" b="15857"/>
                <a:stretch>
                  <a:fillRect/>
                </a:stretch>
              </p:blipFill>
              <p:spPr>
                <a:xfrm>
                  <a:off x="2109974" y="-1315046"/>
                  <a:ext cx="1282046" cy="1181735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15731BB8-425E-A27B-1025-ACA905BF0AB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104"/>
                <a:stretch>
                  <a:fillRect/>
                </a:stretch>
              </p:blipFill>
              <p:spPr>
                <a:xfrm>
                  <a:off x="-1759534" y="1021482"/>
                  <a:ext cx="1293495" cy="1303757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F5FBA784-0191-3C2D-DA2D-458B516752F6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" t="12573" r="3" b="16932"/>
                <a:stretch>
                  <a:fillRect/>
                </a:stretch>
              </p:blipFill>
              <p:spPr>
                <a:xfrm>
                  <a:off x="824380" y="-1293601"/>
                  <a:ext cx="1290301" cy="1160288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057CF220-22DA-45C6-3403-EBF789854C02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193" b="16312"/>
                <a:stretch>
                  <a:fillRect/>
                </a:stretch>
              </p:blipFill>
              <p:spPr>
                <a:xfrm>
                  <a:off x="-465123" y="-1293603"/>
                  <a:ext cx="1289049" cy="1160289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AD43A652-898D-5613-7444-4D6053EE74F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8912"/>
                <a:stretch>
                  <a:fillRect/>
                </a:stretch>
              </p:blipFill>
              <p:spPr>
                <a:xfrm>
                  <a:off x="-1759534" y="-1296053"/>
                  <a:ext cx="1290320" cy="1160288"/>
                </a:xfrm>
                <a:prstGeom prst="rect">
                  <a:avLst/>
                </a:prstGeom>
              </p:spPr>
            </p:pic>
            <p:pic>
              <p:nvPicPr>
                <p:cNvPr id="34" name="Picture 33" descr="A picture containing text&#10;&#10;AI-generated content may be incorrect.">
                  <a:extLst>
                    <a:ext uri="{FF2B5EF4-FFF2-40B4-BE49-F238E27FC236}">
                      <a16:creationId xmlns:a16="http://schemas.microsoft.com/office/drawing/2014/main" id="{95605CC3-A1C1-B819-9727-3C0D95AB096A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" t="12563" r="2" b="21016"/>
                <a:stretch>
                  <a:fillRect/>
                </a:stretch>
              </p:blipFill>
              <p:spPr>
                <a:xfrm>
                  <a:off x="823426" y="-2375062"/>
                  <a:ext cx="1292207" cy="1081459"/>
                </a:xfrm>
                <a:prstGeom prst="rect">
                  <a:avLst/>
                </a:prstGeom>
              </p:spPr>
            </p:pic>
            <p:pic>
              <p:nvPicPr>
                <p:cNvPr id="35" name="Picture 34" descr="A picture containing text&#10;&#10;AI-generated content may be incorrect.">
                  <a:extLst>
                    <a:ext uri="{FF2B5EF4-FFF2-40B4-BE49-F238E27FC236}">
                      <a16:creationId xmlns:a16="http://schemas.microsoft.com/office/drawing/2014/main" id="{9164DD2C-0DB1-2495-6E2E-BF5A47FB0A0D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2788" b="21531"/>
                <a:stretch>
                  <a:fillRect/>
                </a:stretch>
              </p:blipFill>
              <p:spPr>
                <a:xfrm>
                  <a:off x="-466710" y="-2374653"/>
                  <a:ext cx="1292225" cy="1081050"/>
                </a:xfrm>
                <a:prstGeom prst="rect">
                  <a:avLst/>
                </a:prstGeom>
              </p:spPr>
            </p:pic>
            <p:pic>
              <p:nvPicPr>
                <p:cNvPr id="36" name="Picture 35" descr="A black and white image of a person's face&#10;&#10;AI-generated content may be incorrect.">
                  <a:extLst>
                    <a:ext uri="{FF2B5EF4-FFF2-40B4-BE49-F238E27FC236}">
                      <a16:creationId xmlns:a16="http://schemas.microsoft.com/office/drawing/2014/main" id="{683475AE-0AB5-580B-78D2-2A0A3882A797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11330" r="1" b="21056"/>
                <a:stretch>
                  <a:fillRect/>
                </a:stretch>
              </p:blipFill>
              <p:spPr>
                <a:xfrm>
                  <a:off x="2112830" y="-2374955"/>
                  <a:ext cx="1276333" cy="1081354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88C456FE-533E-76FA-A25A-6CAFA4C7A06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1381"/>
                <a:stretch>
                  <a:fillRect/>
                </a:stretch>
              </p:blipFill>
              <p:spPr>
                <a:xfrm>
                  <a:off x="-1759534" y="-2372831"/>
                  <a:ext cx="1290320" cy="1079227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1A9809FB-D302-EB0B-EA5D-97945BB35B84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4" t="13003" r="5" b="11094"/>
                <a:stretch>
                  <a:fillRect/>
                </a:stretch>
              </p:blipFill>
              <p:spPr>
                <a:xfrm>
                  <a:off x="823421" y="-149536"/>
                  <a:ext cx="1292216" cy="1171902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189E64FB-8609-539B-4081-69431D4B5F5E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837" b="11245"/>
                <a:stretch>
                  <a:fillRect/>
                </a:stretch>
              </p:blipFill>
              <p:spPr>
                <a:xfrm>
                  <a:off x="-462352" y="-133312"/>
                  <a:ext cx="1283507" cy="1153226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22B6DE27-9749-2B8F-6F05-1A25663B50F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226"/>
                <a:stretch>
                  <a:fillRect/>
                </a:stretch>
              </p:blipFill>
              <p:spPr>
                <a:xfrm>
                  <a:off x="-1759534" y="-137923"/>
                  <a:ext cx="1292981" cy="1160288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8D118D1F-016F-001F-1D33-F86A301AC9DB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450" b="20398"/>
                <a:stretch>
                  <a:fillRect/>
                </a:stretch>
              </p:blipFill>
              <p:spPr>
                <a:xfrm>
                  <a:off x="3362051" y="-2374955"/>
                  <a:ext cx="1276349" cy="1081352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BE3A360E-5B26-40BD-0296-05CF03934AC1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2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78" r="1" b="22148"/>
                <a:stretch>
                  <a:fillRect/>
                </a:stretch>
              </p:blipFill>
              <p:spPr>
                <a:xfrm>
                  <a:off x="4623514" y="-2376690"/>
                  <a:ext cx="1276332" cy="1079226"/>
                </a:xfrm>
                <a:prstGeom prst="rect">
                  <a:avLst/>
                </a:prstGeom>
              </p:spPr>
            </p:pic>
          </p:grpSp>
          <p:sp>
            <p:nvSpPr>
              <p:cNvPr id="13" name="Text Box 2">
                <a:extLst>
                  <a:ext uri="{FF2B5EF4-FFF2-40B4-BE49-F238E27FC236}">
                    <a16:creationId xmlns:a16="http://schemas.microsoft.com/office/drawing/2014/main" id="{44463A03-4276-02D1-BEFF-CDA07945DE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23764" y="570799"/>
                <a:ext cx="795767" cy="187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900" b="1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U Map</a:t>
                </a:r>
                <a:endParaRPr lang="en-US" sz="9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 Box 2">
                <a:extLst>
                  <a:ext uri="{FF2B5EF4-FFF2-40B4-BE49-F238E27FC236}">
                    <a16:creationId xmlns:a16="http://schemas.microsoft.com/office/drawing/2014/main" id="{57D5AF62-02DD-A761-3093-6FCC970FE9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19089" y="570799"/>
                <a:ext cx="795767" cy="187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900" b="1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Pu Map</a:t>
                </a:r>
                <a:endParaRPr lang="en-US" sz="9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 Box 2">
                <a:extLst>
                  <a:ext uri="{FF2B5EF4-FFF2-40B4-BE49-F238E27FC236}">
                    <a16:creationId xmlns:a16="http://schemas.microsoft.com/office/drawing/2014/main" id="{3FAE7313-3A9A-D134-22CD-864AF3DADE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09073" y="570799"/>
                <a:ext cx="795767" cy="187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900" b="1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Zr Map</a:t>
                </a:r>
                <a:endParaRPr lang="en-US" sz="9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 Box 2">
                <a:extLst>
                  <a:ext uri="{FF2B5EF4-FFF2-40B4-BE49-F238E27FC236}">
                    <a16:creationId xmlns:a16="http://schemas.microsoft.com/office/drawing/2014/main" id="{F4844C0C-0EEF-9776-4B73-AD038D4ECD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79184" y="570799"/>
                <a:ext cx="795767" cy="187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900" b="1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Nd Map</a:t>
                </a:r>
                <a:endParaRPr lang="en-US" sz="9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 Box 2">
                <a:extLst>
                  <a:ext uri="{FF2B5EF4-FFF2-40B4-BE49-F238E27FC236}">
                    <a16:creationId xmlns:a16="http://schemas.microsoft.com/office/drawing/2014/main" id="{C74AA51E-B210-381F-5BB3-ADFA003742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63741" y="570799"/>
                <a:ext cx="795767" cy="187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900" b="1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Ba Map</a:t>
                </a:r>
                <a:endParaRPr lang="en-US" sz="9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 Box 2">
                <a:extLst>
                  <a:ext uri="{FF2B5EF4-FFF2-40B4-BE49-F238E27FC236}">
                    <a16:creationId xmlns:a16="http://schemas.microsoft.com/office/drawing/2014/main" id="{5BC24CD9-640A-C4A7-1342-5F09216FF2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7175" y="570799"/>
                <a:ext cx="795767" cy="187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900" b="1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SEM Image</a:t>
                </a:r>
                <a:endParaRPr lang="en-US" sz="9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36DA0051-58DE-8E6F-54F8-1AF7C6E6FE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4148" y="1070059"/>
              <a:ext cx="642217" cy="227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900" b="1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Slice 10</a:t>
              </a:r>
              <a:endParaRPr lang="en-US" sz="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5653328D-0AC3-7F0F-0B0C-2DCC8E0941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4148" y="1954034"/>
              <a:ext cx="642217" cy="227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900" b="1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Slice 40</a:t>
              </a:r>
              <a:endParaRPr lang="en-US" sz="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C3C328AB-889C-6A1B-0C8C-CF591B221E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4148" y="2776904"/>
              <a:ext cx="642217" cy="227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900" b="1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Slice 60</a:t>
              </a:r>
              <a:endParaRPr lang="en-US" sz="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0DA74442-4C48-A47E-AE7A-485D39C2EA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4148" y="3757586"/>
              <a:ext cx="642217" cy="227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900" b="1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Slice 110</a:t>
              </a:r>
              <a:endParaRPr lang="en-US" sz="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4462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E262954-EE7F-EE7F-4568-37AF798694C0}"/>
              </a:ext>
            </a:extLst>
          </p:cNvPr>
          <p:cNvSpPr txBox="1">
            <a:spLocks/>
          </p:cNvSpPr>
          <p:nvPr/>
        </p:nvSpPr>
        <p:spPr>
          <a:xfrm>
            <a:off x="1450258" y="854359"/>
            <a:ext cx="6243484" cy="2957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/>
              <a:t>FIB Tomography of Fuel Cube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0AEA7B9-8898-C813-E709-2525E7FBF8D2}"/>
              </a:ext>
            </a:extLst>
          </p:cNvPr>
          <p:cNvGrpSpPr/>
          <p:nvPr/>
        </p:nvGrpSpPr>
        <p:grpSpPr>
          <a:xfrm>
            <a:off x="3576160" y="1485633"/>
            <a:ext cx="5202757" cy="3936382"/>
            <a:chOff x="4176353" y="991649"/>
            <a:chExt cx="4408128" cy="333516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A44967B-6597-5417-B748-47C3BC8CD7E0}"/>
                </a:ext>
              </a:extLst>
            </p:cNvPr>
            <p:cNvGrpSpPr/>
            <p:nvPr/>
          </p:nvGrpSpPr>
          <p:grpSpPr>
            <a:xfrm>
              <a:off x="4818360" y="1180364"/>
              <a:ext cx="3766121" cy="3146454"/>
              <a:chOff x="-561618" y="-31954"/>
              <a:chExt cx="5343237" cy="474194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4A8A8E7-37EE-0F14-3F81-DC097B95B148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55" t="29665" r="4762" b="21212"/>
              <a:stretch>
                <a:fillRect/>
              </a:stretch>
            </p:blipFill>
            <p:spPr>
              <a:xfrm>
                <a:off x="504725" y="-31954"/>
                <a:ext cx="1087968" cy="106379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517E90F-7B7C-FFEC-76CD-B3178C165AF4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82" t="28417" r="5141" b="22177"/>
              <a:stretch>
                <a:fillRect/>
              </a:stretch>
            </p:blipFill>
            <p:spPr>
              <a:xfrm>
                <a:off x="1573525" y="-31954"/>
                <a:ext cx="1079502" cy="1066924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61ED4EE-369E-779B-2FC1-F657DB80588B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82" t="28522" r="5141" b="23263"/>
              <a:stretch>
                <a:fillRect/>
              </a:stretch>
            </p:blipFill>
            <p:spPr>
              <a:xfrm>
                <a:off x="2622300" y="-31954"/>
                <a:ext cx="1079502" cy="1066924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7F01015-2BE5-AE9A-E03D-0527A95A80AA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82" t="27634" r="5141" b="22906"/>
              <a:stretch>
                <a:fillRect/>
              </a:stretch>
            </p:blipFill>
            <p:spPr>
              <a:xfrm>
                <a:off x="3701886" y="-31954"/>
                <a:ext cx="1079502" cy="1066924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8E27E71-4980-3A99-4F5E-A6F5C9C6A6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67" t="41659" r="5327" b="5108"/>
              <a:stretch>
                <a:fillRect/>
              </a:stretch>
            </p:blipFill>
            <p:spPr>
              <a:xfrm>
                <a:off x="-557614" y="-31954"/>
                <a:ext cx="1092201" cy="1063798"/>
              </a:xfrm>
              <a:prstGeom prst="rect">
                <a:avLst/>
              </a:prstGeom>
            </p:spPr>
          </p:pic>
          <p:pic>
            <p:nvPicPr>
              <p:cNvPr id="21" name="Picture 20" descr="A picture containing text&#10;&#10;AI-generated content may be incorrect.">
                <a:extLst>
                  <a:ext uri="{FF2B5EF4-FFF2-40B4-BE49-F238E27FC236}">
                    <a16:creationId xmlns:a16="http://schemas.microsoft.com/office/drawing/2014/main" id="{DF0A95D4-9358-3A22-4843-DD0B2B475CE4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87" t="29548" r="7793" b="12457"/>
              <a:stretch>
                <a:fillRect/>
              </a:stretch>
            </p:blipFill>
            <p:spPr>
              <a:xfrm>
                <a:off x="526176" y="1024592"/>
                <a:ext cx="1045066" cy="1235477"/>
              </a:xfrm>
              <a:prstGeom prst="rect">
                <a:avLst/>
              </a:prstGeom>
            </p:spPr>
          </p:pic>
          <p:pic>
            <p:nvPicPr>
              <p:cNvPr id="22" name="Picture 21" descr="A picture containing text&#10;&#10;AI-generated content may be incorrect.">
                <a:extLst>
                  <a:ext uri="{FF2B5EF4-FFF2-40B4-BE49-F238E27FC236}">
                    <a16:creationId xmlns:a16="http://schemas.microsoft.com/office/drawing/2014/main" id="{E27935A9-EF58-6CE8-5771-11864F9223AD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25" t="27615" r="7008" b="12354"/>
              <a:stretch>
                <a:fillRect/>
              </a:stretch>
            </p:blipFill>
            <p:spPr>
              <a:xfrm>
                <a:off x="1542244" y="1028883"/>
                <a:ext cx="1101039" cy="1231186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878FFD4-CB50-6302-99B8-1350E6596AAF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42" t="29607" r="-1245" b="12258"/>
              <a:stretch>
                <a:fillRect/>
              </a:stretch>
            </p:blipFill>
            <p:spPr>
              <a:xfrm>
                <a:off x="2579384" y="1024506"/>
                <a:ext cx="1165333" cy="1235561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9B6DCAA-6C09-F5F1-82AD-C1FB5D575275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5" t="28340" r="7044" b="12270"/>
              <a:stretch>
                <a:fillRect/>
              </a:stretch>
            </p:blipFill>
            <p:spPr>
              <a:xfrm>
                <a:off x="3701886" y="1029268"/>
                <a:ext cx="1079502" cy="1230802"/>
              </a:xfrm>
              <a:prstGeom prst="rect">
                <a:avLst/>
              </a:prstGeom>
            </p:spPr>
          </p:pic>
          <p:pic>
            <p:nvPicPr>
              <p:cNvPr id="25" name="Picture 24" descr="A picture containing cheese&#10;&#10;AI-generated content may be incorrect.">
                <a:extLst>
                  <a:ext uri="{FF2B5EF4-FFF2-40B4-BE49-F238E27FC236}">
                    <a16:creationId xmlns:a16="http://schemas.microsoft.com/office/drawing/2014/main" id="{DB7F3F0A-967D-7062-299A-23CC534331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38" t="32046" r="7569" b="5854"/>
              <a:stretch>
                <a:fillRect/>
              </a:stretch>
            </p:blipFill>
            <p:spPr>
              <a:xfrm>
                <a:off x="-557131" y="1025908"/>
                <a:ext cx="1091232" cy="1234161"/>
              </a:xfrm>
              <a:prstGeom prst="rect">
                <a:avLst/>
              </a:prstGeom>
            </p:spPr>
          </p:pic>
          <p:pic>
            <p:nvPicPr>
              <p:cNvPr id="26" name="Picture 25" descr="A picture containing text&#10;&#10;AI-generated content may be incorrect.">
                <a:extLst>
                  <a:ext uri="{FF2B5EF4-FFF2-40B4-BE49-F238E27FC236}">
                    <a16:creationId xmlns:a16="http://schemas.microsoft.com/office/drawing/2014/main" id="{2BED0B35-6C7A-5523-CFF7-F91805F15F16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13" t="29637" r="6906" b="8854"/>
              <a:stretch>
                <a:fillRect/>
              </a:stretch>
            </p:blipFill>
            <p:spPr>
              <a:xfrm>
                <a:off x="528340" y="2248430"/>
                <a:ext cx="1040739" cy="1235691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29771EB-D90C-D626-A8C9-95A4C335B324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09" t="28260" r="6952" b="7231"/>
              <a:stretch>
                <a:fillRect/>
              </a:stretch>
            </p:blipFill>
            <p:spPr>
              <a:xfrm>
                <a:off x="1542244" y="2254778"/>
                <a:ext cx="1077722" cy="1229340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DA4C23F3-B2B8-EA8D-9602-4690DA64B7E2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40" t="29795" r="-41" b="11102"/>
              <a:stretch>
                <a:fillRect/>
              </a:stretch>
            </p:blipFill>
            <p:spPr>
              <a:xfrm>
                <a:off x="2599170" y="2248381"/>
                <a:ext cx="1125761" cy="1235739"/>
              </a:xfrm>
              <a:prstGeom prst="rect">
                <a:avLst/>
              </a:prstGeom>
            </p:spPr>
          </p:pic>
          <p:pic>
            <p:nvPicPr>
              <p:cNvPr id="29" name="Picture 28" descr="A picture containing text&#10;&#10;AI-generated content may be incorrect.">
                <a:extLst>
                  <a:ext uri="{FF2B5EF4-FFF2-40B4-BE49-F238E27FC236}">
                    <a16:creationId xmlns:a16="http://schemas.microsoft.com/office/drawing/2014/main" id="{E534A148-17E0-8977-4DFF-DEE4B50A2072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54" t="27746" r="7044" b="9162"/>
              <a:stretch>
                <a:fillRect/>
              </a:stretch>
            </p:blipFill>
            <p:spPr>
              <a:xfrm>
                <a:off x="3655857" y="2248386"/>
                <a:ext cx="1125762" cy="1235732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3F80C24-335D-4BA6-5C4D-9F9324ACEF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20" t="25369" r="8154" b="5625"/>
              <a:stretch>
                <a:fillRect/>
              </a:stretch>
            </p:blipFill>
            <p:spPr>
              <a:xfrm>
                <a:off x="-561528" y="2251303"/>
                <a:ext cx="1100026" cy="1232815"/>
              </a:xfrm>
              <a:prstGeom prst="rect">
                <a:avLst/>
              </a:prstGeom>
            </p:spPr>
          </p:pic>
          <p:pic>
            <p:nvPicPr>
              <p:cNvPr id="31" name="Picture 30" descr="A picture containing text&#10;&#10;AI-generated content may be incorrect.">
                <a:extLst>
                  <a:ext uri="{FF2B5EF4-FFF2-40B4-BE49-F238E27FC236}">
                    <a16:creationId xmlns:a16="http://schemas.microsoft.com/office/drawing/2014/main" id="{269635C4-97AE-45D3-1ABD-D276F15E123C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83" t="29230" r="9067" b="9252"/>
              <a:stretch>
                <a:fillRect/>
              </a:stretch>
            </p:blipFill>
            <p:spPr bwMode="auto">
              <a:xfrm>
                <a:off x="526177" y="3473264"/>
                <a:ext cx="1042901" cy="1235746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2" name="Picture 31" descr="A picture containing text&#10;&#10;AI-generated content may be incorrect.">
                <a:extLst>
                  <a:ext uri="{FF2B5EF4-FFF2-40B4-BE49-F238E27FC236}">
                    <a16:creationId xmlns:a16="http://schemas.microsoft.com/office/drawing/2014/main" id="{D1B5B4F4-8DA4-67B1-5B3E-964DB2FEF50F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61" t="28106" r="10462" b="5146"/>
              <a:stretch>
                <a:fillRect/>
              </a:stretch>
            </p:blipFill>
            <p:spPr>
              <a:xfrm>
                <a:off x="1569079" y="3447412"/>
                <a:ext cx="1024613" cy="1261599"/>
              </a:xfrm>
              <a:prstGeom prst="rect">
                <a:avLst/>
              </a:prstGeom>
            </p:spPr>
          </p:pic>
          <p:pic>
            <p:nvPicPr>
              <p:cNvPr id="33" name="Picture 32" descr="A picture containing text&#10;&#10;AI-generated content may be incorrect.">
                <a:extLst>
                  <a:ext uri="{FF2B5EF4-FFF2-40B4-BE49-F238E27FC236}">
                    <a16:creationId xmlns:a16="http://schemas.microsoft.com/office/drawing/2014/main" id="{36299DAE-C484-5AD3-60DD-F867A160E724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69" t="29959" r="83" b="5470"/>
              <a:stretch>
                <a:fillRect/>
              </a:stretch>
            </p:blipFill>
            <p:spPr bwMode="auto">
              <a:xfrm>
                <a:off x="2592492" y="3471637"/>
                <a:ext cx="1139117" cy="123737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4" name="Picture 33" descr="A picture containing text&#10;&#10;AI-generated content may be incorrect.">
                <a:extLst>
                  <a:ext uri="{FF2B5EF4-FFF2-40B4-BE49-F238E27FC236}">
                    <a16:creationId xmlns:a16="http://schemas.microsoft.com/office/drawing/2014/main" id="{D59578D0-C16E-980A-E4A0-A5DD229D9148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0" t="26420" r="7726" b="3823"/>
              <a:stretch>
                <a:fillRect/>
              </a:stretch>
            </p:blipFill>
            <p:spPr bwMode="auto">
              <a:xfrm>
                <a:off x="3610682" y="3467024"/>
                <a:ext cx="1170311" cy="1242963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ED917C0-061B-4781-25F7-0128EC3053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52" t="16968" r="10142" b="15894"/>
              <a:stretch>
                <a:fillRect/>
              </a:stretch>
            </p:blipFill>
            <p:spPr>
              <a:xfrm>
                <a:off x="-561618" y="3473665"/>
                <a:ext cx="1100210" cy="1235347"/>
              </a:xfrm>
              <a:prstGeom prst="rect">
                <a:avLst/>
              </a:prstGeom>
            </p:spPr>
          </p:pic>
        </p:grp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5D08A88E-CECC-13A5-FDFE-61BE94CC0E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3946" y="991649"/>
              <a:ext cx="604298" cy="186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900" b="1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SEM Image</a:t>
              </a:r>
              <a:endParaRPr lang="en-US" sz="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057B7D64-CF70-CB54-ADF0-13065AEF0B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7373" y="991649"/>
              <a:ext cx="604298" cy="186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900" b="1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U Map</a:t>
              </a:r>
              <a:endParaRPr lang="en-US" sz="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BEBB23A9-7551-2E18-C069-4BB724866D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1580" y="991650"/>
              <a:ext cx="604298" cy="186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900" b="1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Pu Map</a:t>
              </a:r>
              <a:endParaRPr lang="en-US" sz="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F19F8188-8AC5-0D21-06E2-50C88CA8C8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0797" y="991649"/>
              <a:ext cx="604298" cy="186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900" b="1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Nd Map</a:t>
              </a:r>
              <a:endParaRPr lang="en-US" sz="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EB822376-CFEC-C382-FEC5-E5EA6C1922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1731" y="991649"/>
              <a:ext cx="604298" cy="186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900" b="1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Ba Map</a:t>
              </a:r>
              <a:endParaRPr lang="en-US" sz="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5DCF7D0D-FCC6-131A-90E5-CB9E6AE3B3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353" y="1433133"/>
              <a:ext cx="604298" cy="186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900" b="1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Slice 30</a:t>
              </a:r>
              <a:endParaRPr lang="en-US" sz="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2">
              <a:extLst>
                <a:ext uri="{FF2B5EF4-FFF2-40B4-BE49-F238E27FC236}">
                  <a16:creationId xmlns:a16="http://schemas.microsoft.com/office/drawing/2014/main" id="{4789478B-7935-A83D-DE90-6FBE491B58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353" y="2163796"/>
              <a:ext cx="604298" cy="186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900" b="1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Slice 100</a:t>
              </a:r>
              <a:endParaRPr lang="en-US" sz="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 Box 2">
              <a:extLst>
                <a:ext uri="{FF2B5EF4-FFF2-40B4-BE49-F238E27FC236}">
                  <a16:creationId xmlns:a16="http://schemas.microsoft.com/office/drawing/2014/main" id="{64C11DCD-5CE9-D83E-BE44-CA4E3E488A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353" y="2959218"/>
              <a:ext cx="604298" cy="186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900" b="1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Slice 150</a:t>
              </a:r>
              <a:endParaRPr lang="en-US" sz="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2">
              <a:extLst>
                <a:ext uri="{FF2B5EF4-FFF2-40B4-BE49-F238E27FC236}">
                  <a16:creationId xmlns:a16="http://schemas.microsoft.com/office/drawing/2014/main" id="{43E89E94-8269-E5D3-3084-58F77A9617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353" y="3825658"/>
              <a:ext cx="604298" cy="186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900" b="1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Slice 230</a:t>
              </a:r>
              <a:endParaRPr lang="en-US" sz="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A0423F54-E93D-489A-AFF1-AC2B9DA5931E}"/>
              </a:ext>
            </a:extLst>
          </p:cNvPr>
          <p:cNvSpPr txBox="1">
            <a:spLocks/>
          </p:cNvSpPr>
          <p:nvPr/>
        </p:nvSpPr>
        <p:spPr>
          <a:xfrm>
            <a:off x="119066" y="1644898"/>
            <a:ext cx="3143724" cy="285703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Lanthanides and Ba collected on the edges of open porosity similar to the Foam cube</a:t>
            </a:r>
          </a:p>
          <a:p>
            <a:r>
              <a:rPr lang="en-US" sz="1500" dirty="0"/>
              <a:t>the size and quantity of precipitates however were smaller compared to Foam</a:t>
            </a:r>
          </a:p>
          <a:p>
            <a:pPr lvl="1"/>
            <a:r>
              <a:rPr lang="en-US" sz="1500" dirty="0"/>
              <a:t>smaller amount of overall open porosity</a:t>
            </a:r>
          </a:p>
          <a:p>
            <a:pPr lvl="1"/>
            <a:r>
              <a:rPr lang="en-US" sz="1500" dirty="0"/>
              <a:t>narrower passages within open porosity</a:t>
            </a:r>
          </a:p>
          <a:p>
            <a:pPr marL="0" indent="0">
              <a:buNone/>
            </a:pPr>
            <a:r>
              <a:rPr lang="en-US" sz="15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61800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930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F565004-E556-28DB-C703-8E20314307E2}"/>
              </a:ext>
            </a:extLst>
          </p:cNvPr>
          <p:cNvSpPr txBox="1">
            <a:spLocks noChangeArrowheads="1"/>
          </p:cNvSpPr>
          <p:nvPr/>
        </p:nvSpPr>
        <p:spPr>
          <a:xfrm>
            <a:off x="2610293" y="594706"/>
            <a:ext cx="3780982" cy="45839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100" dirty="0"/>
              <a:t>Metallic Fuels Background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528AFB-975D-EBED-35ED-BDC5A9C8A782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1677923"/>
            <a:ext cx="4905818" cy="325755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500" dirty="0"/>
              <a:t>Metallic fuels when combined with SFRs have numerous advantages over oxide fuels </a:t>
            </a:r>
          </a:p>
          <a:p>
            <a:pPr lvl="1"/>
            <a:r>
              <a:rPr lang="en-US" altLang="en-US" sz="1500" dirty="0"/>
              <a:t>Improved thermal conductivity</a:t>
            </a:r>
          </a:p>
          <a:p>
            <a:pPr lvl="1"/>
            <a:r>
              <a:rPr lang="en-US" altLang="en-US" sz="1500" dirty="0"/>
              <a:t>Higher uranium density</a:t>
            </a:r>
          </a:p>
          <a:p>
            <a:pPr lvl="1"/>
            <a:r>
              <a:rPr lang="en-US" altLang="en-US" sz="1500" dirty="0"/>
              <a:t>Improved safety</a:t>
            </a:r>
          </a:p>
          <a:p>
            <a:r>
              <a:rPr lang="en-US" altLang="en-US" sz="1500" dirty="0"/>
              <a:t>Metallic fuel swelling properties</a:t>
            </a:r>
          </a:p>
          <a:p>
            <a:pPr lvl="1"/>
            <a:r>
              <a:rPr lang="en-US" altLang="en-US" sz="1500" dirty="0"/>
              <a:t>Rapid swelling in early burnup (2 at. %)</a:t>
            </a:r>
            <a:endParaRPr lang="en-US" altLang="en-US" sz="1500" dirty="0">
              <a:cs typeface="Arial"/>
            </a:endParaRPr>
          </a:p>
          <a:p>
            <a:pPr lvl="1"/>
            <a:r>
              <a:rPr lang="en-US" altLang="en-US" sz="1500" dirty="0">
                <a:cs typeface="Arial"/>
              </a:rPr>
              <a:t>Fresh fuel slugs must be smaller than the inner cladding radius </a:t>
            </a:r>
          </a:p>
          <a:p>
            <a:pPr lvl="1"/>
            <a:r>
              <a:rPr lang="en-US" altLang="en-US" sz="1500" dirty="0">
                <a:cs typeface="Arial"/>
              </a:rPr>
              <a:t>Sodium bond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CAC55F-E994-A3CB-19BC-96CC8622DF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00" t="4056" r="4605" b="2307"/>
          <a:stretch/>
        </p:blipFill>
        <p:spPr>
          <a:xfrm>
            <a:off x="6300915" y="3429000"/>
            <a:ext cx="2308221" cy="2283731"/>
          </a:xfrm>
          <a:prstGeom prst="rect">
            <a:avLst/>
          </a:prstGeom>
        </p:spPr>
      </p:pic>
      <p:pic>
        <p:nvPicPr>
          <p:cNvPr id="9" name="Picture 2" descr="Sodium-cooled fast reactor - Wikipedia">
            <a:extLst>
              <a:ext uri="{FF2B5EF4-FFF2-40B4-BE49-F238E27FC236}">
                <a16:creationId xmlns:a16="http://schemas.microsoft.com/office/drawing/2014/main" id="{6B2CFA7F-C8CE-92CA-ECFB-34AF8BEDF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915" y="1374757"/>
            <a:ext cx="2308222" cy="165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745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70B45F-5794-FBCD-B89C-BB32EF9665B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6" b="153"/>
          <a:stretch>
            <a:fillRect/>
          </a:stretch>
        </p:blipFill>
        <p:spPr>
          <a:xfrm>
            <a:off x="3149176" y="1768942"/>
            <a:ext cx="3077630" cy="2078075"/>
          </a:xfrm>
          <a:prstGeom prst="rect">
            <a:avLst/>
          </a:prstGeom>
        </p:spPr>
      </p:pic>
      <p:pic>
        <p:nvPicPr>
          <p:cNvPr id="8" name="Picture 7" descr="A close-up of a black and white background&#10;&#10;Description automatically generated">
            <a:extLst>
              <a:ext uri="{FF2B5EF4-FFF2-40B4-BE49-F238E27FC236}">
                <a16:creationId xmlns:a16="http://schemas.microsoft.com/office/drawing/2014/main" id="{4AA37BFA-A86A-105F-24CC-00D2735BB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804" y="1789933"/>
            <a:ext cx="2858718" cy="2036093"/>
          </a:xfrm>
          <a:prstGeom prst="rect">
            <a:avLst/>
          </a:prstGeom>
        </p:spPr>
      </p:pic>
      <p:pic>
        <p:nvPicPr>
          <p:cNvPr id="9" name="Picture 8" descr="A close-up of a cube&#10;&#10;Description automatically generated">
            <a:extLst>
              <a:ext uri="{FF2B5EF4-FFF2-40B4-BE49-F238E27FC236}">
                <a16:creationId xmlns:a16="http://schemas.microsoft.com/office/drawing/2014/main" id="{C8B96AC1-8D79-6F9D-E9CD-8569B0FC6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176" y="3847017"/>
            <a:ext cx="3077628" cy="2080598"/>
          </a:xfrm>
          <a:prstGeom prst="rect">
            <a:avLst/>
          </a:prstGeom>
        </p:spPr>
      </p:pic>
      <p:pic>
        <p:nvPicPr>
          <p:cNvPr id="10" name="Picture 9" descr="A close-up of a rectangular object&#10;&#10;Description automatically generated">
            <a:extLst>
              <a:ext uri="{FF2B5EF4-FFF2-40B4-BE49-F238E27FC236}">
                <a16:creationId xmlns:a16="http://schemas.microsoft.com/office/drawing/2014/main" id="{BA7F69ED-D075-2C70-9A63-BDBDF60A3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804" y="3830464"/>
            <a:ext cx="2859455" cy="2097151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152CB1B-9D03-78DF-E8DC-838309B2A826}"/>
              </a:ext>
            </a:extLst>
          </p:cNvPr>
          <p:cNvSpPr txBox="1">
            <a:spLocks/>
          </p:cNvSpPr>
          <p:nvPr/>
        </p:nvSpPr>
        <p:spPr>
          <a:xfrm>
            <a:off x="2087251" y="541114"/>
            <a:ext cx="5568912" cy="2957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/>
              <a:t>Lift-Out of Cubes for 3D Characterization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6C8541-0CA4-E365-2B1A-0E36FDB2F54D}"/>
              </a:ext>
            </a:extLst>
          </p:cNvPr>
          <p:cNvSpPr/>
          <p:nvPr/>
        </p:nvSpPr>
        <p:spPr>
          <a:xfrm>
            <a:off x="4086521" y="2722044"/>
            <a:ext cx="178766" cy="17187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ABEBF5-8FCF-45BB-D9C7-5844AC4458D6}"/>
              </a:ext>
            </a:extLst>
          </p:cNvPr>
          <p:cNvSpPr/>
          <p:nvPr/>
        </p:nvSpPr>
        <p:spPr>
          <a:xfrm>
            <a:off x="5966714" y="1959335"/>
            <a:ext cx="149544" cy="16234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E886681-C032-4574-0EAE-39828075A843}"/>
              </a:ext>
            </a:extLst>
          </p:cNvPr>
          <p:cNvSpPr txBox="1">
            <a:spLocks/>
          </p:cNvSpPr>
          <p:nvPr/>
        </p:nvSpPr>
        <p:spPr>
          <a:xfrm>
            <a:off x="-1" y="1368517"/>
            <a:ext cx="3077628" cy="326350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New characterization performed on MNT38A</a:t>
            </a:r>
          </a:p>
          <a:p>
            <a:pPr lvl="1"/>
            <a:r>
              <a:rPr lang="en-US" sz="1500" dirty="0"/>
              <a:t>U-19Pu-10Zr composition</a:t>
            </a:r>
          </a:p>
          <a:p>
            <a:pPr lvl="1"/>
            <a:r>
              <a:rPr lang="en-US" sz="1500" dirty="0"/>
              <a:t>11% burnup</a:t>
            </a:r>
          </a:p>
          <a:p>
            <a:r>
              <a:rPr lang="en-US" sz="1500" dirty="0"/>
              <a:t>2 60x60x60µm cubes trenched from sample for characterization</a:t>
            </a:r>
          </a:p>
          <a:p>
            <a:r>
              <a:rPr lang="en-US" sz="1500" dirty="0"/>
              <a:t>Foam cube taken from center of distinct Foam section</a:t>
            </a:r>
          </a:p>
          <a:p>
            <a:r>
              <a:rPr lang="en-US" sz="1500" dirty="0"/>
              <a:t>Fuel cube taken from bottom of longitudinal mount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0016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423B1A4-99BE-8B0E-6F3E-0BA95E065643}"/>
              </a:ext>
            </a:extLst>
          </p:cNvPr>
          <p:cNvSpPr txBox="1">
            <a:spLocks/>
          </p:cNvSpPr>
          <p:nvPr/>
        </p:nvSpPr>
        <p:spPr>
          <a:xfrm>
            <a:off x="3302081" y="542255"/>
            <a:ext cx="2483918" cy="2957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/>
              <a:t>EDS Fuel Cube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B462764-26F5-BFC4-DF82-37707D640C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7451"/>
              </p:ext>
            </p:extLst>
          </p:nvPr>
        </p:nvGraphicFramePr>
        <p:xfrm>
          <a:off x="5956300" y="1736237"/>
          <a:ext cx="2987357" cy="15250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val="4209283222"/>
                    </a:ext>
                  </a:extLst>
                </a:gridCol>
                <a:gridCol w="336876">
                  <a:extLst>
                    <a:ext uri="{9D8B030D-6E8A-4147-A177-3AD203B41FA5}">
                      <a16:colId xmlns:a16="http://schemas.microsoft.com/office/drawing/2014/main" val="2974640070"/>
                    </a:ext>
                  </a:extLst>
                </a:gridCol>
                <a:gridCol w="348382">
                  <a:extLst>
                    <a:ext uri="{9D8B030D-6E8A-4147-A177-3AD203B41FA5}">
                      <a16:colId xmlns:a16="http://schemas.microsoft.com/office/drawing/2014/main" val="3932778432"/>
                    </a:ext>
                  </a:extLst>
                </a:gridCol>
                <a:gridCol w="348382">
                  <a:extLst>
                    <a:ext uri="{9D8B030D-6E8A-4147-A177-3AD203B41FA5}">
                      <a16:colId xmlns:a16="http://schemas.microsoft.com/office/drawing/2014/main" val="4041249986"/>
                    </a:ext>
                  </a:extLst>
                </a:gridCol>
                <a:gridCol w="348382">
                  <a:extLst>
                    <a:ext uri="{9D8B030D-6E8A-4147-A177-3AD203B41FA5}">
                      <a16:colId xmlns:a16="http://schemas.microsoft.com/office/drawing/2014/main" val="2929381041"/>
                    </a:ext>
                  </a:extLst>
                </a:gridCol>
                <a:gridCol w="348845">
                  <a:extLst>
                    <a:ext uri="{9D8B030D-6E8A-4147-A177-3AD203B41FA5}">
                      <a16:colId xmlns:a16="http://schemas.microsoft.com/office/drawing/2014/main" val="3330647134"/>
                    </a:ext>
                  </a:extLst>
                </a:gridCol>
                <a:gridCol w="348845">
                  <a:extLst>
                    <a:ext uri="{9D8B030D-6E8A-4147-A177-3AD203B41FA5}">
                      <a16:colId xmlns:a16="http://schemas.microsoft.com/office/drawing/2014/main" val="2099455132"/>
                    </a:ext>
                  </a:extLst>
                </a:gridCol>
                <a:gridCol w="348845">
                  <a:extLst>
                    <a:ext uri="{9D8B030D-6E8A-4147-A177-3AD203B41FA5}">
                      <a16:colId xmlns:a16="http://schemas.microsoft.com/office/drawing/2014/main" val="1392401531"/>
                    </a:ext>
                  </a:extLst>
                </a:gridCol>
              </a:tblGrid>
              <a:tr h="1081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 dirty="0">
                          <a:effectLst/>
                        </a:rPr>
                        <a:t> </a:t>
                      </a:r>
                      <a:endParaRPr lang="en-US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/>
                </a:tc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 dirty="0">
                          <a:effectLst/>
                        </a:rPr>
                        <a:t>Fuel Cube</a:t>
                      </a:r>
                      <a:endParaRPr lang="en-US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1167557"/>
                  </a:ext>
                </a:extLst>
              </a:tr>
              <a:tr h="3553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 dirty="0">
                          <a:effectLst/>
                        </a:rPr>
                        <a:t>Element</a:t>
                      </a:r>
                      <a:endParaRPr lang="en-US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Spot 1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Spot 2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Spot 3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Spot 4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Spot 5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Spot 6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Spot 7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extLst>
                  <a:ext uri="{0D108BD9-81ED-4DB2-BD59-A6C34878D82A}">
                    <a16:rowId xmlns:a16="http://schemas.microsoft.com/office/drawing/2014/main" val="2816299551"/>
                  </a:ext>
                </a:extLst>
              </a:tr>
              <a:tr h="1139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 dirty="0">
                          <a:effectLst/>
                        </a:rPr>
                        <a:t>U</a:t>
                      </a:r>
                      <a:endParaRPr lang="en-US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62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62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extLst>
                  <a:ext uri="{0D108BD9-81ED-4DB2-BD59-A6C34878D82A}">
                    <a16:rowId xmlns:a16="http://schemas.microsoft.com/office/drawing/2014/main" val="635193787"/>
                  </a:ext>
                </a:extLst>
              </a:tr>
              <a:tr h="1139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>
                          <a:effectLst/>
                        </a:rPr>
                        <a:t>Pu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extLst>
                  <a:ext uri="{0D108BD9-81ED-4DB2-BD59-A6C34878D82A}">
                    <a16:rowId xmlns:a16="http://schemas.microsoft.com/office/drawing/2014/main" val="1796681327"/>
                  </a:ext>
                </a:extLst>
              </a:tr>
              <a:tr h="1139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 dirty="0">
                          <a:effectLst/>
                        </a:rPr>
                        <a:t>Zr</a:t>
                      </a:r>
                      <a:endParaRPr lang="en-US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extLst>
                  <a:ext uri="{0D108BD9-81ED-4DB2-BD59-A6C34878D82A}">
                    <a16:rowId xmlns:a16="http://schemas.microsoft.com/office/drawing/2014/main" val="4230186447"/>
                  </a:ext>
                </a:extLst>
              </a:tr>
              <a:tr h="2204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 dirty="0">
                          <a:effectLst/>
                        </a:rPr>
                        <a:t>Lanthanides</a:t>
                      </a:r>
                      <a:endParaRPr lang="en-US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59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extLst>
                  <a:ext uri="{0D108BD9-81ED-4DB2-BD59-A6C34878D82A}">
                    <a16:rowId xmlns:a16="http://schemas.microsoft.com/office/drawing/2014/main" val="2462799085"/>
                  </a:ext>
                </a:extLst>
              </a:tr>
              <a:tr h="1139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</a:t>
                      </a:r>
                    </a:p>
                  </a:txBody>
                  <a:tcPr marL="59036" marR="5903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extLst>
                  <a:ext uri="{0D108BD9-81ED-4DB2-BD59-A6C34878D82A}">
                    <a16:rowId xmlns:a16="http://schemas.microsoft.com/office/drawing/2014/main" val="1889871734"/>
                  </a:ext>
                </a:extLst>
              </a:tr>
              <a:tr h="1139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>
                          <a:effectLst/>
                        </a:rPr>
                        <a:t>Te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6" marR="59036" marT="0" marB="0" anchor="ctr"/>
                </a:tc>
                <a:extLst>
                  <a:ext uri="{0D108BD9-81ED-4DB2-BD59-A6C34878D82A}">
                    <a16:rowId xmlns:a16="http://schemas.microsoft.com/office/drawing/2014/main" val="333942471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EE059B17-5128-F6E8-5ED5-061C8B375A7B}"/>
              </a:ext>
            </a:extLst>
          </p:cNvPr>
          <p:cNvGrpSpPr/>
          <p:nvPr/>
        </p:nvGrpSpPr>
        <p:grpSpPr>
          <a:xfrm>
            <a:off x="316919" y="1736238"/>
            <a:ext cx="5648976" cy="3678032"/>
            <a:chOff x="-24074" y="0"/>
            <a:chExt cx="6587026" cy="428923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F814E73-B385-1745-0C13-806680F8A2D6}"/>
                </a:ext>
              </a:extLst>
            </p:cNvPr>
            <p:cNvGrpSpPr/>
            <p:nvPr/>
          </p:nvGrpSpPr>
          <p:grpSpPr>
            <a:xfrm>
              <a:off x="-24074" y="0"/>
              <a:ext cx="6587026" cy="4289231"/>
              <a:chOff x="-24074" y="0"/>
              <a:chExt cx="6587026" cy="4289231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6CD2463-9EA2-8526-B929-B395ED24038A}"/>
                  </a:ext>
                </a:extLst>
              </p:cNvPr>
              <p:cNvGrpSpPr/>
              <p:nvPr/>
            </p:nvGrpSpPr>
            <p:grpSpPr>
              <a:xfrm>
                <a:off x="-24074" y="0"/>
                <a:ext cx="6587026" cy="4289231"/>
                <a:chOff x="-24074" y="0"/>
                <a:chExt cx="6587026" cy="4289231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E1D80402-EBD9-E76B-779A-1B5E0139031F}"/>
                    </a:ext>
                  </a:extLst>
                </p:cNvPr>
                <p:cNvGrpSpPr/>
                <p:nvPr/>
              </p:nvGrpSpPr>
              <p:grpSpPr>
                <a:xfrm>
                  <a:off x="-24074" y="0"/>
                  <a:ext cx="6587026" cy="4289231"/>
                  <a:chOff x="-24074" y="0"/>
                  <a:chExt cx="6587026" cy="4289231"/>
                </a:xfrm>
              </p:grpSpPr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53716261-BE0A-60FE-86CE-ED88362C6217}"/>
                      </a:ext>
                    </a:extLst>
                  </p:cNvPr>
                  <p:cNvGrpSpPr/>
                  <p:nvPr/>
                </p:nvGrpSpPr>
                <p:grpSpPr>
                  <a:xfrm>
                    <a:off x="-24074" y="0"/>
                    <a:ext cx="6587026" cy="4289231"/>
                    <a:chOff x="-24074" y="0"/>
                    <a:chExt cx="6587026" cy="4289231"/>
                  </a:xfrm>
                </p:grpSpPr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E65B9C90-F481-6A7C-8BC0-E101A5BB07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0"/>
                      <a:ext cx="6562952" cy="4289231"/>
                      <a:chOff x="0" y="0"/>
                      <a:chExt cx="6562952" cy="4289748"/>
                    </a:xfrm>
                  </p:grpSpPr>
                  <p:grpSp>
                    <p:nvGrpSpPr>
                      <p:cNvPr id="22" name="Group 21">
                        <a:extLst>
                          <a:ext uri="{FF2B5EF4-FFF2-40B4-BE49-F238E27FC236}">
                            <a16:creationId xmlns:a16="http://schemas.microsoft.com/office/drawing/2014/main" id="{4535AD1F-079C-5E69-C3C5-57F6FC73836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0"/>
                        <a:ext cx="6562952" cy="4289748"/>
                        <a:chOff x="0" y="0"/>
                        <a:chExt cx="6562952" cy="4289748"/>
                      </a:xfrm>
                    </p:grpSpPr>
                    <p:grpSp>
                      <p:nvGrpSpPr>
                        <p:cNvPr id="25" name="Group 24">
                          <a:extLst>
                            <a:ext uri="{FF2B5EF4-FFF2-40B4-BE49-F238E27FC236}">
                              <a16:creationId xmlns:a16="http://schemas.microsoft.com/office/drawing/2014/main" id="{194ECCEB-0074-FD67-B54D-F8BB6EF0214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0" y="0"/>
                          <a:ext cx="6562952" cy="4289748"/>
                          <a:chOff x="0" y="0"/>
                          <a:chExt cx="6562952" cy="4289748"/>
                        </a:xfrm>
                      </p:grpSpPr>
                      <p:grpSp>
                        <p:nvGrpSpPr>
                          <p:cNvPr id="28" name="Group 27">
                            <a:extLst>
                              <a:ext uri="{FF2B5EF4-FFF2-40B4-BE49-F238E27FC236}">
                                <a16:creationId xmlns:a16="http://schemas.microsoft.com/office/drawing/2014/main" id="{8F2F0C93-21F5-EDC8-47AF-52ABDAA4511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0" y="0"/>
                            <a:ext cx="6562952" cy="4289748"/>
                            <a:chOff x="0" y="0"/>
                            <a:chExt cx="6562952" cy="4289748"/>
                          </a:xfrm>
                        </p:grpSpPr>
                        <p:grpSp>
                          <p:nvGrpSpPr>
                            <p:cNvPr id="30" name="Group 29">
                              <a:extLst>
                                <a:ext uri="{FF2B5EF4-FFF2-40B4-BE49-F238E27FC236}">
                                  <a16:creationId xmlns:a16="http://schemas.microsoft.com/office/drawing/2014/main" id="{10966B74-236D-C108-AF9E-2EA23644511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0" y="0"/>
                              <a:ext cx="6562952" cy="4289748"/>
                              <a:chOff x="1" y="6349"/>
                              <a:chExt cx="6562952" cy="4289748"/>
                            </a:xfrm>
                          </p:grpSpPr>
                          <p:grpSp>
                            <p:nvGrpSpPr>
                              <p:cNvPr id="34" name="Group 33">
                                <a:extLst>
                                  <a:ext uri="{FF2B5EF4-FFF2-40B4-BE49-F238E27FC236}">
                                    <a16:creationId xmlns:a16="http://schemas.microsoft.com/office/drawing/2014/main" id="{449A1F5F-E7C6-F16A-6D38-4F8BCF1D9A08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" y="6349"/>
                                <a:ext cx="6562952" cy="4289748"/>
                                <a:chOff x="1" y="6349"/>
                                <a:chExt cx="6562952" cy="4289748"/>
                              </a:xfrm>
                            </p:grpSpPr>
                            <p:grpSp>
                              <p:nvGrpSpPr>
                                <p:cNvPr id="37" name="Group 36">
                                  <a:extLst>
                                    <a:ext uri="{FF2B5EF4-FFF2-40B4-BE49-F238E27FC236}">
                                      <a16:creationId xmlns:a16="http://schemas.microsoft.com/office/drawing/2014/main" id="{D47395A6-E491-019F-1220-98A079536B64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3277608" y="1484090"/>
                                  <a:ext cx="1645837" cy="1477841"/>
                                  <a:chOff x="-1260647" y="-2738016"/>
                                  <a:chExt cx="2761026" cy="2452883"/>
                                </a:xfrm>
                              </p:grpSpPr>
                              <p:sp>
                                <p:nvSpPr>
                                  <p:cNvPr id="66" name="TextBox 12">
                                    <a:extLst>
                                      <a:ext uri="{FF2B5EF4-FFF2-40B4-BE49-F238E27FC236}">
                                        <a16:creationId xmlns:a16="http://schemas.microsoft.com/office/drawing/2014/main" id="{B97BD0BE-3FCF-11F4-FB9A-E7AFBE53E741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-1229511" y="-2487446"/>
                                    <a:ext cx="201335" cy="270867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 anchor="ctr" anchorCtr="0">
                                    <a:noAutofit/>
                                  </a:bodyPr>
                                  <a:lstStyle/>
                                  <a:p>
                                    <a:pPr>
                                      <a:lnSpc>
                                        <a:spcPct val="93000"/>
                                      </a:lnSpc>
                                      <a:spcAft>
                                        <a:spcPts val="600"/>
                                      </a:spcAft>
                                    </a:pPr>
                                    <a:r>
                                      <a:rPr lang="en-US" sz="750">
                                        <a:solidFill>
                                          <a:srgbClr val="FFFFFF"/>
                                        </a:solidFill>
                                        <a:latin typeface="Microsoft Sans Serif" panose="020B0604020202020204" pitchFamily="34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  <a:t>Zr </a:t>
                                    </a:r>
                                    <a:endParaRPr lang="en-US" sz="900" kern="100">
                                      <a:latin typeface="Aptos" panose="020B0004020202020204" pitchFamily="34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endParaRPr>
                                  </a:p>
                                </p:txBody>
                              </p:sp>
                              <p:pic>
                                <p:nvPicPr>
                                  <p:cNvPr id="67" name="Picture 66" descr="Picture 12 description">
                                    <a:extLst>
                                      <a:ext uri="{FF2B5EF4-FFF2-40B4-BE49-F238E27FC236}">
                                        <a16:creationId xmlns:a16="http://schemas.microsoft.com/office/drawing/2014/main" id="{7D6DE87B-E49B-A7CC-E19E-E6B59CE0CCA4}"/>
                                      </a:ext>
                                    </a:extLst>
                                  </p:cNvPr>
                                  <p:cNvPicPr preferRelativeResize="0">
                                    <a:picLocks/>
                                  </p:cNvPicPr>
                                  <p:nvPr/>
                                </p:nvPicPr>
                                <p:blipFill rotWithShape="1">
                                  <a:blip r:embed="rId2"/>
                                  <a:srcRect l="-8" t="-16" r="15545" b="9220"/>
                                  <a:stretch/>
                                </p:blipFill>
                                <p:spPr>
                                  <a:xfrm>
                                    <a:off x="-1260647" y="-2738016"/>
                                    <a:ext cx="2761026" cy="2452883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</p:pic>
                            </p:grpSp>
                            <p:grpSp>
                              <p:nvGrpSpPr>
                                <p:cNvPr id="38" name="Group 37">
                                  <a:extLst>
                                    <a:ext uri="{FF2B5EF4-FFF2-40B4-BE49-F238E27FC236}">
                                      <a16:creationId xmlns:a16="http://schemas.microsoft.com/office/drawing/2014/main" id="{FA89D008-D0B7-077E-E058-F0BC926E183E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3277642" y="6349"/>
                                  <a:ext cx="1645837" cy="1482132"/>
                                  <a:chOff x="-1260590" y="10687"/>
                                  <a:chExt cx="2761027" cy="2494713"/>
                                </a:xfrm>
                              </p:grpSpPr>
                              <p:pic>
                                <p:nvPicPr>
                                  <p:cNvPr id="64" name="Picture 63" descr="Picture 18 description">
                                    <a:extLst>
                                      <a:ext uri="{FF2B5EF4-FFF2-40B4-BE49-F238E27FC236}">
                                        <a16:creationId xmlns:a16="http://schemas.microsoft.com/office/drawing/2014/main" id="{F4075574-B07F-496C-7AB3-5F8A53487D4E}"/>
                                      </a:ext>
                                    </a:extLst>
                                  </p:cNvPr>
                                  <p:cNvPicPr preferRelativeResize="0">
                                    <a:picLocks/>
                                  </p:cNvPicPr>
                                  <p:nvPr/>
                                </p:nvPicPr>
                                <p:blipFill rotWithShape="1">
                                  <a:blip r:embed="rId3"/>
                                  <a:srcRect l="-8" r="16939" b="8950"/>
                                  <a:stretch/>
                                </p:blipFill>
                                <p:spPr>
                                  <a:xfrm>
                                    <a:off x="-1260590" y="10687"/>
                                    <a:ext cx="2761027" cy="2494713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</p:pic>
                              <p:sp>
                                <p:nvSpPr>
                                  <p:cNvPr id="65" name="TextBox 18">
                                    <a:extLst>
                                      <a:ext uri="{FF2B5EF4-FFF2-40B4-BE49-F238E27FC236}">
                                        <a16:creationId xmlns:a16="http://schemas.microsoft.com/office/drawing/2014/main" id="{CF3A2B26-20A0-1B5F-388B-12476238546E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-1215386" y="46239"/>
                                    <a:ext cx="152828" cy="277894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 anchor="ctr" anchorCtr="0">
                                    <a:noAutofit/>
                                  </a:bodyPr>
                                  <a:lstStyle/>
                                  <a:p>
                                    <a:pPr>
                                      <a:lnSpc>
                                        <a:spcPct val="93000"/>
                                      </a:lnSpc>
                                      <a:spcAft>
                                        <a:spcPts val="600"/>
                                      </a:spcAft>
                                    </a:pPr>
                                    <a:r>
                                      <a:rPr lang="en-US" sz="750">
                                        <a:solidFill>
                                          <a:srgbClr val="FFFFFF"/>
                                        </a:solidFill>
                                        <a:latin typeface="Microsoft Sans Serif" panose="020B0604020202020204" pitchFamily="34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  <a:t>U </a:t>
                                    </a:r>
                                    <a:endParaRPr lang="en-US" sz="900" kern="100">
                                      <a:latin typeface="Aptos" panose="020B0004020202020204" pitchFamily="34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endParaRPr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39" name="Group 38">
                                  <a:extLst>
                                    <a:ext uri="{FF2B5EF4-FFF2-40B4-BE49-F238E27FC236}">
                                      <a16:creationId xmlns:a16="http://schemas.microsoft.com/office/drawing/2014/main" id="{116DDCE6-8FB6-1330-BE5F-92F857A8468C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4917116" y="7430"/>
                                  <a:ext cx="1645837" cy="1480867"/>
                                  <a:chOff x="1489763" y="-2607351"/>
                                  <a:chExt cx="2761026" cy="2483575"/>
                                </a:xfrm>
                              </p:grpSpPr>
                              <p:pic>
                                <p:nvPicPr>
                                  <p:cNvPr id="62" name="Picture 61" descr="Picture 12 description">
                                    <a:extLst>
                                      <a:ext uri="{FF2B5EF4-FFF2-40B4-BE49-F238E27FC236}">
                                        <a16:creationId xmlns:a16="http://schemas.microsoft.com/office/drawing/2014/main" id="{65BF571C-0131-86B7-33E2-3852FBFF1D27}"/>
                                      </a:ext>
                                    </a:extLst>
                                  </p:cNvPr>
                                  <p:cNvPicPr preferRelativeResize="0">
                                    <a:picLocks/>
                                  </p:cNvPicPr>
                                  <p:nvPr/>
                                </p:nvPicPr>
                                <p:blipFill rotWithShape="1">
                                  <a:blip r:embed="rId4"/>
                                  <a:srcRect l="-13" t="-12" r="16596" b="9040"/>
                                  <a:stretch/>
                                </p:blipFill>
                                <p:spPr>
                                  <a:xfrm>
                                    <a:off x="1489763" y="-2607351"/>
                                    <a:ext cx="2761026" cy="248357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</p:pic>
                              <p:sp>
                                <p:nvSpPr>
                                  <p:cNvPr id="63" name="TextBox 12">
                                    <a:extLst>
                                      <a:ext uri="{FF2B5EF4-FFF2-40B4-BE49-F238E27FC236}">
                                        <a16:creationId xmlns:a16="http://schemas.microsoft.com/office/drawing/2014/main" id="{D1CB4683-2CF8-E0D2-531A-041D70DBB04E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1527902" y="-2592962"/>
                                    <a:ext cx="260990" cy="270502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 anchor="ctr" anchorCtr="0">
                                    <a:noAutofit/>
                                  </a:bodyPr>
                                  <a:lstStyle/>
                                  <a:p>
                                    <a:pPr>
                                      <a:lnSpc>
                                        <a:spcPct val="93000"/>
                                      </a:lnSpc>
                                      <a:spcAft>
                                        <a:spcPts val="600"/>
                                      </a:spcAft>
                                    </a:pPr>
                                    <a:r>
                                      <a:rPr lang="en-US" sz="750">
                                        <a:solidFill>
                                          <a:srgbClr val="FFFFFF"/>
                                        </a:solidFill>
                                        <a:latin typeface="Microsoft Sans Serif" panose="020B0604020202020204" pitchFamily="34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  <a:t>Pu </a:t>
                                    </a:r>
                                    <a:endParaRPr lang="en-US" sz="900" kern="100">
                                      <a:latin typeface="Aptos" panose="020B0004020202020204" pitchFamily="34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endParaRPr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40" name="Group 39">
                                  <a:extLst>
                                    <a:ext uri="{FF2B5EF4-FFF2-40B4-BE49-F238E27FC236}">
                                      <a16:creationId xmlns:a16="http://schemas.microsoft.com/office/drawing/2014/main" id="{C7203B07-8692-BD0E-9FF7-EF23FD9CE64F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1" y="2823688"/>
                                  <a:ext cx="1645920" cy="1472409"/>
                                  <a:chOff x="2" y="-458967"/>
                                  <a:chExt cx="2770762" cy="2400929"/>
                                </a:xfrm>
                              </p:grpSpPr>
                              <p:pic>
                                <p:nvPicPr>
                                  <p:cNvPr id="60" name="Picture 59" descr="Picture 15 description">
                                    <a:extLst>
                                      <a:ext uri="{FF2B5EF4-FFF2-40B4-BE49-F238E27FC236}">
                                        <a16:creationId xmlns:a16="http://schemas.microsoft.com/office/drawing/2014/main" id="{2F33D597-879A-DFF4-9D63-7D5DAA7EB707}"/>
                                      </a:ext>
                                    </a:extLst>
                                  </p:cNvPr>
                                  <p:cNvPicPr preferRelativeResize="0">
                                    <a:picLocks/>
                                  </p:cNvPicPr>
                                  <p:nvPr/>
                                </p:nvPicPr>
                                <p:blipFill rotWithShape="1">
                                  <a:blip r:embed="rId5"/>
                                  <a:srcRect t="-8" r="18104" b="9545"/>
                                  <a:stretch/>
                                </p:blipFill>
                                <p:spPr>
                                  <a:xfrm>
                                    <a:off x="2" y="-458967"/>
                                    <a:ext cx="2770762" cy="2400929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</p:pic>
                              <p:sp>
                                <p:nvSpPr>
                                  <p:cNvPr id="61" name="TextBox 15">
                                    <a:extLst>
                                      <a:ext uri="{FF2B5EF4-FFF2-40B4-BE49-F238E27FC236}">
                                        <a16:creationId xmlns:a16="http://schemas.microsoft.com/office/drawing/2014/main" id="{5D7D0A8A-B695-0F66-E2A9-CA71F6FD61D9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9525" y="-432925"/>
                                    <a:ext cx="378414" cy="272321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 anchor="ctr" anchorCtr="0">
                                    <a:noAutofit/>
                                  </a:bodyPr>
                                  <a:lstStyle/>
                                  <a:p>
                                    <a:pPr>
                                      <a:lnSpc>
                                        <a:spcPct val="93000"/>
                                      </a:lnSpc>
                                      <a:spcAft>
                                        <a:spcPts val="600"/>
                                      </a:spcAft>
                                    </a:pPr>
                                    <a:r>
                                      <a:rPr lang="en-US" sz="750">
                                        <a:solidFill>
                                          <a:srgbClr val="FFFFFF"/>
                                        </a:solidFill>
                                        <a:latin typeface="Microsoft Sans Serif" panose="020B0604020202020204" pitchFamily="34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  <a:t>Te </a:t>
                                    </a:r>
                                    <a:r>
                                      <a:rPr lang="en-US" sz="750">
                                        <a:solidFill>
                                          <a:srgbClr val="000000"/>
                                        </a:solidFill>
                                        <a:latin typeface="Microsoft Sans Serif" panose="020B0604020202020204" pitchFamily="34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  <a:t>)</a:t>
                                    </a:r>
                                    <a:endParaRPr lang="en-US" sz="900" kern="100">
                                      <a:latin typeface="Aptos" panose="020B0004020202020204" pitchFamily="34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endParaRPr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41" name="Group 40">
                                  <a:extLst>
                                    <a:ext uri="{FF2B5EF4-FFF2-40B4-BE49-F238E27FC236}">
                                      <a16:creationId xmlns:a16="http://schemas.microsoft.com/office/drawing/2014/main" id="{7AD2250E-4527-31C1-A478-29BFA0F41B1A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4914777" y="1477731"/>
                                  <a:ext cx="1645920" cy="1481511"/>
                                  <a:chOff x="4864187" y="-2653708"/>
                                  <a:chExt cx="2755959" cy="2415772"/>
                                </a:xfrm>
                              </p:grpSpPr>
                              <p:pic>
                                <p:nvPicPr>
                                  <p:cNvPr id="58" name="Picture 57" descr="Picture 18 description">
                                    <a:extLst>
                                      <a:ext uri="{FF2B5EF4-FFF2-40B4-BE49-F238E27FC236}">
                                        <a16:creationId xmlns:a16="http://schemas.microsoft.com/office/drawing/2014/main" id="{28F1F0BA-D1D4-3642-2A66-182F48635597}"/>
                                      </a:ext>
                                    </a:extLst>
                                  </p:cNvPr>
                                  <p:cNvPicPr preferRelativeResize="0">
                                    <a:picLocks/>
                                  </p:cNvPicPr>
                                  <p:nvPr/>
                                </p:nvPicPr>
                                <p:blipFill rotWithShape="1">
                                  <a:blip r:embed="rId6"/>
                                  <a:srcRect l="-12" t="-16" r="17420" b="9627"/>
                                  <a:stretch/>
                                </p:blipFill>
                                <p:spPr>
                                  <a:xfrm>
                                    <a:off x="4864187" y="-2653708"/>
                                    <a:ext cx="2755959" cy="2415772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</p:pic>
                              <p:sp>
                                <p:nvSpPr>
                                  <p:cNvPr id="59" name="TextBox 18">
                                    <a:extLst>
                                      <a:ext uri="{FF2B5EF4-FFF2-40B4-BE49-F238E27FC236}">
                                        <a16:creationId xmlns:a16="http://schemas.microsoft.com/office/drawing/2014/main" id="{991BA124-0A72-B9B0-E422-5E3E6F835792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897230" y="-2621958"/>
                                    <a:ext cx="272193" cy="27335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 anchor="ctr" anchorCtr="0">
                                    <a:noAutofit/>
                                  </a:bodyPr>
                                  <a:lstStyle/>
                                  <a:p>
                                    <a:pPr>
                                      <a:lnSpc>
                                        <a:spcPct val="93000"/>
                                      </a:lnSpc>
                                      <a:spcAft>
                                        <a:spcPts val="600"/>
                                      </a:spcAft>
                                    </a:pPr>
                                    <a:r>
                                      <a:rPr lang="en-US" sz="750">
                                        <a:solidFill>
                                          <a:srgbClr val="FFFFFF"/>
                                        </a:solidFill>
                                        <a:latin typeface="Microsoft Sans Serif" panose="020B0604020202020204" pitchFamily="34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  <a:t>Nd </a:t>
                                    </a:r>
                                    <a:endParaRPr lang="en-US" sz="900" kern="100">
                                      <a:latin typeface="Aptos" panose="020B0004020202020204" pitchFamily="34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endParaRPr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42" name="Group 41">
                                  <a:extLst>
                                    <a:ext uri="{FF2B5EF4-FFF2-40B4-BE49-F238E27FC236}">
                                      <a16:creationId xmlns:a16="http://schemas.microsoft.com/office/drawing/2014/main" id="{2067B810-E371-2D20-2D9E-D8A4578801B2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1" y="6350"/>
                                  <a:ext cx="3277607" cy="2819399"/>
                                  <a:chOff x="1" y="5010"/>
                                  <a:chExt cx="2549480" cy="2224607"/>
                                </a:xfrm>
                              </p:grpSpPr>
                              <p:grpSp>
                                <p:nvGrpSpPr>
                                  <p:cNvPr id="43" name="Group 42">
                                    <a:extLst>
                                      <a:ext uri="{FF2B5EF4-FFF2-40B4-BE49-F238E27FC236}">
                                        <a16:creationId xmlns:a16="http://schemas.microsoft.com/office/drawing/2014/main" id="{67C03B54-BC16-C1B8-8F13-C6A5B319B755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1" y="5010"/>
                                    <a:ext cx="2549480" cy="2224607"/>
                                    <a:chOff x="1" y="5010"/>
                                    <a:chExt cx="2549480" cy="2224607"/>
                                  </a:xfrm>
                                </p:grpSpPr>
                                <p:grpSp>
                                  <p:nvGrpSpPr>
                                    <p:cNvPr id="46" name="Group 45">
                                      <a:extLst>
                                        <a:ext uri="{FF2B5EF4-FFF2-40B4-BE49-F238E27FC236}">
                                          <a16:creationId xmlns:a16="http://schemas.microsoft.com/office/drawing/2014/main" id="{072AA95F-D9A8-2210-213F-61D3E0D6B124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1" y="5010"/>
                                      <a:ext cx="2549480" cy="2224607"/>
                                      <a:chOff x="1" y="5010"/>
                                      <a:chExt cx="2549480" cy="2224607"/>
                                    </a:xfrm>
                                  </p:grpSpPr>
                                  <p:grpSp>
                                    <p:nvGrpSpPr>
                                      <p:cNvPr id="49" name="Group 4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EA38A16-7F87-E375-1A4E-7495DAFAD579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1" y="5010"/>
                                        <a:ext cx="2549480" cy="2224607"/>
                                        <a:chOff x="1" y="5010"/>
                                        <a:chExt cx="2549480" cy="2224607"/>
                                      </a:xfrm>
                                    </p:grpSpPr>
                                    <p:grpSp>
                                      <p:nvGrpSpPr>
                                        <p:cNvPr id="52" name="Group 51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1AE07B56-0FCB-43A2-4D14-43B79AE528C8}"/>
                                            </a:ext>
                                          </a:extLst>
                                        </p:cNvPr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1" y="5010"/>
                                          <a:ext cx="2549480" cy="2224607"/>
                                          <a:chOff x="1" y="5010"/>
                                          <a:chExt cx="2549480" cy="2224607"/>
                                        </a:xfrm>
                                      </p:grpSpPr>
                                      <p:pic>
                                        <p:nvPicPr>
                                          <p:cNvPr id="55" name="Picture 54" descr="Picture 19 description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427D2626-D654-4013-259B-263F11F51279}"/>
                                              </a:ext>
                                            </a:extLst>
                                          </p:cNvPr>
                                          <p:cNvPicPr>
                                            <a:picLocks noChangeAspect="1"/>
                                          </p:cNvPicPr>
                                          <p:nvPr/>
                                        </p:nvPicPr>
                                        <p:blipFill rotWithShape="1">
                                          <a:blip r:embed="rId7" cstate="print">
                                            <a:extLst>
                                              <a:ext uri="{28A0092B-C50C-407E-A947-70E740481C1C}">
                                                <a14:useLocalDpi xmlns:a14="http://schemas.microsoft.com/office/drawing/2010/main" val="0"/>
                                              </a:ext>
                                            </a:extLst>
                                          </a:blip>
                                          <a:srcRect r="18676" b="9474"/>
                                          <a:stretch/>
                                        </p:blipFill>
                                        <p:spPr>
                                          <a:xfrm>
                                            <a:off x="1" y="5010"/>
                                            <a:ext cx="2549480" cy="2224607"/>
                                          </a:xfrm>
                                          <a:prstGeom prst="rect">
                                            <a:avLst/>
                                          </a:prstGeom>
                                          <a:noFill/>
                                        </p:spPr>
                                      </p:pic>
                                      <p:sp>
                                        <p:nvSpPr>
                                          <p:cNvPr id="56" name="Oval 55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BA1C3B8A-26CF-231A-2B90-09C77A3C99A9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1670050" y="1308100"/>
                                            <a:ext cx="101600" cy="95250"/>
                                          </a:xfrm>
                                          <a:prstGeom prst="ellipse">
                                            <a:avLst/>
                                          </a:prstGeom>
                                          <a:noFill/>
                                          <a:ln>
                                            <a:solidFill>
                                              <a:srgbClr val="FFFF00"/>
                                            </a:solidFill>
                                          </a:ln>
                                        </p:spPr>
                                        <p:style>
                                          <a:lnRef idx="2">
                                            <a:schemeClr val="accent1">
                                              <a:shade val="15000"/>
                                            </a:schemeClr>
                                          </a:lnRef>
                                          <a:fillRef idx="1">
                                            <a:schemeClr val="accent1"/>
                                          </a:fillRef>
                                          <a:effectRef idx="0">
                                            <a:schemeClr val="accent1"/>
                                          </a:effectRef>
                                          <a:fontRef idx="minor">
                                            <a:schemeClr val="lt1"/>
                                          </a:fontRef>
                                        </p:style>
                                        <p:txBody>
              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              <a:prstTxWarp prst="textNoShape">
                                              <a:avLst/>
                                            </a:prstTxWarp>
                                            <a:noAutofit/>
                                          </a:bodyPr>
                                          <a:lstStyle/>
                                          <a:p>
                                            <a:endParaRPr lang="en-US" sz="1350"/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57" name="Text Box 2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843FF4FB-7E73-4D7E-32C0-B8BEBAE078D1}"/>
                                              </a:ext>
                                            </a:extLst>
                                          </p:cNvPr>
                                          <p:cNvSpPr txBox="1">
                                            <a:spLocks noChangeArrowheads="1"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1484849" y="1108517"/>
                                            <a:ext cx="553745" cy="239775"/>
                                          </a:xfrm>
                                          <a:prstGeom prst="rect">
                                            <a:avLst/>
                                          </a:prstGeom>
                                          <a:noFill/>
                                          <a:ln w="9525">
                                            <a:noFill/>
                                            <a:miter lim="800000"/>
                                            <a:headEnd/>
                                            <a:tailEnd/>
                                          </a:ln>
                                        </p:spPr>
                                        <p:txBody>
                                          <a:bodyPr rot="0" vert="horz" wrap="square" lIns="68580" tIns="34290" rIns="68580" bIns="34290" anchor="t" anchorCtr="0">
                                            <a:noAutofit/>
                                          </a:bodyPr>
                                          <a:lstStyle/>
                                          <a:p>
                                            <a:pPr>
                                              <a:lnSpc>
                                                <a:spcPct val="115000"/>
                                              </a:lnSpc>
                                              <a:spcAft>
                                                <a:spcPts val="600"/>
                                              </a:spcAft>
                                            </a:pPr>
                                            <a:r>
                                              <a:rPr lang="en-US" sz="900" kern="100" dirty="0">
                                                <a:solidFill>
                                                  <a:srgbClr val="FFFFFF"/>
                                                </a:solidFill>
                                                <a:latin typeface="Aptos" panose="020B0004020202020204" pitchFamily="34" charset="0"/>
                                                <a:ea typeface="Aptos" panose="020B0004020202020204" pitchFamily="34" charset="0"/>
                                                <a:cs typeface="Times New Roman" panose="02020603050405020304" pitchFamily="18" charset="0"/>
                                              </a:rPr>
                                              <a:t>Spot 5</a:t>
                                            </a:r>
                                            <a:endParaRPr lang="en-US" sz="900" kern="100" dirty="0">
                                              <a:latin typeface="Aptos" panose="020B0004020202020204" pitchFamily="34" charset="0"/>
                                              <a:ea typeface="Aptos" panose="020B0004020202020204" pitchFamily="34" charset="0"/>
                                              <a:cs typeface="Times New Roman" panose="02020603050405020304" pitchFamily="18" charset="0"/>
                                            </a:endParaRPr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53" name="Oval 52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A2286ECF-38E3-5E7C-2626-9E021251CF49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615950" y="476250"/>
                                          <a:ext cx="101600" cy="95250"/>
                                        </a:xfrm>
                                        <a:prstGeom prst="ellipse">
                                          <a:avLst/>
                                        </a:prstGeom>
                                        <a:noFill/>
                                        <a:ln>
                                          <a:solidFill>
                                            <a:srgbClr val="FFFF00"/>
                                          </a:solidFill>
                                        </a:ln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15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            <a:prstTxWarp prst="textNoShape">
                                            <a:avLst/>
                                          </a:prstTxWarp>
                                          <a:noAutofit/>
                                        </a:bodyPr>
                                        <a:lstStyle/>
                                        <a:p>
                                          <a:endParaRPr lang="en-US" sz="1350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54" name="Text Box 2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3343FC43-572E-966A-2A0A-38E52B2D527C}"/>
                                            </a:ext>
                                          </a:extLst>
                                        </p:cNvPr>
                                        <p:cNvSpPr txBox="1">
                                          <a:spLocks noChangeArrowheads="1"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414117" y="263152"/>
                                          <a:ext cx="603370" cy="239575"/>
                                        </a:xfrm>
                                        <a:prstGeom prst="rect">
                                          <a:avLst/>
                                        </a:prstGeom>
                                        <a:noFill/>
                                        <a:ln w="9525">
                                          <a:noFill/>
                                          <a:miter lim="800000"/>
                                          <a:headEnd/>
                                          <a:tailEnd/>
                                        </a:ln>
                                      </p:spPr>
                                      <p:txBody>
                                        <a:bodyPr rot="0" vert="horz" wrap="square" lIns="68580" tIns="34290" rIns="68580" bIns="34290" anchor="t" anchorCtr="0">
                                          <a:noAutofit/>
                                        </a:bodyPr>
                                        <a:lstStyle/>
                                        <a:p>
                                          <a:pPr>
                                            <a:lnSpc>
                                              <a:spcPct val="115000"/>
                                            </a:lnSpc>
                                            <a:spcAft>
                                              <a:spcPts val="600"/>
                                            </a:spcAft>
                                          </a:pPr>
                                          <a:r>
                                            <a:rPr lang="en-US" sz="900" kern="100" dirty="0">
                                              <a:solidFill>
                                                <a:srgbClr val="FFFFFF"/>
                                              </a:solidFill>
                                              <a:latin typeface="Aptos" panose="020B0004020202020204" pitchFamily="34" charset="0"/>
                                              <a:ea typeface="Aptos" panose="020B0004020202020204" pitchFamily="34" charset="0"/>
                                              <a:cs typeface="Times New Roman" panose="02020603050405020304" pitchFamily="18" charset="0"/>
                                            </a:rPr>
                                            <a:t>Spot 1</a:t>
                                          </a:r>
                                          <a:endParaRPr lang="en-US" sz="900" kern="100" dirty="0">
                                            <a:latin typeface="Aptos" panose="020B0004020202020204" pitchFamily="34" charset="0"/>
                                            <a:ea typeface="Aptos" panose="020B0004020202020204" pitchFamily="34" charset="0"/>
                                            <a:cs typeface="Times New Roman" panose="02020603050405020304" pitchFamily="18" charset="0"/>
                                          </a:endParaRPr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50" name="Oval 4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4147BA9-198A-64E1-495F-4470351A70B0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2190750" y="1543050"/>
                                        <a:ext cx="101600" cy="95250"/>
                                      </a:xfrm>
                                      <a:prstGeom prst="ellipse">
                                        <a:avLst/>
                                      </a:prstGeom>
                                      <a:noFill/>
                                      <a:ln>
                                        <a:solidFill>
                                          <a:srgbClr val="FFFF00"/>
                                        </a:solidFill>
                                      </a:ln>
                                    </p:spPr>
                                    <p:style>
                                      <a:lnRef idx="2">
                                        <a:schemeClr val="accent1">
                                          <a:shade val="15000"/>
                                        </a:schemeClr>
                                      </a:lnRef>
                                      <a:fillRef idx="1">
                                        <a:schemeClr val="accent1"/>
                                      </a:fillRef>
                                      <a:effectRef idx="0">
                                        <a:schemeClr val="accent1"/>
                                      </a:effectRef>
                                      <a:fontRef idx="minor">
                                        <a:schemeClr val="lt1"/>
                                      </a:fontRef>
                                    </p:style>
                                    <p:txBody>
          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          <a:prstTxWarp prst="textNoShape">
                                          <a:avLst/>
                                        </a:prstTxWarp>
                                        <a:noAutofit/>
                                      </a:bodyPr>
                                      <a:lstStyle/>
                                      <a:p>
                                        <a:endParaRPr lang="en-US" sz="1350"/>
                                      </a:p>
                                    </p:txBody>
                                  </p:sp>
                                  <p:sp>
                                    <p:nvSpPr>
                                      <p:cNvPr id="51" name="Text Box 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191D111-4667-6A92-D44A-131449902B78}"/>
                                          </a:ext>
                                        </a:extLst>
                                      </p:cNvPr>
                                      <p:cNvSpPr txBox="1"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1976652" y="1340259"/>
                                        <a:ext cx="552183" cy="234801"/>
                                      </a:xfrm>
                                      <a:prstGeom prst="rect">
                                        <a:avLst/>
                                      </a:prstGeom>
                                      <a:noFill/>
                                      <a:ln w="9525">
                                        <a:noFill/>
                                        <a:miter lim="800000"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rot="0" vert="horz" wrap="square" lIns="68580" tIns="34290" rIns="68580" bIns="34290" anchor="t" anchorCtr="0">
                                        <a:noAutofit/>
                                      </a:bodyPr>
                                      <a:lstStyle/>
                                      <a:p>
                                        <a:pPr>
                                          <a:lnSpc>
                                            <a:spcPct val="115000"/>
                                          </a:lnSpc>
                                          <a:spcAft>
                                            <a:spcPts val="600"/>
                                          </a:spcAft>
                                        </a:pPr>
                                        <a:r>
                                          <a:rPr lang="en-US" sz="900" kern="100" dirty="0">
                                            <a:solidFill>
                                              <a:srgbClr val="FFFFFF"/>
                                            </a:solidFill>
                                            <a:latin typeface="Aptos" panose="020B0004020202020204" pitchFamily="34" charset="0"/>
                                            <a:ea typeface="Aptos" panose="020B0004020202020204" pitchFamily="34" charset="0"/>
                                            <a:cs typeface="Times New Roman" panose="02020603050405020304" pitchFamily="18" charset="0"/>
                                          </a:rPr>
                                          <a:t>Spot 7</a:t>
                                        </a:r>
                                        <a:endParaRPr lang="en-US" sz="900" kern="100" dirty="0">
                                          <a:latin typeface="Aptos" panose="020B0004020202020204" pitchFamily="34" charset="0"/>
                                          <a:ea typeface="Aptos" panose="020B0004020202020204" pitchFamily="34" charset="0"/>
                                          <a:cs typeface="Times New Roman" panose="02020603050405020304" pitchFamily="18" charset="0"/>
                                        </a:endParaRPr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47" name="Oval 46">
                                      <a:extLst>
                                        <a:ext uri="{FF2B5EF4-FFF2-40B4-BE49-F238E27FC236}">
                                          <a16:creationId xmlns:a16="http://schemas.microsoft.com/office/drawing/2014/main" id="{042BE867-AF6C-3ED8-9473-385855D079DD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1136650" y="1352550"/>
                                      <a:ext cx="101600" cy="95250"/>
                                    </a:xfrm>
                                    <a:prstGeom prst="ellipse">
                                      <a:avLst/>
                                    </a:prstGeom>
                                    <a:noFill/>
                                    <a:ln>
                                      <a:solidFill>
                                        <a:srgbClr val="FFFF00"/>
                                      </a:solidFill>
                                    </a:ln>
                                  </p:spPr>
                                  <p:style>
                                    <a:lnRef idx="2">
                                      <a:schemeClr val="accent1">
                                        <a:shade val="15000"/>
                                      </a:schemeClr>
                                    </a:lnRef>
                                    <a:fillRef idx="1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lt1"/>
                                    </a:fontRef>
                                  </p:style>
                                  <p:txBody>
        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        <a:prstTxWarp prst="textNoShape">
                                        <a:avLst/>
                                      </a:prstTxWarp>
                                      <a:noAutofit/>
                                    </a:bodyPr>
                                    <a:lstStyle/>
                                    <a:p>
                                      <a:endParaRPr lang="en-US" sz="1350"/>
                                    </a:p>
                                  </p:txBody>
                                </p:sp>
                                <p:sp>
                                  <p:nvSpPr>
                                    <p:cNvPr id="48" name="Text Box 2">
                                      <a:extLst>
                                        <a:ext uri="{FF2B5EF4-FFF2-40B4-BE49-F238E27FC236}">
                                          <a16:creationId xmlns:a16="http://schemas.microsoft.com/office/drawing/2014/main" id="{0CCCAC8F-3917-16D7-415E-73B1892D6957}"/>
                                        </a:ext>
                                      </a:extLst>
                                    </p:cNvPr>
                                    <p:cNvSpPr txBox="1"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908067" y="1152967"/>
                                      <a:ext cx="603370" cy="252443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 w="9525">
                                      <a:noFill/>
                                      <a:miter lim="800000"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 rot="0" vert="horz" wrap="square" lIns="68580" tIns="34290" rIns="68580" bIns="34290" anchor="t" anchorCtr="0">
                                      <a:noAutofit/>
                                    </a:bodyPr>
                                    <a:lstStyle/>
                                    <a:p>
                                      <a:pPr>
                                        <a:lnSpc>
                                          <a:spcPct val="115000"/>
                                        </a:lnSpc>
                                        <a:spcAft>
                                          <a:spcPts val="600"/>
                                        </a:spcAft>
                                      </a:pPr>
                                      <a:r>
                                        <a:rPr lang="en-US" sz="900" kern="100" dirty="0">
                                          <a:solidFill>
                                            <a:srgbClr val="FFFFFF"/>
                                          </a:solidFill>
                                          <a:latin typeface="Aptos" panose="020B0004020202020204" pitchFamily="34" charset="0"/>
                                          <a:ea typeface="Aptos" panose="020B0004020202020204" pitchFamily="34" charset="0"/>
                                          <a:cs typeface="Times New Roman" panose="02020603050405020304" pitchFamily="18" charset="0"/>
                                        </a:rPr>
                                        <a:t>Spot 4</a:t>
                                      </a:r>
                                      <a:endParaRPr lang="en-US" sz="900" kern="100" dirty="0">
                                        <a:latin typeface="Aptos" panose="020B0004020202020204" pitchFamily="34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endParaRPr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4" name="Oval 43">
                                    <a:extLst>
                                      <a:ext uri="{FF2B5EF4-FFF2-40B4-BE49-F238E27FC236}">
                                        <a16:creationId xmlns:a16="http://schemas.microsoft.com/office/drawing/2014/main" id="{B4E4FBFF-765E-105E-BFBA-D25800EB64CE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1847850" y="565150"/>
                                    <a:ext cx="101600" cy="95250"/>
                                  </a:xfrm>
                                  <a:prstGeom prst="ellipse">
                                    <a:avLst/>
                                  </a:prstGeom>
                                  <a:noFill/>
                                  <a:ln>
                                    <a:solidFill>
                                      <a:srgbClr val="FFFF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15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endParaRPr lang="en-US" sz="1350"/>
                                  </a:p>
                                </p:txBody>
                              </p:sp>
                              <p:sp>
                                <p:nvSpPr>
                                  <p:cNvPr id="45" name="Text Box 2">
                                    <a:extLst>
                                      <a:ext uri="{FF2B5EF4-FFF2-40B4-BE49-F238E27FC236}">
                                        <a16:creationId xmlns:a16="http://schemas.microsoft.com/office/drawing/2014/main" id="{A55AE698-5F55-F7A6-3FBD-0455BA96DD2F}"/>
                                      </a:ext>
                                    </a:extLst>
                                  </p:cNvPr>
                                  <p:cNvSpPr txBox="1"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1609732" y="373083"/>
                                    <a:ext cx="583333" cy="215899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9525">
                                    <a:noFill/>
                                    <a:miter lim="800000"/>
                                    <a:headEnd/>
                                    <a:tailEnd/>
                                  </a:ln>
                                </p:spPr>
                                <p:txBody>
                                  <a:bodyPr rot="0" vert="horz" wrap="square" lIns="68580" tIns="34290" rIns="68580" bIns="34290" anchor="t" anchorCtr="0">
                                    <a:noAutofit/>
                                  </a:bodyPr>
                                  <a:lstStyle/>
                                  <a:p>
                                    <a:pPr>
                                      <a:lnSpc>
                                        <a:spcPct val="115000"/>
                                      </a:lnSpc>
                                      <a:spcAft>
                                        <a:spcPts val="600"/>
                                      </a:spcAft>
                                    </a:pPr>
                                    <a:r>
                                      <a:rPr lang="en-US" sz="900" kern="100">
                                        <a:solidFill>
                                          <a:srgbClr val="FFFFFF"/>
                                        </a:solidFill>
                                        <a:latin typeface="Aptos" panose="020B0004020202020204" pitchFamily="34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  <a:t>Spot 2</a:t>
                                    </a:r>
                                    <a:endParaRPr lang="en-US" sz="900" kern="100">
                                      <a:latin typeface="Aptos" panose="020B0004020202020204" pitchFamily="34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endParaRPr>
                                  </a:p>
                                </p:txBody>
                              </p:sp>
                            </p:grpSp>
                          </p:grpSp>
                          <p:sp>
                            <p:nvSpPr>
                              <p:cNvPr id="35" name="Oval 34">
                                <a:extLst>
                                  <a:ext uri="{FF2B5EF4-FFF2-40B4-BE49-F238E27FC236}">
                                    <a16:creationId xmlns:a16="http://schemas.microsoft.com/office/drawing/2014/main" id="{ADECD10D-2D07-6AAF-0B4D-00CE39986B4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800350" y="622300"/>
                                <a:ext cx="130175" cy="120650"/>
                              </a:xfrm>
                              <a:prstGeom prst="ellipse">
                                <a:avLst/>
                              </a:prstGeom>
                              <a:noFill/>
                              <a:ln>
                                <a:solidFill>
                                  <a:srgbClr val="FFFF00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15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en-US" sz="1350"/>
                              </a:p>
                            </p:txBody>
                          </p:sp>
                          <p:sp>
                            <p:nvSpPr>
                              <p:cNvPr id="36" name="Text Box 2">
                                <a:extLst>
                                  <a:ext uri="{FF2B5EF4-FFF2-40B4-BE49-F238E27FC236}">
                                    <a16:creationId xmlns:a16="http://schemas.microsoft.com/office/drawing/2014/main" id="{810698E8-7361-2D42-E6E8-36A81475BC76}"/>
                                  </a:ext>
                                </a:extLst>
                              </p:cNvPr>
                              <p:cNvSpPr txBox="1"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616200" y="374650"/>
                                <a:ext cx="736600" cy="297180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rot="0" vert="horz" wrap="square" lIns="68580" tIns="34290" rIns="68580" bIns="34290" anchor="t" anchorCtr="0">
                                <a:noAutofit/>
                              </a:bodyPr>
                              <a:lstStyle/>
                              <a:p>
                                <a:pPr>
                                  <a:lnSpc>
                                    <a:spcPct val="115000"/>
                                  </a:lnSpc>
                                  <a:spcAft>
                                    <a:spcPts val="600"/>
                                  </a:spcAft>
                                </a:pPr>
                                <a:r>
                                  <a:rPr lang="en-US" sz="900" kern="100">
                                    <a:solidFill>
                                      <a:srgbClr val="FFFFFF"/>
                                    </a:solidFill>
                                    <a:latin typeface="Aptos" panose="020B0004020202020204" pitchFamily="34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  <a:t>Spot 3</a:t>
                                </a:r>
                                <a:endParaRPr lang="en-US" sz="900" kern="100">
                                  <a:latin typeface="Aptos" panose="020B0004020202020204" pitchFamily="34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31" name="Group 30">
                              <a:extLst>
                                <a:ext uri="{FF2B5EF4-FFF2-40B4-BE49-F238E27FC236}">
                                  <a16:creationId xmlns:a16="http://schemas.microsoft.com/office/drawing/2014/main" id="{2BDF5C22-EE33-D05E-1F05-BFBC79BF69B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645878" y="2820081"/>
                              <a:ext cx="1650204" cy="1468971"/>
                              <a:chOff x="-42" y="-281845"/>
                              <a:chExt cx="1650204" cy="1468971"/>
                            </a:xfrm>
                          </p:grpSpPr>
                          <p:pic>
                            <p:nvPicPr>
                              <p:cNvPr id="32" name="Picture 31" descr="Picture 15 description">
                                <a:extLst>
                                  <a:ext uri="{FF2B5EF4-FFF2-40B4-BE49-F238E27FC236}">
                                    <a16:creationId xmlns:a16="http://schemas.microsoft.com/office/drawing/2014/main" id="{30E385D7-E961-2298-A949-4EB3C861D0C1}"/>
                                  </a:ext>
                                </a:extLst>
                              </p:cNvPr>
                              <p:cNvPicPr>
                                <a:picLocks/>
                              </p:cNvPicPr>
                              <p:nvPr/>
                            </p:nvPicPr>
                            <p:blipFill rotWithShape="1">
                              <a:blip r:embed="rId8" cstate="print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-2" t="-28" r="18669" b="9733"/>
                              <a:stretch/>
                            </p:blipFill>
                            <p:spPr bwMode="auto">
                              <a:xfrm>
                                <a:off x="-42" y="-281845"/>
                                <a:ext cx="1650204" cy="1468971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53640926-AAD7-44D8-BBD7-CCE9431645EC}">
                                  <a14:shadowObscured xmlns:a14="http://schemas.microsoft.com/office/drawing/2010/main"/>
                                </a:ext>
                              </a:extLst>
                            </p:spPr>
                          </p:pic>
                          <p:sp>
                            <p:nvSpPr>
                              <p:cNvPr id="33" name="TextBox 15">
                                <a:extLst>
                                  <a:ext uri="{FF2B5EF4-FFF2-40B4-BE49-F238E27FC236}">
                                    <a16:creationId xmlns:a16="http://schemas.microsoft.com/office/drawing/2014/main" id="{ECCE1FBC-EF8A-9551-C0C7-315178255C92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8041" y="-279379"/>
                                <a:ext cx="231775" cy="167005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lIns="0" tIns="0" rIns="0" bIns="0" rtlCol="0" anchor="ctr" anchorCtr="0">
                                <a:noAutofit/>
                              </a:bodyPr>
                              <a:lstStyle/>
                              <a:p>
                                <a:pPr>
                                  <a:lnSpc>
                                    <a:spcPct val="93000"/>
                                  </a:lnSpc>
                                  <a:spcAft>
                                    <a:spcPts val="600"/>
                                  </a:spcAft>
                                </a:pPr>
                                <a:r>
                                  <a:rPr lang="en-US" sz="750">
                                    <a:solidFill>
                                      <a:srgbClr val="FFFFFF"/>
                                    </a:solidFill>
                                    <a:latin typeface="Microsoft Sans Serif" panose="020B0604020202020204" pitchFamily="34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  <a:t>Ba </a:t>
                                </a:r>
                                <a:r>
                                  <a:rPr lang="en-US" sz="750">
                                    <a:solidFill>
                                      <a:srgbClr val="000000"/>
                                    </a:solidFill>
                                    <a:latin typeface="Microsoft Sans Serif" panose="020B0604020202020204" pitchFamily="34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  <a:t>)</a:t>
                                </a:r>
                                <a:endParaRPr lang="en-US" sz="900" kern="100">
                                  <a:latin typeface="Aptos" panose="020B0004020202020204" pitchFamily="34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29" name="TextBox 18">
                            <a:extLst>
                              <a:ext uri="{FF2B5EF4-FFF2-40B4-BE49-F238E27FC236}">
                                <a16:creationId xmlns:a16="http://schemas.microsoft.com/office/drawing/2014/main" id="{B943196A-F17A-6F75-EC20-30B9F0969DEC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298989" y="1501401"/>
                            <a:ext cx="120015" cy="16764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lIns="0" tIns="0" rIns="0" bIns="0" rtlCol="0" anchor="ctr" anchorCtr="0">
                            <a:noAutofit/>
                          </a:bodyPr>
                          <a:lstStyle/>
                          <a:p>
                            <a:pPr>
                              <a:lnSpc>
                                <a:spcPct val="93000"/>
                              </a:lnSpc>
                              <a:spcAft>
                                <a:spcPts val="600"/>
                              </a:spcAft>
                            </a:pPr>
                            <a:r>
                              <a:rPr lang="en-US" sz="750">
                                <a:solidFill>
                                  <a:srgbClr val="FFFFFF"/>
                                </a:solidFill>
                                <a:latin typeface="Microsoft Sans Serif" panose="020B0604020202020204" pitchFamily="34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  <a:t>Zr </a:t>
                            </a:r>
                            <a:endParaRPr lang="en-US" sz="900" kern="100"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26" name="Text Box 2">
                          <a:extLst>
                            <a:ext uri="{FF2B5EF4-FFF2-40B4-BE49-F238E27FC236}">
                              <a16:creationId xmlns:a16="http://schemas.microsoft.com/office/drawing/2014/main" id="{A605E7AD-CF6E-9C96-5D3B-C5409794297B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0970" y="2476244"/>
                          <a:ext cx="741509" cy="25606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68580" tIns="34290" rIns="68580" bIns="34290" anchor="t" anchorCtr="0">
                          <a:spAutoFit/>
                        </a:bodyPr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US" sz="900" b="1" kern="100" dirty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20µm</a:t>
                          </a:r>
                          <a:endParaRPr lang="en-US" sz="900" kern="100" dirty="0"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cxnSp>
                      <p:nvCxnSpPr>
                        <p:cNvPr id="27" name="Straight Connector 26">
                          <a:extLst>
                            <a:ext uri="{FF2B5EF4-FFF2-40B4-BE49-F238E27FC236}">
                              <a16:creationId xmlns:a16="http://schemas.microsoft.com/office/drawing/2014/main" id="{E71D3418-AD23-BDC4-636A-92DE4A20A8A6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7625" y="2752725"/>
                          <a:ext cx="800100" cy="0"/>
                        </a:xfrm>
                        <a:prstGeom prst="line">
                          <a:avLst/>
                        </a:prstGeom>
                        <a:ln w="50800">
                          <a:solidFill>
                            <a:schemeClr val="bg1"/>
                          </a:solidFill>
                        </a:ln>
                      </p:spPr>
                      <p:style>
                        <a:lnRef idx="3">
                          <a:schemeClr val="accent1"/>
                        </a:lnRef>
                        <a:fillRef idx="0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23" name="Straight Connector 22">
                        <a:extLst>
                          <a:ext uri="{FF2B5EF4-FFF2-40B4-BE49-F238E27FC236}">
                            <a16:creationId xmlns:a16="http://schemas.microsoft.com/office/drawing/2014/main" id="{A4B1DA06-0656-E383-7E22-D6AA1815476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305908" y="1450940"/>
                        <a:ext cx="393065" cy="0"/>
                      </a:xfrm>
                      <a:prstGeom prst="line">
                        <a:avLst/>
                      </a:prstGeom>
                      <a:ln w="317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4" name="Text Box 2">
                        <a:extLst>
                          <a:ext uri="{FF2B5EF4-FFF2-40B4-BE49-F238E27FC236}">
                            <a16:creationId xmlns:a16="http://schemas.microsoft.com/office/drawing/2014/main" id="{8D028B36-0C77-3DD6-8D9F-7511115E4F11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285811" y="1256043"/>
                        <a:ext cx="600045" cy="21545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68580" tIns="34290" rIns="68580" bIns="34290" anchor="t" anchorCtr="0">
                        <a:noAutofit/>
                      </a:bodyPr>
                      <a:lstStyle/>
                      <a:p>
                        <a:pPr>
                          <a:lnSpc>
                            <a:spcPct val="115000"/>
                          </a:lnSpc>
                          <a:spcAft>
                            <a:spcPts val="600"/>
                          </a:spcAft>
                        </a:pPr>
                        <a:r>
                          <a:rPr lang="en-US" sz="600" b="1" kern="1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a:t>20µm</a:t>
                        </a:r>
                        <a:endParaRPr lang="en-US" sz="900" kern="100"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cxnSp>
                  <p:nvCxnSpPr>
                    <p:cNvPr id="20" name="Straight Connector 19">
                      <a:extLst>
                        <a:ext uri="{FF2B5EF4-FFF2-40B4-BE49-F238E27FC236}">
                          <a16:creationId xmlns:a16="http://schemas.microsoft.com/office/drawing/2014/main" id="{12ED10B2-3A5C-F5DD-0AA4-4049B2ACB53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6904" y="4251018"/>
                      <a:ext cx="393065" cy="0"/>
                    </a:xfrm>
                    <a:prstGeom prst="line">
                      <a:avLst/>
                    </a:prstGeom>
                    <a:ln w="317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" name="Text Box 2">
                      <a:extLst>
                        <a:ext uri="{FF2B5EF4-FFF2-40B4-BE49-F238E27FC236}">
                          <a16:creationId xmlns:a16="http://schemas.microsoft.com/office/drawing/2014/main" id="{E8E02A06-E31B-3E2B-B5EB-A0401C28E0E4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24074" y="4044441"/>
                      <a:ext cx="599440" cy="21570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68580" tIns="34290" rIns="68580" bIns="34290" anchor="t" anchorCtr="0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600" b="1" kern="1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20µm</a:t>
                      </a:r>
                      <a:endParaRPr lang="en-US" sz="900" kern="100" dirty="0"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198B0E94-F8A3-E0ED-D417-A8287549BDCE}"/>
                      </a:ext>
                    </a:extLst>
                  </p:cNvPr>
                  <p:cNvCxnSpPr/>
                  <p:nvPr/>
                </p:nvCxnSpPr>
                <p:spPr>
                  <a:xfrm>
                    <a:off x="1676042" y="4251813"/>
                    <a:ext cx="393065" cy="0"/>
                  </a:xfrm>
                  <a:prstGeom prst="line">
                    <a:avLst/>
                  </a:prstGeom>
                  <a:ln w="317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" name="Text Box 2">
                    <a:extLst>
                      <a:ext uri="{FF2B5EF4-FFF2-40B4-BE49-F238E27FC236}">
                        <a16:creationId xmlns:a16="http://schemas.microsoft.com/office/drawing/2014/main" id="{F5011701-6798-7906-D5CB-EF11B04E8EB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45920" y="4031580"/>
                    <a:ext cx="495642" cy="21568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68580" tIns="34290" rIns="68580" bIns="34290" anchor="t" anchorCtr="0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600"/>
                      </a:spcAft>
                    </a:pPr>
                    <a:r>
                      <a:rPr lang="en-US" sz="600" b="1" kern="1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a:t>20µm</a:t>
                    </a:r>
                    <a:endParaRPr lang="en-US" sz="900" kern="100" dirty="0">
                      <a:latin typeface="Aptos" panose="020B0004020202020204" pitchFamily="34" charset="0"/>
                      <a:ea typeface="Aptos" panose="020B000402020202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E5038F6D-5108-68C4-1CEA-655E58086672}"/>
                    </a:ext>
                  </a:extLst>
                </p:cNvPr>
                <p:cNvCxnSpPr/>
                <p:nvPr/>
              </p:nvCxnSpPr>
              <p:spPr>
                <a:xfrm>
                  <a:off x="4941988" y="1451434"/>
                  <a:ext cx="393065" cy="0"/>
                </a:xfrm>
                <a:prstGeom prst="line">
                  <a:avLst/>
                </a:prstGeom>
                <a:ln w="317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 Box 2">
                  <a:extLst>
                    <a:ext uri="{FF2B5EF4-FFF2-40B4-BE49-F238E27FC236}">
                      <a16:creationId xmlns:a16="http://schemas.microsoft.com/office/drawing/2014/main" id="{98F5791C-B9F7-FEDF-BE94-9CF3E14A834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04989" y="1252548"/>
                  <a:ext cx="502293" cy="1458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68580" tIns="34290" rIns="68580" bIns="3429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600"/>
                    </a:spcAft>
                  </a:pPr>
                  <a:r>
                    <a:rPr lang="en-US" sz="600" b="1" kern="100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20µm</a:t>
                  </a:r>
                  <a:endParaRPr lang="en-US" sz="9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5DC1F9E-F131-38A8-E50E-D9656A37DC3F}"/>
                  </a:ext>
                </a:extLst>
              </p:cNvPr>
              <p:cNvCxnSpPr/>
              <p:nvPr/>
            </p:nvCxnSpPr>
            <p:spPr>
              <a:xfrm>
                <a:off x="3298183" y="2912886"/>
                <a:ext cx="393065" cy="0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 Box 2">
                <a:extLst>
                  <a:ext uri="{FF2B5EF4-FFF2-40B4-BE49-F238E27FC236}">
                    <a16:creationId xmlns:a16="http://schemas.microsoft.com/office/drawing/2014/main" id="{F5824305-488E-DF25-D200-9CEA7B4522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51065" y="2709332"/>
                <a:ext cx="599440" cy="210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600" b="1" kern="1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20µm</a:t>
                </a:r>
                <a:endParaRPr lang="en-US" sz="9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9245D88-3F55-91DC-36F4-257E4BB8D781}"/>
                </a:ext>
              </a:extLst>
            </p:cNvPr>
            <p:cNvCxnSpPr/>
            <p:nvPr/>
          </p:nvCxnSpPr>
          <p:spPr>
            <a:xfrm>
              <a:off x="4963131" y="2923231"/>
              <a:ext cx="393065" cy="0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6FC8AD34-417D-A818-29BA-5D488345B8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9121" y="2707495"/>
              <a:ext cx="600045" cy="206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600"/>
                </a:spcAft>
              </a:pPr>
              <a:r>
                <a:rPr lang="en-US" sz="600" b="1" kern="100" dirty="0">
                  <a:solidFill>
                    <a:srgbClr val="FFFFFF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20µm</a:t>
              </a:r>
              <a:endParaRPr lang="en-US" sz="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5009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315E053-8FB4-6AA3-C08A-169225E35312}"/>
              </a:ext>
            </a:extLst>
          </p:cNvPr>
          <p:cNvSpPr txBox="1">
            <a:spLocks/>
          </p:cNvSpPr>
          <p:nvPr/>
        </p:nvSpPr>
        <p:spPr>
          <a:xfrm>
            <a:off x="1425230" y="580790"/>
            <a:ext cx="6243484" cy="2957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/>
              <a:t>EDS Fluff Cube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00ED3FA-A615-CD5B-7BE8-F5D934AFB5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778412"/>
              </p:ext>
            </p:extLst>
          </p:nvPr>
        </p:nvGraphicFramePr>
        <p:xfrm>
          <a:off x="6101303" y="1587334"/>
          <a:ext cx="2874158" cy="20515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5630">
                  <a:extLst>
                    <a:ext uri="{9D8B030D-6E8A-4147-A177-3AD203B41FA5}">
                      <a16:colId xmlns:a16="http://schemas.microsoft.com/office/drawing/2014/main" val="3200098483"/>
                    </a:ext>
                  </a:extLst>
                </a:gridCol>
                <a:gridCol w="286224">
                  <a:extLst>
                    <a:ext uri="{9D8B030D-6E8A-4147-A177-3AD203B41FA5}">
                      <a16:colId xmlns:a16="http://schemas.microsoft.com/office/drawing/2014/main" val="3890837840"/>
                    </a:ext>
                  </a:extLst>
                </a:gridCol>
                <a:gridCol w="343950">
                  <a:extLst>
                    <a:ext uri="{9D8B030D-6E8A-4147-A177-3AD203B41FA5}">
                      <a16:colId xmlns:a16="http://schemas.microsoft.com/office/drawing/2014/main" val="252786214"/>
                    </a:ext>
                  </a:extLst>
                </a:gridCol>
                <a:gridCol w="343950">
                  <a:extLst>
                    <a:ext uri="{9D8B030D-6E8A-4147-A177-3AD203B41FA5}">
                      <a16:colId xmlns:a16="http://schemas.microsoft.com/office/drawing/2014/main" val="4254032033"/>
                    </a:ext>
                  </a:extLst>
                </a:gridCol>
                <a:gridCol w="343950">
                  <a:extLst>
                    <a:ext uri="{9D8B030D-6E8A-4147-A177-3AD203B41FA5}">
                      <a16:colId xmlns:a16="http://schemas.microsoft.com/office/drawing/2014/main" val="2127280636"/>
                    </a:ext>
                  </a:extLst>
                </a:gridCol>
                <a:gridCol w="343950">
                  <a:extLst>
                    <a:ext uri="{9D8B030D-6E8A-4147-A177-3AD203B41FA5}">
                      <a16:colId xmlns:a16="http://schemas.microsoft.com/office/drawing/2014/main" val="3869515536"/>
                    </a:ext>
                  </a:extLst>
                </a:gridCol>
                <a:gridCol w="318252">
                  <a:extLst>
                    <a:ext uri="{9D8B030D-6E8A-4147-A177-3AD203B41FA5}">
                      <a16:colId xmlns:a16="http://schemas.microsoft.com/office/drawing/2014/main" val="4058990734"/>
                    </a:ext>
                  </a:extLst>
                </a:gridCol>
                <a:gridCol w="318252">
                  <a:extLst>
                    <a:ext uri="{9D8B030D-6E8A-4147-A177-3AD203B41FA5}">
                      <a16:colId xmlns:a16="http://schemas.microsoft.com/office/drawing/2014/main" val="950140512"/>
                    </a:ext>
                  </a:extLst>
                </a:gridCol>
              </a:tblGrid>
              <a:tr h="124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 dirty="0">
                          <a:effectLst/>
                        </a:rPr>
                        <a:t> </a:t>
                      </a:r>
                      <a:endParaRPr lang="en-US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 dirty="0">
                          <a:effectLst/>
                        </a:rPr>
                        <a:t>Foam Cube</a:t>
                      </a:r>
                      <a:endParaRPr lang="en-US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406315637"/>
                  </a:ext>
                </a:extLst>
              </a:tr>
              <a:tr h="2552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 dirty="0">
                          <a:effectLst/>
                        </a:rPr>
                        <a:t>Element</a:t>
                      </a:r>
                      <a:endParaRPr lang="en-US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Spot 1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Spot 2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Spot 3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Spot 4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Spot 5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Spot 6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Spot 7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132509583"/>
                  </a:ext>
                </a:extLst>
              </a:tr>
              <a:tr h="2552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>
                          <a:effectLst/>
                        </a:rPr>
                        <a:t>U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68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53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71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69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97179381"/>
                  </a:ext>
                </a:extLst>
              </a:tr>
              <a:tr h="2552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>
                          <a:effectLst/>
                        </a:rPr>
                        <a:t>Pu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452363590"/>
                  </a:ext>
                </a:extLst>
              </a:tr>
              <a:tr h="2552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>
                          <a:effectLst/>
                        </a:rPr>
                        <a:t>Zr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655585240"/>
                  </a:ext>
                </a:extLst>
              </a:tr>
              <a:tr h="2552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 dirty="0">
                          <a:effectLst/>
                        </a:rPr>
                        <a:t>Lanthanides</a:t>
                      </a:r>
                      <a:endParaRPr lang="en-US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362559896"/>
                  </a:ext>
                </a:extLst>
              </a:tr>
              <a:tr h="124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</a:t>
                      </a: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804691133"/>
                  </a:ext>
                </a:extLst>
              </a:tr>
              <a:tr h="2552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>
                          <a:effectLst/>
                        </a:rPr>
                        <a:t>Pd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420965385"/>
                  </a:ext>
                </a:extLst>
              </a:tr>
              <a:tr h="102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>
                          <a:effectLst/>
                        </a:rPr>
                        <a:t>Te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817861315"/>
                  </a:ext>
                </a:extLst>
              </a:tr>
            </a:tbl>
          </a:graphicData>
        </a:graphic>
      </p:graphicFrame>
      <p:sp>
        <p:nvSpPr>
          <p:cNvPr id="6" name="Text Box 2">
            <a:extLst>
              <a:ext uri="{FF2B5EF4-FFF2-40B4-BE49-F238E27FC236}">
                <a16:creationId xmlns:a16="http://schemas.microsoft.com/office/drawing/2014/main" id="{F9264C2F-7AC6-89C9-B048-FEA8CD0CA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927" y="3274354"/>
            <a:ext cx="359569" cy="27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900" kern="10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</a:t>
            </a:r>
            <a:endParaRPr lang="en-US" sz="9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D0768C36-483D-162A-6C61-8FCFD78B1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920" y="2831807"/>
            <a:ext cx="419926" cy="19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25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Spot 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2458D1C-8DD5-188C-5175-98DFF0D9F711}"/>
              </a:ext>
            </a:extLst>
          </p:cNvPr>
          <p:cNvGrpSpPr/>
          <p:nvPr/>
        </p:nvGrpSpPr>
        <p:grpSpPr>
          <a:xfrm>
            <a:off x="143207" y="1540440"/>
            <a:ext cx="5908225" cy="3903559"/>
            <a:chOff x="0" y="0"/>
            <a:chExt cx="6633979" cy="438338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7C38EB-8CAF-0EE7-BC91-845491801F94}"/>
                </a:ext>
              </a:extLst>
            </p:cNvPr>
            <p:cNvGrpSpPr/>
            <p:nvPr/>
          </p:nvGrpSpPr>
          <p:grpSpPr>
            <a:xfrm>
              <a:off x="0" y="0"/>
              <a:ext cx="6633979" cy="4383387"/>
              <a:chOff x="1" y="0"/>
              <a:chExt cx="6634614" cy="438360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EFCBEBD-8456-C043-74E6-7FAB0E40331D}"/>
                  </a:ext>
                </a:extLst>
              </p:cNvPr>
              <p:cNvGrpSpPr/>
              <p:nvPr/>
            </p:nvGrpSpPr>
            <p:grpSpPr>
              <a:xfrm>
                <a:off x="1" y="0"/>
                <a:ext cx="6634614" cy="4383607"/>
                <a:chOff x="1" y="0"/>
                <a:chExt cx="6634614" cy="4383607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03F63148-439D-0710-3DB4-B5F8BB384B3D}"/>
                    </a:ext>
                  </a:extLst>
                </p:cNvPr>
                <p:cNvGrpSpPr/>
                <p:nvPr/>
              </p:nvGrpSpPr>
              <p:grpSpPr>
                <a:xfrm>
                  <a:off x="1" y="0"/>
                  <a:ext cx="6634614" cy="4350937"/>
                  <a:chOff x="1" y="0"/>
                  <a:chExt cx="6634614" cy="4350937"/>
                </a:xfrm>
              </p:grpSpPr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4FD4468D-D242-BA54-881B-85812FF215DC}"/>
                      </a:ext>
                    </a:extLst>
                  </p:cNvPr>
                  <p:cNvGrpSpPr/>
                  <p:nvPr/>
                </p:nvGrpSpPr>
                <p:grpSpPr>
                  <a:xfrm>
                    <a:off x="1" y="0"/>
                    <a:ext cx="6634614" cy="4350937"/>
                    <a:chOff x="1" y="0"/>
                    <a:chExt cx="6634614" cy="4350937"/>
                  </a:xfrm>
                </p:grpSpPr>
                <p:grpSp>
                  <p:nvGrpSpPr>
                    <p:cNvPr id="18" name="Group 17">
                      <a:extLst>
                        <a:ext uri="{FF2B5EF4-FFF2-40B4-BE49-F238E27FC236}">
                          <a16:creationId xmlns:a16="http://schemas.microsoft.com/office/drawing/2014/main" id="{7033B6DB-50DA-A2D5-31D3-291CBC6F52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" y="0"/>
                      <a:ext cx="6634614" cy="4350937"/>
                      <a:chOff x="1" y="0"/>
                      <a:chExt cx="6634614" cy="4350937"/>
                    </a:xfrm>
                  </p:grpSpPr>
                  <p:grpSp>
                    <p:nvGrpSpPr>
                      <p:cNvPr id="20" name="Group 19">
                        <a:extLst>
                          <a:ext uri="{FF2B5EF4-FFF2-40B4-BE49-F238E27FC236}">
                            <a16:creationId xmlns:a16="http://schemas.microsoft.com/office/drawing/2014/main" id="{4AD5B60C-8F3D-4E67-3FBC-B76E4725D15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" y="0"/>
                        <a:ext cx="6634614" cy="4350937"/>
                        <a:chOff x="1" y="0"/>
                        <a:chExt cx="6634614" cy="4350937"/>
                      </a:xfrm>
                    </p:grpSpPr>
                    <p:grpSp>
                      <p:nvGrpSpPr>
                        <p:cNvPr id="22" name="Group 21">
                          <a:extLst>
                            <a:ext uri="{FF2B5EF4-FFF2-40B4-BE49-F238E27FC236}">
                              <a16:creationId xmlns:a16="http://schemas.microsoft.com/office/drawing/2014/main" id="{29AB448B-8146-04AE-091C-3CB136BE66E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" y="0"/>
                          <a:ext cx="6634614" cy="4350937"/>
                          <a:chOff x="1" y="0"/>
                          <a:chExt cx="6634614" cy="4350937"/>
                        </a:xfrm>
                      </p:grpSpPr>
                      <p:grpSp>
                        <p:nvGrpSpPr>
                          <p:cNvPr id="24" name="Group 23">
                            <a:extLst>
                              <a:ext uri="{FF2B5EF4-FFF2-40B4-BE49-F238E27FC236}">
                                <a16:creationId xmlns:a16="http://schemas.microsoft.com/office/drawing/2014/main" id="{0A7BC16F-4DFB-D43F-7655-900FD0B9834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" y="0"/>
                            <a:ext cx="6634614" cy="4350937"/>
                            <a:chOff x="1" y="0"/>
                            <a:chExt cx="6634614" cy="4350937"/>
                          </a:xfrm>
                        </p:grpSpPr>
                        <p:grpSp>
                          <p:nvGrpSpPr>
                            <p:cNvPr id="27" name="Group 26">
                              <a:extLst>
                                <a:ext uri="{FF2B5EF4-FFF2-40B4-BE49-F238E27FC236}">
                                  <a16:creationId xmlns:a16="http://schemas.microsoft.com/office/drawing/2014/main" id="{FE0B7286-6F2D-64B6-8AB3-266B9F0E39B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" y="0"/>
                              <a:ext cx="6634614" cy="4350937"/>
                              <a:chOff x="1" y="0"/>
                              <a:chExt cx="6634614" cy="4350937"/>
                            </a:xfrm>
                          </p:grpSpPr>
                          <p:grpSp>
                            <p:nvGrpSpPr>
                              <p:cNvPr id="29" name="Group 28">
                                <a:extLst>
                                  <a:ext uri="{FF2B5EF4-FFF2-40B4-BE49-F238E27FC236}">
                                    <a16:creationId xmlns:a16="http://schemas.microsoft.com/office/drawing/2014/main" id="{F3F73B6B-2ECE-E5C2-599D-3B62EB9C8375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" y="0"/>
                                <a:ext cx="6634614" cy="4350937"/>
                                <a:chOff x="1" y="0"/>
                                <a:chExt cx="6634614" cy="4350937"/>
                              </a:xfrm>
                            </p:grpSpPr>
                            <p:grpSp>
                              <p:nvGrpSpPr>
                                <p:cNvPr id="31" name="Group 30">
                                  <a:extLst>
                                    <a:ext uri="{FF2B5EF4-FFF2-40B4-BE49-F238E27FC236}">
                                      <a16:creationId xmlns:a16="http://schemas.microsoft.com/office/drawing/2014/main" id="{EA232A71-1B06-A75F-2942-D12EFFF5C6B5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1" y="0"/>
                                  <a:ext cx="6634614" cy="4350937"/>
                                  <a:chOff x="1" y="0"/>
                                  <a:chExt cx="6634614" cy="4350937"/>
                                </a:xfrm>
                              </p:grpSpPr>
                              <p:grpSp>
                                <p:nvGrpSpPr>
                                  <p:cNvPr id="33" name="Group 32">
                                    <a:extLst>
                                      <a:ext uri="{FF2B5EF4-FFF2-40B4-BE49-F238E27FC236}">
                                        <a16:creationId xmlns:a16="http://schemas.microsoft.com/office/drawing/2014/main" id="{0282709E-7036-E37C-34E2-0379CBC0A0FB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1" y="0"/>
                                    <a:ext cx="6634614" cy="4350937"/>
                                    <a:chOff x="1" y="0"/>
                                    <a:chExt cx="6634614" cy="4350937"/>
                                  </a:xfrm>
                                </p:grpSpPr>
                                <p:grpSp>
                                  <p:nvGrpSpPr>
                                    <p:cNvPr id="35" name="Group 34">
                                      <a:extLst>
                                        <a:ext uri="{FF2B5EF4-FFF2-40B4-BE49-F238E27FC236}">
                                          <a16:creationId xmlns:a16="http://schemas.microsoft.com/office/drawing/2014/main" id="{A2810397-EBEF-DFB5-456C-1DC5C8FA6B28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1" y="0"/>
                                      <a:ext cx="6634614" cy="4350937"/>
                                      <a:chOff x="1" y="0"/>
                                      <a:chExt cx="6634614" cy="4350937"/>
                                    </a:xfrm>
                                  </p:grpSpPr>
                                  <p:grpSp>
                                    <p:nvGrpSpPr>
                                      <p:cNvPr id="37" name="Group 3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B546EE5-B9D5-3658-29F0-6C0CF709947C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1" y="0"/>
                                        <a:ext cx="6634614" cy="4350937"/>
                                        <a:chOff x="1" y="0"/>
                                        <a:chExt cx="6634614" cy="4350937"/>
                                      </a:xfrm>
                                    </p:grpSpPr>
                                    <p:grpSp>
                                      <p:nvGrpSpPr>
                                        <p:cNvPr id="39" name="Group 38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32EF7A4E-8511-A8A5-D74E-4AD60D9CF8A5}"/>
                                            </a:ext>
                                          </a:extLst>
                                        </p:cNvPr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78310" y="0"/>
                                          <a:ext cx="6556305" cy="4350604"/>
                                          <a:chOff x="16465" y="-47176"/>
                                          <a:chExt cx="6556306" cy="4350604"/>
                                        </a:xfrm>
                                      </p:grpSpPr>
                                      <p:grpSp>
                                        <p:nvGrpSpPr>
                                          <p:cNvPr id="43" name="Group 42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9AC214E7-D6AC-04C3-A745-3F4C24BFD931}"/>
                                              </a:ext>
                                            </a:extLst>
                                          </p:cNvPr>
                                          <p:cNvGrpSpPr/>
                                          <p:nvPr/>
                                        </p:nvGrpSpPr>
                                        <p:grpSpPr>
                                          <a:xfrm>
                                            <a:off x="16465" y="-47176"/>
                                            <a:ext cx="6556306" cy="4350604"/>
                                            <a:chOff x="16465" y="-47176"/>
                                            <a:chExt cx="6556306" cy="4350604"/>
                                          </a:xfrm>
                                        </p:grpSpPr>
                                        <p:grpSp>
                                          <p:nvGrpSpPr>
                                            <p:cNvPr id="47" name="Group 46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A465BBCA-F9A8-9351-0D5E-2ED1A101D334}"/>
                                                </a:ext>
                                              </a:extLst>
                                            </p:cNvPr>
                                            <p:cNvGrpSpPr/>
                                            <p:nvPr/>
                                          </p:nvGrpSpPr>
                                          <p:grpSpPr>
                                            <a:xfrm>
                                              <a:off x="16465" y="-47176"/>
                                              <a:ext cx="6556306" cy="4350604"/>
                                              <a:chOff x="16465" y="-47176"/>
                                              <a:chExt cx="6556306" cy="4350604"/>
                                            </a:xfrm>
                                          </p:grpSpPr>
                                          <p:pic>
                                            <p:nvPicPr>
                                              <p:cNvPr id="57" name="Picture 56" descr="Picture 19 description">
                                                <a:extLst>
                                                  <a:ext uri="{FF2B5EF4-FFF2-40B4-BE49-F238E27FC236}">
                                                    <a16:creationId xmlns:a16="http://schemas.microsoft.com/office/drawing/2014/main" id="{64EB8267-B084-BD3C-7299-12E32FBE99E4}"/>
                                                  </a:ext>
                                                </a:extLst>
                                              </p:cNvPr>
                                              <p:cNvPicPr preferRelativeResize="0">
                                                <a:picLocks/>
                                              </p:cNvPicPr>
                                              <p:nvPr/>
                                            </p:nvPicPr>
                                            <p:blipFill rotWithShape="1">
                                              <a:blip r:embed="rId2" cstate="print">
                                                <a:extLst>
                                                  <a:ext uri="{28A0092B-C50C-407E-A947-70E740481C1C}">
                                                    <a14:useLocalDpi xmlns:a14="http://schemas.microsoft.com/office/drawing/2010/main" val="0"/>
                                                  </a:ext>
                                                </a:extLst>
                                              </a:blip>
                                              <a:srcRect r="17395" b="9158"/>
                                              <a:stretch/>
                                            </p:blipFill>
                                            <p:spPr>
                                              <a:xfrm>
                                                <a:off x="16465" y="6346"/>
                                                <a:ext cx="3273425" cy="2832553"/>
                                              </a:xfrm>
                                              <a:prstGeom prst="rect">
                                                <a:avLst/>
                                              </a:prstGeom>
                                              <a:noFill/>
                                            </p:spPr>
                                          </p:pic>
                                          <p:grpSp>
                                            <p:nvGrpSpPr>
                                              <p:cNvPr id="58" name="Group 57">
                                                <a:extLst>
                                                  <a:ext uri="{FF2B5EF4-FFF2-40B4-BE49-F238E27FC236}">
                                                    <a16:creationId xmlns:a16="http://schemas.microsoft.com/office/drawing/2014/main" id="{C0C4DEDE-279F-7C34-CAB3-36F3AEB614AB}"/>
                                                  </a:ext>
                                                </a:extLst>
                                              </p:cNvPr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3222327" y="1450204"/>
                                                <a:ext cx="1705683" cy="1517126"/>
                                                <a:chOff x="-1478427" y="-2840557"/>
                                                <a:chExt cx="2856027" cy="2559803"/>
                                              </a:xfrm>
                                            </p:grpSpPr>
                                            <p:pic>
                                              <p:nvPicPr>
                                                <p:cNvPr id="71" name="Picture 70" descr="Picture 12 description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AD5746C8-CE85-8F88-4AAB-BC441B0D985E}"/>
                                                    </a:ext>
                                                  </a:extLst>
                                                </p:cNvPr>
                                                <p:cNvPicPr preferRelativeResize="0">
                                                  <a:picLocks/>
                                                </p:cNvPicPr>
                                                <p:nvPr/>
                                              </p:nvPicPr>
                                              <p:blipFill rotWithShape="1">
                                                <a:blip r:embed="rId3" cstate="print">
                                                  <a:extLst>
                                                    <a:ext uri="{28A0092B-C50C-407E-A947-70E740481C1C}">
                                                      <a14:useLocalDpi xmlns:a14="http://schemas.microsoft.com/office/drawing/2010/main" val="0"/>
                                                    </a:ext>
                                                  </a:extLst>
                                                </a:blip>
                                                <a:srcRect l="-15" t="-7" r="19170" b="9593"/>
                                                <a:stretch/>
                                              </p:blipFill>
                                              <p:spPr>
                                                <a:xfrm>
                                                  <a:off x="-1378359" y="-2763782"/>
                                                  <a:ext cx="2755959" cy="2483028"/>
                                                </a:xfrm>
                                                <a:prstGeom prst="rect">
                                                  <a:avLst/>
                                                </a:prstGeom>
                                                <a:noFill/>
                                              </p:spPr>
                                            </p:pic>
                                            <p:sp>
                                              <p:nvSpPr>
                                                <p:cNvPr id="72" name="Text Box 2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44629786-2046-C791-A2C8-CB349A2500FD}"/>
                                                    </a:ext>
                                                  </a:extLst>
                                                </p:cNvPr>
                                                <p:cNvSpPr txBox="1">
                                                  <a:spLocks noChangeArrowheads="1"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-1478427" y="-2840557"/>
                                                  <a:ext cx="903744" cy="564444"/>
                                                </a:xfrm>
                                                <a:prstGeom prst="rect">
                                                  <a:avLst/>
                                                </a:prstGeom>
                                                <a:noFill/>
                                                <a:ln w="9525">
                                                  <a:noFill/>
                                                  <a:miter lim="800000"/>
                                                  <a:headEnd/>
                                                  <a:tailEnd/>
                                                </a:ln>
                                              </p:spPr>
                                              <p:txBody>
                                                <a:bodyPr rot="0" vert="horz" wrap="square" lIns="68580" tIns="34290" rIns="68580" bIns="34290" anchor="t" anchorCtr="0">
                                                  <a:noAutofit/>
                                                </a:bodyPr>
                                                <a:lstStyle/>
                                                <a:p>
                                                  <a:pPr>
                                                    <a:lnSpc>
                                                      <a:spcPct val="115000"/>
                                                    </a:lnSpc>
                                                    <a:spcAft>
                                                      <a:spcPts val="600"/>
                                                    </a:spcAft>
                                                  </a:pPr>
                                                  <a:r>
                                                    <a:rPr lang="en-US" sz="900" kern="100" dirty="0">
                                                      <a:solidFill>
                                                        <a:srgbClr val="FFFFFF"/>
                                                      </a:solidFill>
                                                      <a:latin typeface="Aptos" panose="020B0004020202020204" pitchFamily="34" charset="0"/>
                                                      <a:ea typeface="Aptos" panose="020B000402020202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a:t>Zr</a:t>
                                                  </a:r>
                                                  <a:endParaRPr lang="en-US" sz="900" kern="100" dirty="0">
                                                    <a:latin typeface="Aptos" panose="020B0004020202020204" pitchFamily="34" charset="0"/>
                                                    <a:ea typeface="Aptos" panose="020B0004020202020204" pitchFamily="34" charset="0"/>
                                                    <a:cs typeface="Times New Roman" panose="02020603050405020304" pitchFamily="18" charset="0"/>
                                                  </a:endParaRPr>
                                                </a:p>
                                              </p:txBody>
                                            </p:sp>
                                          </p:grpSp>
                                          <p:grpSp>
                                            <p:nvGrpSpPr>
                                              <p:cNvPr id="59" name="Group 58">
                                                <a:extLst>
                                                  <a:ext uri="{FF2B5EF4-FFF2-40B4-BE49-F238E27FC236}">
                                                    <a16:creationId xmlns:a16="http://schemas.microsoft.com/office/drawing/2014/main" id="{5947CC53-02A9-19DF-20EB-A8D87737AA39}"/>
                                                  </a:ext>
                                                </a:extLst>
                                              </p:cNvPr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3208864" y="-47176"/>
                                                <a:ext cx="1721304" cy="1542423"/>
                                                <a:chOff x="-1503799" y="-79122"/>
                                                <a:chExt cx="2887627" cy="2586814"/>
                                              </a:xfrm>
                                            </p:grpSpPr>
                                            <p:pic>
                                              <p:nvPicPr>
                                                <p:cNvPr id="69" name="Picture 68" descr="Picture 12 description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A76E27BE-E0B1-82FC-6434-4D8B20E4C919}"/>
                                                    </a:ext>
                                                  </a:extLst>
                                                </p:cNvPr>
                                                <p:cNvPicPr preferRelativeResize="0">
                                                  <a:picLocks/>
                                                </p:cNvPicPr>
                                                <p:nvPr/>
                                              </p:nvPicPr>
                                              <p:blipFill rotWithShape="1">
                                                <a:blip r:embed="rId4" cstate="print">
                                                  <a:extLst>
                                                    <a:ext uri="{28A0092B-C50C-407E-A947-70E740481C1C}">
                                                      <a14:useLocalDpi xmlns:a14="http://schemas.microsoft.com/office/drawing/2010/main" val="0"/>
                                                    </a:ext>
                                                  </a:extLst>
                                                </a:blip>
                                                <a:srcRect t="1" r="18997" b="8471"/>
                                                <a:stretch/>
                                              </p:blipFill>
                                              <p:spPr>
                                                <a:xfrm>
                                                  <a:off x="-1377336" y="9196"/>
                                                  <a:ext cx="2761164" cy="2498496"/>
                                                </a:xfrm>
                                                <a:prstGeom prst="rect">
                                                  <a:avLst/>
                                                </a:prstGeom>
                                                <a:noFill/>
                                              </p:spPr>
                                            </p:pic>
                                            <p:sp>
                                              <p:nvSpPr>
                                                <p:cNvPr id="70" name="Text Box 2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433F0DC4-12F9-0160-6836-515E342914DE}"/>
                                                    </a:ext>
                                                  </a:extLst>
                                                </p:cNvPr>
                                                <p:cNvSpPr txBox="1">
                                                  <a:spLocks noChangeArrowheads="1"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-1503799" y="-79122"/>
                                                  <a:ext cx="554761" cy="672074"/>
                                                </a:xfrm>
                                                <a:prstGeom prst="rect">
                                                  <a:avLst/>
                                                </a:prstGeom>
                                                <a:noFill/>
                                                <a:ln w="9525">
                                                  <a:noFill/>
                                                  <a:miter lim="800000"/>
                                                  <a:headEnd/>
                                                  <a:tailEnd/>
                                                </a:ln>
                                              </p:spPr>
                                              <p:txBody>
                                                <a:bodyPr rot="0" vert="horz" wrap="square" lIns="68580" tIns="34290" rIns="68580" bIns="34290" anchor="t" anchorCtr="0">
                                                  <a:noAutofit/>
                                                </a:bodyPr>
                                                <a:lstStyle/>
                                                <a:p>
                                                  <a:pPr>
                                                    <a:lnSpc>
                                                      <a:spcPct val="115000"/>
                                                    </a:lnSpc>
                                                    <a:spcAft>
                                                      <a:spcPts val="600"/>
                                                    </a:spcAft>
                                                  </a:pPr>
                                                  <a:r>
                                                    <a:rPr lang="en-US" sz="900" kern="100">
                                                      <a:solidFill>
                                                        <a:srgbClr val="FFFFFF"/>
                                                      </a:solidFill>
                                                      <a:latin typeface="Aptos" panose="020B0004020202020204" pitchFamily="34" charset="0"/>
                                                      <a:ea typeface="Aptos" panose="020B000402020202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a:t>U</a:t>
                                                  </a:r>
                                                  <a:endParaRPr lang="en-US" sz="900" kern="100">
                                                    <a:latin typeface="Aptos" panose="020B0004020202020204" pitchFamily="34" charset="0"/>
                                                    <a:ea typeface="Aptos" panose="020B0004020202020204" pitchFamily="34" charset="0"/>
                                                    <a:cs typeface="Times New Roman" panose="02020603050405020304" pitchFamily="18" charset="0"/>
                                                  </a:endParaRPr>
                                                </a:p>
                                              </p:txBody>
                                            </p:sp>
                                          </p:grpSp>
                                          <p:grpSp>
                                            <p:nvGrpSpPr>
                                              <p:cNvPr id="60" name="Group 59">
                                                <a:extLst>
                                                  <a:ext uri="{FF2B5EF4-FFF2-40B4-BE49-F238E27FC236}">
                                                    <a16:creationId xmlns:a16="http://schemas.microsoft.com/office/drawing/2014/main" id="{EC90E735-DD5D-AF4C-E5A7-8A58A2EC52EC}"/>
                                                  </a:ext>
                                                </a:extLst>
                                              </p:cNvPr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1639310" y="2767474"/>
                                                <a:ext cx="1658872" cy="1535954"/>
                                                <a:chOff x="2708290" y="-617699"/>
                                                <a:chExt cx="2740611" cy="2590521"/>
                                              </a:xfrm>
                                            </p:grpSpPr>
                                            <p:pic>
                                              <p:nvPicPr>
                                                <p:cNvPr id="67" name="Picture 66" descr="Picture 15 description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E35132D8-1545-3DC7-F4BC-0A2D8C47117B}"/>
                                                    </a:ext>
                                                  </a:extLst>
                                                </p:cNvPr>
                                                <p:cNvPicPr preferRelativeResize="0">
                                                  <a:picLocks/>
                                                </p:cNvPicPr>
                                                <p:nvPr/>
                                              </p:nvPicPr>
                                              <p:blipFill rotWithShape="1">
                                                <a:blip r:embed="rId5" cstate="print">
                                                  <a:extLst>
                                                    <a:ext uri="{28A0092B-C50C-407E-A947-70E740481C1C}">
                                                      <a14:useLocalDpi xmlns:a14="http://schemas.microsoft.com/office/drawing/2010/main" val="0"/>
                                                    </a:ext>
                                                  </a:extLst>
                                                </a:blip>
                                                <a:srcRect t="-14" r="20659" b="10036"/>
                                                <a:stretch/>
                                              </p:blipFill>
                                              <p:spPr>
                                                <a:xfrm>
                                                  <a:off x="2729688" y="-497242"/>
                                                  <a:ext cx="2719213" cy="2470064"/>
                                                </a:xfrm>
                                                <a:prstGeom prst="rect">
                                                  <a:avLst/>
                                                </a:prstGeom>
                                                <a:noFill/>
                                              </p:spPr>
                                            </p:pic>
                                            <p:sp>
                                              <p:nvSpPr>
                                                <p:cNvPr id="68" name="Text Box 2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95B14D88-C500-F7B6-69D6-0E8149368F23}"/>
                                                    </a:ext>
                                                  </a:extLst>
                                                </p:cNvPr>
                                                <p:cNvSpPr txBox="1">
                                                  <a:spLocks noChangeArrowheads="1"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708290" y="-617699"/>
                                                  <a:ext cx="828288" cy="684127"/>
                                                </a:xfrm>
                                                <a:prstGeom prst="rect">
                                                  <a:avLst/>
                                                </a:prstGeom>
                                                <a:noFill/>
                                                <a:ln w="9525">
                                                  <a:noFill/>
                                                  <a:miter lim="800000"/>
                                                  <a:headEnd/>
                                                  <a:tailEnd/>
                                                </a:ln>
                                              </p:spPr>
                                              <p:txBody>
                                                <a:bodyPr rot="0" vert="horz" wrap="square" lIns="68580" tIns="34290" rIns="68580" bIns="34290" anchor="t" anchorCtr="0">
                                                  <a:noAutofit/>
                                                </a:bodyPr>
                                                <a:lstStyle/>
                                                <a:p>
                                                  <a:pPr>
                                                    <a:lnSpc>
                                                      <a:spcPct val="115000"/>
                                                    </a:lnSpc>
                                                    <a:spcAft>
                                                      <a:spcPts val="600"/>
                                                    </a:spcAft>
                                                  </a:pPr>
                                                  <a:r>
                                                    <a:rPr lang="en-US" sz="900" kern="100">
                                                      <a:solidFill>
                                                        <a:srgbClr val="FFFFFF"/>
                                                      </a:solidFill>
                                                      <a:latin typeface="Aptos" panose="020B0004020202020204" pitchFamily="34" charset="0"/>
                                                      <a:ea typeface="Aptos" panose="020B000402020202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a:t>Pd</a:t>
                                                  </a:r>
                                                  <a:endParaRPr lang="en-US" sz="900" kern="100">
                                                    <a:latin typeface="Aptos" panose="020B0004020202020204" pitchFamily="34" charset="0"/>
                                                    <a:ea typeface="Aptos" panose="020B0004020202020204" pitchFamily="34" charset="0"/>
                                                    <a:cs typeface="Times New Roman" panose="02020603050405020304" pitchFamily="18" charset="0"/>
                                                  </a:endParaRPr>
                                                </a:p>
                                              </p:txBody>
                                            </p:sp>
                                          </p:grpSp>
                                          <p:grpSp>
                                            <p:nvGrpSpPr>
                                              <p:cNvPr id="61" name="Group 60">
                                                <a:extLst>
                                                  <a:ext uri="{FF2B5EF4-FFF2-40B4-BE49-F238E27FC236}">
                                                    <a16:creationId xmlns:a16="http://schemas.microsoft.com/office/drawing/2014/main" id="{C5FBC919-7673-ACE0-2079-A834D0E6E33A}"/>
                                                  </a:ext>
                                                </a:extLst>
                                              </p:cNvPr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4864811" y="-47176"/>
                                                <a:ext cx="1700303" cy="1542310"/>
                                                <a:chOff x="1281305" y="-2748169"/>
                                                <a:chExt cx="2847016" cy="2601244"/>
                                              </a:xfrm>
                                            </p:grpSpPr>
                                            <p:pic>
                                              <p:nvPicPr>
                                                <p:cNvPr id="65" name="Picture 64" descr="Picture 15 description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FA000180-6FCF-71BA-9742-E90DC1BC88B4}"/>
                                                    </a:ext>
                                                  </a:extLst>
                                                </p:cNvPr>
                                                <p:cNvPicPr preferRelativeResize="0">
                                                  <a:picLocks/>
                                                </p:cNvPicPr>
                                                <p:nvPr/>
                                              </p:nvPicPr>
                                              <p:blipFill rotWithShape="1">
                                                <a:blip r:embed="rId6" cstate="print">
                                                  <a:extLst>
                                                    <a:ext uri="{28A0092B-C50C-407E-A947-70E740481C1C}">
                                                      <a14:useLocalDpi xmlns:a14="http://schemas.microsoft.com/office/drawing/2010/main" val="0"/>
                                                    </a:ext>
                                                  </a:extLst>
                                                </a:blip>
                                                <a:srcRect l="-25" t="-1" r="19183" b="8488"/>
                                                <a:stretch/>
                                              </p:blipFill>
                                              <p:spPr>
                                                <a:xfrm>
                                                  <a:off x="1372468" y="-2659153"/>
                                                  <a:ext cx="2755853" cy="2512228"/>
                                                </a:xfrm>
                                                <a:prstGeom prst="rect">
                                                  <a:avLst/>
                                                </a:prstGeom>
                                                <a:noFill/>
                                              </p:spPr>
                                            </p:pic>
                                            <p:sp>
                                              <p:nvSpPr>
                                                <p:cNvPr id="66" name="Text Box 2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2E62EB14-9A8A-BA07-950F-03F894018E9D}"/>
                                                    </a:ext>
                                                  </a:extLst>
                                                </p:cNvPr>
                                                <p:cNvSpPr txBox="1">
                                                  <a:spLocks noChangeArrowheads="1"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1281305" y="-2748169"/>
                                                  <a:ext cx="816960" cy="581852"/>
                                                </a:xfrm>
                                                <a:prstGeom prst="rect">
                                                  <a:avLst/>
                                                </a:prstGeom>
                                                <a:noFill/>
                                                <a:ln w="9525">
                                                  <a:noFill/>
                                                  <a:miter lim="800000"/>
                                                  <a:headEnd/>
                                                  <a:tailEnd/>
                                                </a:ln>
                                              </p:spPr>
                                              <p:txBody>
                                                <a:bodyPr rot="0" vert="horz" wrap="square" lIns="68580" tIns="34290" rIns="68580" bIns="34290" anchor="t" anchorCtr="0">
                                                  <a:noAutofit/>
                                                </a:bodyPr>
                                                <a:lstStyle/>
                                                <a:p>
                                                  <a:pPr>
                                                    <a:lnSpc>
                                                      <a:spcPct val="115000"/>
                                                    </a:lnSpc>
                                                    <a:spcAft>
                                                      <a:spcPts val="600"/>
                                                    </a:spcAft>
                                                  </a:pPr>
                                                  <a:r>
                                                    <a:rPr lang="en-US" sz="900" kern="100">
                                                      <a:solidFill>
                                                        <a:srgbClr val="FFFFFF"/>
                                                      </a:solidFill>
                                                      <a:latin typeface="Aptos" panose="020B0004020202020204" pitchFamily="34" charset="0"/>
                                                      <a:ea typeface="Aptos" panose="020B000402020202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a:t>Pu</a:t>
                                                  </a:r>
                                                  <a:endParaRPr lang="en-US" sz="900" kern="100">
                                                    <a:latin typeface="Aptos" panose="020B0004020202020204" pitchFamily="34" charset="0"/>
                                                    <a:ea typeface="Aptos" panose="020B0004020202020204" pitchFamily="34" charset="0"/>
                                                    <a:cs typeface="Times New Roman" panose="02020603050405020304" pitchFamily="18" charset="0"/>
                                                  </a:endParaRPr>
                                                </a:p>
                                              </p:txBody>
                                            </p:sp>
                                          </p:grpSp>
                                          <p:grpSp>
                                            <p:nvGrpSpPr>
                                              <p:cNvPr id="62" name="Group 61">
                                                <a:extLst>
                                                  <a:ext uri="{FF2B5EF4-FFF2-40B4-BE49-F238E27FC236}">
                                                    <a16:creationId xmlns:a16="http://schemas.microsoft.com/office/drawing/2014/main" id="{03DA74E3-D21E-F411-B792-25903010C5D2}"/>
                                                  </a:ext>
                                                </a:extLst>
                                              </p:cNvPr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4850444" y="1431188"/>
                                                <a:ext cx="1722327" cy="1535925"/>
                                                <a:chOff x="4608665" y="-2871470"/>
                                                <a:chExt cx="2832271" cy="2590472"/>
                                              </a:xfrm>
                                            </p:grpSpPr>
                                            <p:pic>
                                              <p:nvPicPr>
                                                <p:cNvPr id="63" name="Picture 62" descr="Picture 12 description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2021997C-B7F8-BE26-262F-F3E80C87BAEF}"/>
                                                    </a:ext>
                                                  </a:extLst>
                                                </p:cNvPr>
                                                <p:cNvPicPr preferRelativeResize="0">
                                                  <a:picLocks/>
                                                </p:cNvPicPr>
                                                <p:nvPr/>
                                              </p:nvPicPr>
                                              <p:blipFill rotWithShape="1">
                                                <a:blip r:embed="rId7" cstate="print">
                                                  <a:extLst>
                                                    <a:ext uri="{28A0092B-C50C-407E-A947-70E740481C1C}">
                                                      <a14:useLocalDpi xmlns:a14="http://schemas.microsoft.com/office/drawing/2010/main" val="0"/>
                                                    </a:ext>
                                                  </a:extLst>
                                                </a:blip>
                                                <a:srcRect l="-4" t="-7" r="19057" b="9614"/>
                                                <a:stretch/>
                                              </p:blipFill>
                                              <p:spPr>
                                                <a:xfrm>
                                                  <a:off x="4734312" y="-2762448"/>
                                                  <a:ext cx="2706624" cy="2481450"/>
                                                </a:xfrm>
                                                <a:prstGeom prst="rect">
                                                  <a:avLst/>
                                                </a:prstGeom>
                                                <a:noFill/>
                                              </p:spPr>
                                            </p:pic>
                                            <p:sp>
                                              <p:nvSpPr>
                                                <p:cNvPr id="64" name="Text Box 2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56C83BE0-4594-1044-1AE0-75B1F8DDB58B}"/>
                                                    </a:ext>
                                                  </a:extLst>
                                                </p:cNvPr>
                                                <p:cNvSpPr txBox="1">
                                                  <a:spLocks noChangeArrowheads="1"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4608665" y="-2871470"/>
                                                  <a:ext cx="839491" cy="564218"/>
                                                </a:xfrm>
                                                <a:prstGeom prst="rect">
                                                  <a:avLst/>
                                                </a:prstGeom>
                                                <a:noFill/>
                                                <a:ln w="9525">
                                                  <a:noFill/>
                                                  <a:miter lim="800000"/>
                                                  <a:headEnd/>
                                                  <a:tailEnd/>
                                                </a:ln>
                                              </p:spPr>
                                              <p:txBody>
                                                <a:bodyPr rot="0" vert="horz" wrap="square" lIns="68580" tIns="34290" rIns="68580" bIns="34290" anchor="t" anchorCtr="0">
                                                  <a:noAutofit/>
                                                </a:bodyPr>
                                                <a:lstStyle/>
                                                <a:p>
                                                  <a:pPr>
                                                    <a:lnSpc>
                                                      <a:spcPct val="115000"/>
                                                    </a:lnSpc>
                                                    <a:spcAft>
                                                      <a:spcPts val="600"/>
                                                    </a:spcAft>
                                                  </a:pPr>
                                                  <a:r>
                                                    <a:rPr lang="en-US" sz="900" kern="100" dirty="0">
                                                      <a:solidFill>
                                                        <a:srgbClr val="FFFFFF"/>
                                                      </a:solidFill>
                                                      <a:latin typeface="Aptos" panose="020B0004020202020204" pitchFamily="34" charset="0"/>
                                                      <a:ea typeface="Aptos" panose="020B000402020202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a:t>Nd</a:t>
                                                  </a:r>
                                                  <a:endParaRPr lang="en-US" sz="900" kern="100" dirty="0">
                                                    <a:latin typeface="Aptos" panose="020B0004020202020204" pitchFamily="34" charset="0"/>
                                                    <a:ea typeface="Aptos" panose="020B0004020202020204" pitchFamily="34" charset="0"/>
                                                    <a:cs typeface="Times New Roman" panose="02020603050405020304" pitchFamily="18" charset="0"/>
                                                  </a:endParaRPr>
                                                </a:p>
                                              </p:txBody>
                                            </p:sp>
                                          </p:grpSp>
                                        </p:grpSp>
                                        <p:sp>
                                          <p:nvSpPr>
                                            <p:cNvPr id="48" name="Oval 47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BDC5ECFB-A9DF-664A-9B78-C3F4A53265E3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284819" y="2333625"/>
                                              <a:ext cx="130175" cy="120650"/>
                                            </a:xfrm>
                                            <a:prstGeom prst="ellipse">
                                              <a:avLst/>
                                            </a:prstGeom>
                                            <a:noFill/>
                                            <a:ln>
                                              <a:solidFill>
                                                <a:srgbClr val="FFFF00"/>
                                              </a:solidFill>
                                            </a:ln>
                                          </p:spPr>
                                          <p:style>
                                            <a:lnRef idx="2">
                                              <a:schemeClr val="accent1">
                                                <a:shade val="15000"/>
                                              </a:schemeClr>
                                            </a:lnRef>
                                            <a:fillRef idx="1">
                                              <a:schemeClr val="accent1"/>
                                            </a:fillRef>
                                            <a:effectRef idx="0">
                                              <a:schemeClr val="accent1"/>
                                            </a:effectRef>
                                            <a:fontRef idx="minor">
                                              <a:schemeClr val="lt1"/>
                                            </a:fontRef>
                                          </p:style>
                                          <p:txBody>
                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                <a:prstTxWarp prst="textNoShape">
                                                <a:avLst/>
                                              </a:prstTxWarp>
                                              <a:noAutofit/>
                                            </a:bodyPr>
                                            <a:lstStyle/>
                                            <a:p>
                                              <a:endParaRPr lang="en-US" sz="1350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49" name="Text Box 2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BED0DD3E-9998-DABD-DD25-98F2BB84A370}"/>
                                                </a:ext>
                                              </a:extLst>
                                            </p:cNvPr>
                                            <p:cNvSpPr txBox="1">
                                              <a:spLocks noChangeArrowheads="1"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877564" y="2133117"/>
                                              <a:ext cx="779860" cy="321159"/>
                                            </a:xfrm>
                                            <a:prstGeom prst="rect">
                                              <a:avLst/>
                                            </a:prstGeom>
                                            <a:noFill/>
                                            <a:ln w="9525">
                                              <a:noFill/>
                                              <a:miter lim="800000"/>
                                              <a:headEnd/>
                                              <a:tailEnd/>
                                            </a:ln>
                                          </p:spPr>
                                          <p:txBody>
                                            <a:bodyPr rot="0" vert="horz" wrap="square" lIns="68580" tIns="34290" rIns="68580" bIns="34290" anchor="t" anchorCtr="0">
                                              <a:noAutofit/>
                                            </a:bodyPr>
                                            <a:lstStyle/>
                                            <a:p>
                                              <a:pPr>
                                                <a:lnSpc>
                                                  <a:spcPct val="115000"/>
                                                </a:lnSpc>
                                                <a:spcAft>
                                                  <a:spcPts val="600"/>
                                                </a:spcAft>
                                              </a:pPr>
                                              <a:r>
                                                <a:rPr lang="en-US" sz="900" kern="100" dirty="0">
                                                  <a:solidFill>
                                                    <a:srgbClr val="FFFFFF"/>
                                                  </a:solidFill>
                                                  <a:latin typeface="Aptos" panose="020B0004020202020204" pitchFamily="34" charset="0"/>
                                                  <a:ea typeface="Aptos" panose="020B000402020202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a:t>Spot 5</a:t>
                                              </a:r>
                                              <a:endParaRPr lang="en-US" sz="900" kern="100" dirty="0">
                                                <a:latin typeface="Aptos" panose="020B0004020202020204" pitchFamily="34" charset="0"/>
                                                <a:ea typeface="Aptos" panose="020B0004020202020204" pitchFamily="34" charset="0"/>
                                                <a:cs typeface="Times New Roman" panose="02020603050405020304" pitchFamily="18" charset="0"/>
                                              </a:endParaRPr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50" name="Oval 49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C2589CE1-5801-F4D4-B17F-F3D7CB55E335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586132" y="1076325"/>
                                              <a:ext cx="130175" cy="120650"/>
                                            </a:xfrm>
                                            <a:prstGeom prst="ellipse">
                                              <a:avLst/>
                                            </a:prstGeom>
                                            <a:noFill/>
                                            <a:ln>
                                              <a:solidFill>
                                                <a:srgbClr val="FFFF00"/>
                                              </a:solidFill>
                                            </a:ln>
                                          </p:spPr>
                                          <p:style>
                                            <a:lnRef idx="2">
                                              <a:schemeClr val="accent1">
                                                <a:shade val="15000"/>
                                              </a:schemeClr>
                                            </a:lnRef>
                                            <a:fillRef idx="1">
                                              <a:schemeClr val="accent1"/>
                                            </a:fillRef>
                                            <a:effectRef idx="0">
                                              <a:schemeClr val="accent1"/>
                                            </a:effectRef>
                                            <a:fontRef idx="minor">
                                              <a:schemeClr val="lt1"/>
                                            </a:fontRef>
                                          </p:style>
                                          <p:txBody>
                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                <a:prstTxWarp prst="textNoShape">
                                                <a:avLst/>
                                              </a:prstTxWarp>
                                              <a:noAutofit/>
                                            </a:bodyPr>
                                            <a:lstStyle/>
                                            <a:p>
                                              <a:endParaRPr lang="en-US" sz="1350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51" name="Text Box 2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D904E74A-4051-3556-40EE-C963B6634DE2}"/>
                                                </a:ext>
                                              </a:extLst>
                                            </p:cNvPr>
                                            <p:cNvSpPr txBox="1">
                                              <a:spLocks noChangeArrowheads="1"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1241769" y="868515"/>
                                              <a:ext cx="773016" cy="321159"/>
                                            </a:xfrm>
                                            <a:prstGeom prst="rect">
                                              <a:avLst/>
                                            </a:prstGeom>
                                            <a:noFill/>
                                            <a:ln w="9525">
                                              <a:noFill/>
                                              <a:miter lim="800000"/>
                                              <a:headEnd/>
                                              <a:tailEnd/>
                                            </a:ln>
                                          </p:spPr>
                                          <p:txBody>
                                            <a:bodyPr rot="0" vert="horz" wrap="square" lIns="68580" tIns="34290" rIns="68580" bIns="34290" anchor="t" anchorCtr="0">
                                              <a:noAutofit/>
                                            </a:bodyPr>
                                            <a:lstStyle/>
                                            <a:p>
                                              <a:pPr>
                                                <a:lnSpc>
                                                  <a:spcPct val="115000"/>
                                                </a:lnSpc>
                                                <a:spcAft>
                                                  <a:spcPts val="600"/>
                                                </a:spcAft>
                                              </a:pPr>
                                              <a:r>
                                                <a:rPr lang="en-US" sz="900" kern="100" dirty="0">
                                                  <a:solidFill>
                                                    <a:srgbClr val="FFFFFF"/>
                                                  </a:solidFill>
                                                  <a:latin typeface="Aptos" panose="020B0004020202020204" pitchFamily="34" charset="0"/>
                                                  <a:ea typeface="Aptos" panose="020B000402020202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a:t>Spot 2</a:t>
                                              </a:r>
                                              <a:endParaRPr lang="en-US" sz="900" kern="100" dirty="0">
                                                <a:latin typeface="Aptos" panose="020B0004020202020204" pitchFamily="34" charset="0"/>
                                                <a:ea typeface="Aptos" panose="020B0004020202020204" pitchFamily="34" charset="0"/>
                                                <a:cs typeface="Times New Roman" panose="02020603050405020304" pitchFamily="18" charset="0"/>
                                              </a:endParaRPr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52" name="Oval 51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3D8A5B9C-EBC8-F4A4-FDD1-6E7744ADA040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2348132" y="2647950"/>
                                              <a:ext cx="130175" cy="120650"/>
                                            </a:xfrm>
                                            <a:prstGeom prst="ellipse">
                                              <a:avLst/>
                                            </a:prstGeom>
                                            <a:noFill/>
                                            <a:ln>
                                              <a:solidFill>
                                                <a:srgbClr val="FFFF00"/>
                                              </a:solidFill>
                                            </a:ln>
                                          </p:spPr>
                                          <p:style>
                                            <a:lnRef idx="2">
                                              <a:schemeClr val="accent1">
                                                <a:shade val="15000"/>
                                              </a:schemeClr>
                                            </a:lnRef>
                                            <a:fillRef idx="1">
                                              <a:schemeClr val="accent1"/>
                                            </a:fillRef>
                                            <a:effectRef idx="0">
                                              <a:schemeClr val="accent1"/>
                                            </a:effectRef>
                                            <a:fontRef idx="minor">
                                              <a:schemeClr val="lt1"/>
                                            </a:fontRef>
                                          </p:style>
                                          <p:txBody>
                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                <a:prstTxWarp prst="textNoShape">
                                                <a:avLst/>
                                              </a:prstTxWarp>
                                              <a:noAutofit/>
                                            </a:bodyPr>
                                            <a:lstStyle/>
                                            <a:p>
                                              <a:endParaRPr lang="en-US" sz="1350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53" name="Text Box 2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159D7302-F084-AB47-254A-B3FA4FB6D0AD}"/>
                                                </a:ext>
                                              </a:extLst>
                                            </p:cNvPr>
                                            <p:cNvSpPr txBox="1">
                                              <a:spLocks noChangeArrowheads="1"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054138" y="2366789"/>
                                              <a:ext cx="773016" cy="276897"/>
                                            </a:xfrm>
                                            <a:prstGeom prst="rect">
                                              <a:avLst/>
                                            </a:prstGeom>
                                            <a:noFill/>
                                            <a:ln w="9525">
                                              <a:noFill/>
                                              <a:miter lim="800000"/>
                                              <a:headEnd/>
                                              <a:tailEnd/>
                                            </a:ln>
                                          </p:spPr>
                                          <p:txBody>
                                            <a:bodyPr rot="0" vert="horz" wrap="square" lIns="68580" tIns="34290" rIns="68580" bIns="34290" anchor="t" anchorCtr="0">
                                              <a:noAutofit/>
                                            </a:bodyPr>
                                            <a:lstStyle/>
                                            <a:p>
                                              <a:pPr>
                                                <a:lnSpc>
                                                  <a:spcPct val="115000"/>
                                                </a:lnSpc>
                                                <a:spcAft>
                                                  <a:spcPts val="600"/>
                                                </a:spcAft>
                                              </a:pPr>
                                              <a:r>
                                                <a:rPr lang="en-US" sz="900" kern="100" dirty="0">
                                                  <a:solidFill>
                                                    <a:srgbClr val="FFFFFF"/>
                                                  </a:solidFill>
                                                  <a:latin typeface="Aptos" panose="020B0004020202020204" pitchFamily="34" charset="0"/>
                                                  <a:ea typeface="Aptos" panose="020B000402020202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a:t>Spot 7</a:t>
                                              </a:r>
                                              <a:endParaRPr lang="en-US" sz="900" kern="100" dirty="0">
                                                <a:latin typeface="Aptos" panose="020B0004020202020204" pitchFamily="34" charset="0"/>
                                                <a:ea typeface="Aptos" panose="020B0004020202020204" pitchFamily="34" charset="0"/>
                                                <a:cs typeface="Times New Roman" panose="02020603050405020304" pitchFamily="18" charset="0"/>
                                              </a:endParaRPr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54" name="Text Box 2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91343C93-F48E-E776-5994-A9DFFFC15661}"/>
                                                </a:ext>
                                              </a:extLst>
                                            </p:cNvPr>
                                            <p:cNvSpPr txBox="1">
                                              <a:spLocks noChangeArrowheads="1"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1349906" y="373871"/>
                                              <a:ext cx="773016" cy="366214"/>
                                            </a:xfrm>
                                            <a:prstGeom prst="rect">
                                              <a:avLst/>
                                            </a:prstGeom>
                                            <a:noFill/>
                                            <a:ln w="9525">
                                              <a:noFill/>
                                              <a:miter lim="800000"/>
                                              <a:headEnd/>
                                              <a:tailEnd/>
                                            </a:ln>
                                          </p:spPr>
                                          <p:txBody>
                                            <a:bodyPr rot="0" vert="horz" wrap="square" lIns="68580" tIns="34290" rIns="68580" bIns="34290" anchor="t" anchorCtr="0">
                                              <a:noAutofit/>
                                            </a:bodyPr>
                                            <a:lstStyle/>
                                            <a:p>
                                              <a:pPr>
                                                <a:lnSpc>
                                                  <a:spcPct val="115000"/>
                                                </a:lnSpc>
                                                <a:spcAft>
                                                  <a:spcPts val="600"/>
                                                </a:spcAft>
                                              </a:pPr>
                                              <a:r>
                                                <a:rPr lang="en-US" sz="900" kern="100" dirty="0">
                                                  <a:solidFill>
                                                    <a:srgbClr val="FFFFFF"/>
                                                  </a:solidFill>
                                                  <a:latin typeface="Aptos" panose="020B0004020202020204" pitchFamily="34" charset="0"/>
                                                  <a:ea typeface="Aptos" panose="020B000402020202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a:t>Spot 1</a:t>
                                              </a:r>
                                              <a:endParaRPr lang="en-US" sz="900" kern="100" dirty="0">
                                                <a:latin typeface="Aptos" panose="020B0004020202020204" pitchFamily="34" charset="0"/>
                                                <a:ea typeface="Aptos" panose="020B0004020202020204" pitchFamily="34" charset="0"/>
                                                <a:cs typeface="Times New Roman" panose="02020603050405020304" pitchFamily="18" charset="0"/>
                                              </a:endParaRPr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55" name="Oval 54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1C43A183-4DF5-D4EF-8AD0-61436DC438A3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2881532" y="1409700"/>
                                              <a:ext cx="130175" cy="120650"/>
                                            </a:xfrm>
                                            <a:prstGeom prst="ellipse">
                                              <a:avLst/>
                                            </a:prstGeom>
                                            <a:noFill/>
                                            <a:ln>
                                              <a:solidFill>
                                                <a:srgbClr val="FFFF00"/>
                                              </a:solidFill>
                                            </a:ln>
                                          </p:spPr>
                                          <p:style>
                                            <a:lnRef idx="2">
                                              <a:schemeClr val="accent1">
                                                <a:shade val="15000"/>
                                              </a:schemeClr>
                                            </a:lnRef>
                                            <a:fillRef idx="1">
                                              <a:schemeClr val="accent1"/>
                                            </a:fillRef>
                                            <a:effectRef idx="0">
                                              <a:schemeClr val="accent1"/>
                                            </a:effectRef>
                                            <a:fontRef idx="minor">
                                              <a:schemeClr val="lt1"/>
                                            </a:fontRef>
                                          </p:style>
                                          <p:txBody>
                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                <a:prstTxWarp prst="textNoShape">
                                                <a:avLst/>
                                              </a:prstTxWarp>
                                              <a:noAutofit/>
                                            </a:bodyPr>
                                            <a:lstStyle/>
                                            <a:p>
                                              <a:endParaRPr lang="en-US" sz="1350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56" name="Text Box 2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5525885A-8577-5C6C-6E06-5D61FC4AE5FA}"/>
                                                </a:ext>
                                              </a:extLst>
                                            </p:cNvPr>
                                            <p:cNvSpPr txBox="1">
                                              <a:spLocks noChangeArrowheads="1"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484092" y="1181496"/>
                                              <a:ext cx="773016" cy="303529"/>
                                            </a:xfrm>
                                            <a:prstGeom prst="rect">
                                              <a:avLst/>
                                            </a:prstGeom>
                                            <a:noFill/>
                                            <a:ln w="9525">
                                              <a:noFill/>
                                              <a:miter lim="800000"/>
                                              <a:headEnd/>
                                              <a:tailEnd/>
                                            </a:ln>
                                          </p:spPr>
                                          <p:txBody>
                                            <a:bodyPr rot="0" vert="horz" wrap="square" lIns="68580" tIns="34290" rIns="68580" bIns="34290" anchor="t" anchorCtr="0">
                                              <a:noAutofit/>
                                            </a:bodyPr>
                                            <a:lstStyle/>
                                            <a:p>
                                              <a:pPr>
                                                <a:lnSpc>
                                                  <a:spcPct val="115000"/>
                                                </a:lnSpc>
                                                <a:spcAft>
                                                  <a:spcPts val="600"/>
                                                </a:spcAft>
                                              </a:pPr>
                                              <a:r>
                                                <a:rPr lang="en-US" sz="900" kern="100" dirty="0">
                                                  <a:solidFill>
                                                    <a:srgbClr val="FFFFFF"/>
                                                  </a:solidFill>
                                                  <a:latin typeface="Aptos" panose="020B0004020202020204" pitchFamily="34" charset="0"/>
                                                  <a:ea typeface="Aptos" panose="020B000402020202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a:t>Spot 3</a:t>
                                              </a:r>
                                              <a:endParaRPr lang="en-US" sz="900" kern="100" dirty="0">
                                                <a:latin typeface="Aptos" panose="020B0004020202020204" pitchFamily="34" charset="0"/>
                                                <a:ea typeface="Aptos" panose="020B0004020202020204" pitchFamily="34" charset="0"/>
                                                <a:cs typeface="Times New Roman" panose="02020603050405020304" pitchFamily="18" charset="0"/>
                                              </a:endParaRPr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44" name="Oval 43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1E452A86-8230-7498-52FD-ABA156B02E9F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1285878" y="2076450"/>
                                            <a:ext cx="130175" cy="120650"/>
                                          </a:xfrm>
                                          <a:prstGeom prst="ellipse">
                                            <a:avLst/>
                                          </a:prstGeom>
                                          <a:noFill/>
                                          <a:ln>
                                            <a:solidFill>
                                              <a:srgbClr val="FFFF00"/>
                                            </a:solidFill>
                                          </a:ln>
                                        </p:spPr>
                                        <p:style>
                                          <a:lnRef idx="2">
                                            <a:schemeClr val="accent1">
                                              <a:shade val="15000"/>
                                            </a:schemeClr>
                                          </a:lnRef>
                                          <a:fillRef idx="1">
                                            <a:schemeClr val="accent1"/>
                                          </a:fillRef>
                                          <a:effectRef idx="0">
                                            <a:schemeClr val="accent1"/>
                                          </a:effectRef>
                                          <a:fontRef idx="minor">
                                            <a:schemeClr val="lt1"/>
                                          </a:fontRef>
                                        </p:style>
                                        <p:txBody>
              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              <a:prstTxWarp prst="textNoShape">
                                              <a:avLst/>
                                            </a:prstTxWarp>
                                            <a:noAutofit/>
                                          </a:bodyPr>
                                          <a:lstStyle/>
                                          <a:p>
                                            <a:endParaRPr lang="en-US" sz="1350"/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45" name="Text Box 2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3662F9AB-05CB-82A9-AF68-48EA27419A2F}"/>
                                              </a:ext>
                                            </a:extLst>
                                          </p:cNvPr>
                                          <p:cNvSpPr txBox="1">
                                            <a:spLocks noChangeArrowheads="1"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952842" y="1853570"/>
                                            <a:ext cx="849914" cy="321159"/>
                                          </a:xfrm>
                                          <a:prstGeom prst="rect">
                                            <a:avLst/>
                                          </a:prstGeom>
                                          <a:noFill/>
                                          <a:ln w="9525">
                                            <a:noFill/>
                                            <a:miter lim="800000"/>
                                            <a:headEnd/>
                                            <a:tailEnd/>
                                          </a:ln>
                                        </p:spPr>
                                        <p:txBody>
                                          <a:bodyPr rot="0" vert="horz" wrap="square" lIns="68580" tIns="34290" rIns="68580" bIns="34290" anchor="t" anchorCtr="0">
                                            <a:noAutofit/>
                                          </a:bodyPr>
                                          <a:lstStyle/>
                                          <a:p>
                                            <a:pPr>
                                              <a:lnSpc>
                                                <a:spcPct val="115000"/>
                                              </a:lnSpc>
                                              <a:spcAft>
                                                <a:spcPts val="600"/>
                                              </a:spcAft>
                                            </a:pPr>
                                            <a:r>
                                              <a:rPr lang="en-US" sz="900" kern="100" dirty="0">
                                                <a:solidFill>
                                                  <a:srgbClr val="FFFFFF"/>
                                                </a:solidFill>
                                                <a:latin typeface="Aptos" panose="020B0004020202020204" pitchFamily="34" charset="0"/>
                                                <a:ea typeface="Aptos" panose="020B0004020202020204" pitchFamily="34" charset="0"/>
                                                <a:cs typeface="Times New Roman" panose="02020603050405020304" pitchFamily="18" charset="0"/>
                                              </a:rPr>
                                              <a:t>Spot 4</a:t>
                                            </a:r>
                                            <a:endParaRPr lang="en-US" sz="900" kern="100" dirty="0">
                                              <a:latin typeface="Aptos" panose="020B0004020202020204" pitchFamily="34" charset="0"/>
                                              <a:ea typeface="Aptos" panose="020B0004020202020204" pitchFamily="34" charset="0"/>
                                              <a:cs typeface="Times New Roman" panose="02020603050405020304" pitchFamily="18" charset="0"/>
                                            </a:endParaRPr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46" name="Oval 45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80718025-12A0-6D57-DDA7-D65FACE7AE5E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1685925" y="600075"/>
                                            <a:ext cx="130617" cy="120717"/>
                                          </a:xfrm>
                                          <a:prstGeom prst="ellipse">
                                            <a:avLst/>
                                          </a:prstGeom>
                                          <a:noFill/>
                                          <a:ln>
                                            <a:solidFill>
                                              <a:srgbClr val="FFFF00"/>
                                            </a:solidFill>
                                          </a:ln>
                                        </p:spPr>
                                        <p:style>
                                          <a:lnRef idx="2">
                                            <a:schemeClr val="accent1">
                                              <a:shade val="15000"/>
                                            </a:schemeClr>
                                          </a:lnRef>
                                          <a:fillRef idx="1">
                                            <a:schemeClr val="accent1"/>
                                          </a:fillRef>
                                          <a:effectRef idx="0">
                                            <a:schemeClr val="accent1"/>
                                          </a:effectRef>
                                          <a:fontRef idx="minor">
                                            <a:schemeClr val="lt1"/>
                                          </a:fontRef>
                                        </p:style>
                                        <p:txBody>
              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              <a:prstTxWarp prst="textNoShape">
                                              <a:avLst/>
                                            </a:prstTxWarp>
                                            <a:noAutofit/>
                                          </a:bodyPr>
                                          <a:lstStyle/>
                                          <a:p>
                                            <a:endParaRPr lang="en-US" sz="1350"/>
                                          </a:p>
                                        </p:txBody>
                                      </p:sp>
                                    </p:grpSp>
                                    <p:grpSp>
                                      <p:nvGrpSpPr>
                                        <p:cNvPr id="40" name="Group 39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FEFC6A43-540D-3951-2708-0F5018F4F6FB}"/>
                                            </a:ext>
                                          </a:extLst>
                                        </p:cNvPr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1" y="2812343"/>
                                          <a:ext cx="1719267" cy="1538594"/>
                                          <a:chOff x="1" y="-278035"/>
                                          <a:chExt cx="1719267" cy="1538594"/>
                                        </a:xfrm>
                                      </p:grpSpPr>
                                      <p:pic>
                                        <p:nvPicPr>
                                          <p:cNvPr id="41" name="Picture 40" descr="Picture 18 description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6C7DAEE1-3C94-AD7D-E4DB-5E93CE3E89D5}"/>
                                              </a:ext>
                                            </a:extLst>
                                          </p:cNvPr>
                                          <p:cNvPicPr>
                                            <a:picLocks/>
                                          </p:cNvPicPr>
                                          <p:nvPr/>
                                        </p:nvPicPr>
                                        <p:blipFill rotWithShape="1">
                                          <a:blip r:embed="rId8" cstate="print">
                                            <a:extLst>
                                              <a:ext uri="{28A0092B-C50C-407E-A947-70E740481C1C}">
                                                <a14:useLocalDpi xmlns:a14="http://schemas.microsoft.com/office/drawing/2010/main" val="0"/>
                                              </a:ext>
                                            </a:extLst>
                                          </a:blip>
                                          <a:srcRect t="-14" r="18797" b="9774"/>
                                          <a:stretch/>
                                        </p:blipFill>
                                        <p:spPr bwMode="auto">
                                          <a:xfrm>
                                            <a:off x="73348" y="-208092"/>
                                            <a:ext cx="1645920" cy="1468651"/>
                                          </a:xfrm>
                                          <a:prstGeom prst="rect">
                                            <a:avLst/>
                                          </a:prstGeom>
                                          <a:noFill/>
                                          <a:ln>
                                            <a:noFill/>
                                          </a:ln>
                                          <a:extLst>
                                            <a:ext uri="{53640926-AAD7-44D8-BBD7-CCE9431645EC}">
                                              <a14:shadowObscured xmlns:a14="http://schemas.microsoft.com/office/drawing/2010/main"/>
                                            </a:ext>
                                          </a:extLst>
                                        </p:spPr>
                                      </p:pic>
                                      <p:sp>
                                        <p:nvSpPr>
                                          <p:cNvPr id="42" name="Text Box 2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56508067-B685-0128-435F-48D8C265257D}"/>
                                              </a:ext>
                                            </a:extLst>
                                          </p:cNvPr>
                                          <p:cNvSpPr txBox="1">
                                            <a:spLocks noChangeArrowheads="1"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1" y="-278035"/>
                                            <a:ext cx="524786" cy="407774"/>
                                          </a:xfrm>
                                          <a:prstGeom prst="rect">
                                            <a:avLst/>
                                          </a:prstGeom>
                                          <a:noFill/>
                                          <a:ln w="9525">
                                            <a:noFill/>
                                            <a:miter lim="800000"/>
                                            <a:headEnd/>
                                            <a:tailEnd/>
                                          </a:ln>
                                        </p:spPr>
                                        <p:txBody>
                                          <a:bodyPr rot="0" vert="horz" wrap="square" lIns="68580" tIns="34290" rIns="68580" bIns="34290" anchor="t" anchorCtr="0">
                                            <a:noAutofit/>
                                          </a:bodyPr>
                                          <a:lstStyle/>
                                          <a:p>
                                            <a:pPr>
                                              <a:lnSpc>
                                                <a:spcPct val="115000"/>
                                              </a:lnSpc>
                                              <a:spcAft>
                                                <a:spcPts val="600"/>
                                              </a:spcAft>
                                            </a:pPr>
                                            <a:r>
                                              <a:rPr lang="en-US" sz="900" kern="100">
                                                <a:solidFill>
                                                  <a:srgbClr val="FFFFFF"/>
                                                </a:solidFill>
                                                <a:latin typeface="Aptos" panose="020B0004020202020204" pitchFamily="34" charset="0"/>
                                                <a:ea typeface="Aptos" panose="020B0004020202020204" pitchFamily="34" charset="0"/>
                                                <a:cs typeface="Times New Roman" panose="02020603050405020304" pitchFamily="18" charset="0"/>
                                              </a:rPr>
                                              <a:t>Ba</a:t>
                                            </a:r>
                                            <a:endParaRPr lang="en-US" sz="900" kern="100">
                                              <a:latin typeface="Aptos" panose="020B0004020202020204" pitchFamily="34" charset="0"/>
                                              <a:ea typeface="Aptos" panose="020B0004020202020204" pitchFamily="34" charset="0"/>
                                              <a:cs typeface="Times New Roman" panose="02020603050405020304" pitchFamily="18" charset="0"/>
                                            </a:endParaRPr>
                                          </a:p>
                                        </p:txBody>
                                      </p:sp>
                                    </p:grpSp>
                                  </p:grpSp>
                                  <p:cxnSp>
                                    <p:nvCxnSpPr>
                                      <p:cNvPr id="38" name="Straight Connector 3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9CBE34D-6FB0-BF26-595C-9C09F4F93165}"/>
                                          </a:ext>
                                        </a:extLst>
                                      </p:cNvPr>
                                      <p:cNvCxnSpPr/>
                                      <p:nvPr/>
                                    </p:nvCxnSpPr>
                                    <p:spPr>
                                      <a:xfrm>
                                        <a:off x="3361173" y="1502229"/>
                                        <a:ext cx="393055" cy="0"/>
                                      </a:xfrm>
                                      <a:prstGeom prst="line">
                                        <a:avLst/>
                                      </a:prstGeom>
                                      <a:ln w="31750">
                                        <a:solidFill>
                                          <a:schemeClr val="bg1"/>
                                        </a:solidFill>
                                      </a:ln>
                                    </p:spPr>
                                    <p:style>
                                      <a:lnRef idx="1">
                                        <a:schemeClr val="accent1"/>
                                      </a:lnRef>
                                      <a:fillRef idx="0">
                                        <a:schemeClr val="accent1"/>
                                      </a:fillRef>
                                      <a:effectRef idx="0">
                                        <a:schemeClr val="accent1"/>
                                      </a:effectRef>
                                      <a:fontRef idx="minor">
                                        <a:schemeClr val="tx1"/>
                                      </a:fontRef>
                                    </p:style>
                                  </p:cxnSp>
                                </p:grpSp>
                                <p:cxnSp>
                                  <p:nvCxnSpPr>
                                    <p:cNvPr id="36" name="Straight Connector 35">
                                      <a:extLst>
                                        <a:ext uri="{FF2B5EF4-FFF2-40B4-BE49-F238E27FC236}">
                                          <a16:creationId xmlns:a16="http://schemas.microsoft.com/office/drawing/2014/main" id="{8505293F-5FC2-A86E-0A02-050704E7A03E}"/>
                                        </a:ext>
                                      </a:extLst>
                                    </p:cNvPr>
                                    <p:cNvCxnSpPr/>
                                    <p:nvPr/>
                                  </p:nvCxnSpPr>
                                  <p:spPr>
                                    <a:xfrm>
                                      <a:off x="5019152" y="1507253"/>
                                      <a:ext cx="393055" cy="0"/>
                                    </a:xfrm>
                                    <a:prstGeom prst="line">
                                      <a:avLst/>
                                    </a:prstGeom>
                                    <a:ln w="31750">
                                      <a:solidFill>
                                        <a:schemeClr val="bg1"/>
                                      </a:solidFill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</p:grpSp>
                              <p:cxnSp>
                                <p:nvCxnSpPr>
                                  <p:cNvPr id="34" name="Straight Connector 33">
                                    <a:extLst>
                                      <a:ext uri="{FF2B5EF4-FFF2-40B4-BE49-F238E27FC236}">
                                        <a16:creationId xmlns:a16="http://schemas.microsoft.com/office/drawing/2014/main" id="{9C8D4E85-57CD-FFF2-BD73-A02F90780A3D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>
                                    <a:off x="95459" y="4315767"/>
                                    <a:ext cx="393055" cy="0"/>
                                  </a:xfrm>
                                  <a:prstGeom prst="line">
                                    <a:avLst/>
                                  </a:prstGeom>
                                  <a:ln w="31750">
                                    <a:solidFill>
                                      <a:schemeClr val="bg1"/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cxnSp>
                              <p:nvCxnSpPr>
                                <p:cNvPr id="32" name="Straight Connector 31">
                                  <a:extLst>
                                    <a:ext uri="{FF2B5EF4-FFF2-40B4-BE49-F238E27FC236}">
                                      <a16:creationId xmlns:a16="http://schemas.microsoft.com/office/drawing/2014/main" id="{FFD93F32-D6FB-1A80-4B80-1B935C2A234F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1673050" y="4310095"/>
                                  <a:ext cx="393056" cy="0"/>
                                </a:xfrm>
                                <a:prstGeom prst="line">
                                  <a:avLst/>
                                </a:prstGeom>
                                <a:ln w="31750"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cxnSp>
                            <p:nvCxnSpPr>
                              <p:cNvPr id="30" name="Straight Connector 29">
                                <a:extLst>
                                  <a:ext uri="{FF2B5EF4-FFF2-40B4-BE49-F238E27FC236}">
                                    <a16:creationId xmlns:a16="http://schemas.microsoft.com/office/drawing/2014/main" id="{A8DC10DD-8BE6-457B-5659-19DA3AF6EFEA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371222" y="2984361"/>
                                <a:ext cx="393055" cy="0"/>
                              </a:xfrm>
                              <a:prstGeom prst="line">
                                <a:avLst/>
                              </a:prstGeom>
                              <a:ln w="31750"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cxnSp>
                          <p:nvCxnSpPr>
                            <p:cNvPr id="28" name="Straight Connector 27">
                              <a:extLst>
                                <a:ext uri="{FF2B5EF4-FFF2-40B4-BE49-F238E27FC236}">
                                  <a16:creationId xmlns:a16="http://schemas.microsoft.com/office/drawing/2014/main" id="{B69D798B-F5E4-BD63-9642-5D4E0BB47357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4968910" y="2984361"/>
                              <a:ext cx="393055" cy="0"/>
                            </a:xfrm>
                            <a:prstGeom prst="line">
                              <a:avLst/>
                            </a:prstGeom>
                            <a:ln w="31750"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sp>
                        <p:nvSpPr>
                          <p:cNvPr id="25" name="Text Box 2">
                            <a:extLst>
                              <a:ext uri="{FF2B5EF4-FFF2-40B4-BE49-F238E27FC236}">
                                <a16:creationId xmlns:a16="http://schemas.microsoft.com/office/drawing/2014/main" id="{E664A49B-C8AA-3E16-18D1-7F73FA7D16A0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3090" y="2522708"/>
                            <a:ext cx="752920" cy="300710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rot="0" vert="horz" wrap="square" lIns="68580" tIns="34290" rIns="68580" bIns="34290" anchor="t" anchorCtr="0">
                            <a:noAutofit/>
                          </a:bodyPr>
                          <a:lstStyle/>
                          <a:p>
                            <a:pPr>
                              <a:lnSpc>
                                <a:spcPct val="115000"/>
                              </a:lnSpc>
                              <a:spcAft>
                                <a:spcPts val="600"/>
                              </a:spcAft>
                            </a:pPr>
                            <a:r>
                              <a:rPr lang="en-US" sz="900" b="1" kern="100" dirty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  <a:t>20µm</a:t>
                            </a:r>
                            <a:endParaRPr lang="en-US" sz="900" kern="100" dirty="0"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cxnSp>
                        <p:nvCxnSpPr>
                          <p:cNvPr id="26" name="Straight Connector 25">
                            <a:extLst>
                              <a:ext uri="{FF2B5EF4-FFF2-40B4-BE49-F238E27FC236}">
                                <a16:creationId xmlns:a16="http://schemas.microsoft.com/office/drawing/2014/main" id="{204F6957-F61A-1D88-3F98-9C93579974A5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100483" y="2837613"/>
                            <a:ext cx="800079" cy="0"/>
                          </a:xfrm>
                          <a:prstGeom prst="line">
                            <a:avLst/>
                          </a:prstGeom>
                          <a:ln w="50800"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3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23" name="Text Box 2">
                          <a:extLst>
                            <a:ext uri="{FF2B5EF4-FFF2-40B4-BE49-F238E27FC236}">
                              <a16:creationId xmlns:a16="http://schemas.microsoft.com/office/drawing/2014/main" id="{E5DBFC00-FDF4-BD16-AA1F-B14C3ED057B1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18549" y="1284663"/>
                          <a:ext cx="539737" cy="25776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68580" tIns="34290" rIns="68580" bIns="34290" anchor="t" anchorCtr="0">
                          <a:noAutofit/>
                        </a:bodyPr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US" sz="600" b="1" kern="100" dirty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20µm</a:t>
                          </a:r>
                          <a:endParaRPr lang="en-US" sz="900" kern="100" dirty="0"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21" name="Text Box 2">
                        <a:extLst>
                          <a:ext uri="{FF2B5EF4-FFF2-40B4-BE49-F238E27FC236}">
                            <a16:creationId xmlns:a16="http://schemas.microsoft.com/office/drawing/2014/main" id="{FFDE6912-E86F-2D35-3747-7BE11911FC7C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957295" y="1285601"/>
                        <a:ext cx="616785" cy="25740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68580" tIns="34290" rIns="68580" bIns="34290" anchor="t" anchorCtr="0">
                        <a:noAutofit/>
                      </a:bodyPr>
                      <a:lstStyle/>
                      <a:p>
                        <a:pPr>
                          <a:lnSpc>
                            <a:spcPct val="115000"/>
                          </a:lnSpc>
                          <a:spcAft>
                            <a:spcPts val="600"/>
                          </a:spcAft>
                        </a:pPr>
                        <a:r>
                          <a:rPr lang="en-US" sz="600" b="1" kern="100" dirty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a:t>20µm</a:t>
                        </a:r>
                        <a:endParaRPr lang="en-US" sz="900" kern="100" dirty="0"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19" name="Text Box 2">
                      <a:extLst>
                        <a:ext uri="{FF2B5EF4-FFF2-40B4-BE49-F238E27FC236}">
                          <a16:creationId xmlns:a16="http://schemas.microsoft.com/office/drawing/2014/main" id="{4A9839D6-9AB6-9A54-3460-ACF638845D6D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324438" y="2770634"/>
                      <a:ext cx="582135" cy="3345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68580" tIns="34290" rIns="68580" bIns="34290" anchor="t" anchorCtr="0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600" b="1" kern="1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20µm</a:t>
                      </a:r>
                      <a:endParaRPr lang="en-US" sz="900" kern="100"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17" name="Text Box 2">
                    <a:extLst>
                      <a:ext uri="{FF2B5EF4-FFF2-40B4-BE49-F238E27FC236}">
                        <a16:creationId xmlns:a16="http://schemas.microsoft.com/office/drawing/2014/main" id="{E035C601-31DC-812C-3DC6-DF693DAF4A7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32694" y="2762474"/>
                    <a:ext cx="641385" cy="33202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68580" tIns="34290" rIns="68580" bIns="34290" anchor="t" anchorCtr="0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600"/>
                      </a:spcAft>
                    </a:pPr>
                    <a:r>
                      <a:rPr lang="en-US" sz="600" b="1" kern="1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a:t>20µm</a:t>
                    </a:r>
                    <a:endParaRPr lang="en-US" sz="900" kern="100" dirty="0">
                      <a:latin typeface="Aptos" panose="020B0004020202020204" pitchFamily="34" charset="0"/>
                      <a:ea typeface="Aptos" panose="020B000402020202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5" name="Text Box 2">
                  <a:extLst>
                    <a:ext uri="{FF2B5EF4-FFF2-40B4-BE49-F238E27FC236}">
                      <a16:creationId xmlns:a16="http://schemas.microsoft.com/office/drawing/2014/main" id="{F27F912F-72BD-AE6A-FE5F-1E2FDB470EB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9296" y="4094248"/>
                  <a:ext cx="605895" cy="2893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68580" tIns="34290" rIns="68580" bIns="3429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600"/>
                    </a:spcAft>
                  </a:pPr>
                  <a:r>
                    <a:rPr lang="en-US" sz="600" b="1" kern="100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20µm</a:t>
                  </a:r>
                  <a:endParaRPr lang="en-US" sz="9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" name="Text Box 2">
                <a:extLst>
                  <a:ext uri="{FF2B5EF4-FFF2-40B4-BE49-F238E27FC236}">
                    <a16:creationId xmlns:a16="http://schemas.microsoft.com/office/drawing/2014/main" id="{14F38A78-0790-9AB1-E9A3-2CF6660D49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9087" y="4099053"/>
                <a:ext cx="552931" cy="280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600" b="1" kern="1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20µm</a:t>
                </a:r>
                <a:endParaRPr lang="en-US" sz="9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6158D06-0BC3-3471-0D23-54DDE0414948}"/>
                </a:ext>
              </a:extLst>
            </p:cNvPr>
            <p:cNvSpPr/>
            <p:nvPr/>
          </p:nvSpPr>
          <p:spPr>
            <a:xfrm>
              <a:off x="1614115" y="2671639"/>
              <a:ext cx="129540" cy="120015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413E3098-DA34-12B2-7FCC-246BB90A12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3818" y="2554845"/>
              <a:ext cx="779781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600"/>
                </a:spcAft>
              </a:pPr>
              <a:r>
                <a:rPr lang="en-US" sz="900" kern="100" dirty="0">
                  <a:solidFill>
                    <a:srgbClr val="FFFFFF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Spot 6</a:t>
              </a:r>
              <a:endParaRPr lang="en-US" sz="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6106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12BFE08-06EF-D4AA-B58E-CF97E6B1F08F}"/>
              </a:ext>
            </a:extLst>
          </p:cNvPr>
          <p:cNvSpPr txBox="1">
            <a:spLocks/>
          </p:cNvSpPr>
          <p:nvPr/>
        </p:nvSpPr>
        <p:spPr>
          <a:xfrm>
            <a:off x="2558572" y="565977"/>
            <a:ext cx="4026856" cy="4100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/>
              <a:t>Micro-CT 3D Porosity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F3DBFD-B746-DE1D-CBB8-FBE548F463B4}"/>
              </a:ext>
            </a:extLst>
          </p:cNvPr>
          <p:cNvSpPr txBox="1">
            <a:spLocks/>
          </p:cNvSpPr>
          <p:nvPr/>
        </p:nvSpPr>
        <p:spPr>
          <a:xfrm>
            <a:off x="168312" y="1560039"/>
            <a:ext cx="3409253" cy="181156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Binarization of image stacks</a:t>
            </a:r>
          </a:p>
          <a:p>
            <a:r>
              <a:rPr lang="en-US" sz="1500" dirty="0"/>
              <a:t>Pore identification with 3D object counter algorithms in Fiji</a:t>
            </a:r>
          </a:p>
          <a:p>
            <a:r>
              <a:rPr lang="en-US" sz="1500" dirty="0"/>
              <a:t>Foam cube had significantly higher porosity that concentrated into the largest large pore network</a:t>
            </a:r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25C7866-30B4-3EA4-2AEB-FF49B6FDBEA5}"/>
              </a:ext>
            </a:extLst>
          </p:cNvPr>
          <p:cNvGrpSpPr/>
          <p:nvPr/>
        </p:nvGrpSpPr>
        <p:grpSpPr>
          <a:xfrm>
            <a:off x="3998472" y="1365573"/>
            <a:ext cx="4757035" cy="3057837"/>
            <a:chOff x="0" y="-11430"/>
            <a:chExt cx="6225540" cy="4001770"/>
          </a:xfrm>
        </p:grpSpPr>
        <p:pic>
          <p:nvPicPr>
            <p:cNvPr id="7" name="Picture 6" descr="A picture containing text&#10;&#10;AI-generated content may be incorrect.">
              <a:extLst>
                <a:ext uri="{FF2B5EF4-FFF2-40B4-BE49-F238E27FC236}">
                  <a16:creationId xmlns:a16="http://schemas.microsoft.com/office/drawing/2014/main" id="{C84B07FB-6D78-437B-02CE-E64ACC8DD4C7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56" t="14766" r="25725" b="25975"/>
            <a:stretch>
              <a:fillRect/>
            </a:stretch>
          </p:blipFill>
          <p:spPr bwMode="auto">
            <a:xfrm>
              <a:off x="0" y="-11430"/>
              <a:ext cx="2084705" cy="20021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87C8A1-C1F4-373E-6165-51BA1E26B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07" t="14765" r="26232" b="26030"/>
            <a:stretch>
              <a:fillRect/>
            </a:stretch>
          </p:blipFill>
          <p:spPr bwMode="auto">
            <a:xfrm>
              <a:off x="2076450" y="0"/>
              <a:ext cx="2082165" cy="19996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 descr="A picture containing text, ocean floor&#10;&#10;AI-generated content may be incorrect.">
              <a:extLst>
                <a:ext uri="{FF2B5EF4-FFF2-40B4-BE49-F238E27FC236}">
                  <a16:creationId xmlns:a16="http://schemas.microsoft.com/office/drawing/2014/main" id="{F068CC23-BC6B-2B5B-4094-51F5505A2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5" t="13988" r="25964" b="26807"/>
            <a:stretch>
              <a:fillRect/>
            </a:stretch>
          </p:blipFill>
          <p:spPr bwMode="auto">
            <a:xfrm>
              <a:off x="4143375" y="0"/>
              <a:ext cx="2082165" cy="19996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36FA355-B804-7045-6EBF-0A5C00AC9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1" t="562" r="14630" b="13727"/>
            <a:stretch>
              <a:fillRect/>
            </a:stretch>
          </p:blipFill>
          <p:spPr bwMode="auto">
            <a:xfrm>
              <a:off x="0" y="1990725"/>
              <a:ext cx="2081530" cy="19996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A picture containing text, shark, ocean floor&#10;&#10;AI-generated content may be incorrect.">
              <a:extLst>
                <a:ext uri="{FF2B5EF4-FFF2-40B4-BE49-F238E27FC236}">
                  <a16:creationId xmlns:a16="http://schemas.microsoft.com/office/drawing/2014/main" id="{D3C0A82C-246A-5CB9-7A67-F0E2DB4D0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27" t="3375" r="11674" b="10914"/>
            <a:stretch>
              <a:fillRect/>
            </a:stretch>
          </p:blipFill>
          <p:spPr bwMode="auto">
            <a:xfrm>
              <a:off x="2076450" y="1990725"/>
              <a:ext cx="2081530" cy="19996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 descr="A picture containing text, ocean floor&#10;&#10;AI-generated content may be incorrect.">
              <a:extLst>
                <a:ext uri="{FF2B5EF4-FFF2-40B4-BE49-F238E27FC236}">
                  <a16:creationId xmlns:a16="http://schemas.microsoft.com/office/drawing/2014/main" id="{5BA8F0DE-75FB-5C75-8504-65060CE84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16" t="2531" r="11885" b="11759"/>
            <a:stretch>
              <a:fillRect/>
            </a:stretch>
          </p:blipFill>
          <p:spPr bwMode="auto">
            <a:xfrm>
              <a:off x="4143375" y="1990725"/>
              <a:ext cx="2081530" cy="19996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F58C4C3-B1ED-9107-D1A6-A2BB243DDD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015210"/>
              </p:ext>
            </p:extLst>
          </p:nvPr>
        </p:nvGraphicFramePr>
        <p:xfrm>
          <a:off x="388979" y="3429001"/>
          <a:ext cx="3128737" cy="19926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0574">
                  <a:extLst>
                    <a:ext uri="{9D8B030D-6E8A-4147-A177-3AD203B41FA5}">
                      <a16:colId xmlns:a16="http://schemas.microsoft.com/office/drawing/2014/main" val="3937209036"/>
                    </a:ext>
                  </a:extLst>
                </a:gridCol>
                <a:gridCol w="856355">
                  <a:extLst>
                    <a:ext uri="{9D8B030D-6E8A-4147-A177-3AD203B41FA5}">
                      <a16:colId xmlns:a16="http://schemas.microsoft.com/office/drawing/2014/main" val="2158144916"/>
                    </a:ext>
                  </a:extLst>
                </a:gridCol>
                <a:gridCol w="921808">
                  <a:extLst>
                    <a:ext uri="{9D8B030D-6E8A-4147-A177-3AD203B41FA5}">
                      <a16:colId xmlns:a16="http://schemas.microsoft.com/office/drawing/2014/main" val="902181870"/>
                    </a:ext>
                  </a:extLst>
                </a:gridCol>
              </a:tblGrid>
              <a:tr h="1645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600" kern="100" dirty="0">
                          <a:effectLst/>
                        </a:rPr>
                        <a:t> </a:t>
                      </a:r>
                      <a:endParaRPr lang="en-US" sz="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>
                          <a:effectLst/>
                        </a:rPr>
                        <a:t>Fuel Cube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 dirty="0">
                          <a:effectLst/>
                        </a:rPr>
                        <a:t>Foam Cube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036592448"/>
                  </a:ext>
                </a:extLst>
              </a:tr>
              <a:tr h="2449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 dirty="0">
                          <a:effectLst/>
                        </a:rPr>
                        <a:t>Number of pores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512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182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632085611"/>
                  </a:ext>
                </a:extLst>
              </a:tr>
              <a:tr h="2449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 dirty="0">
                          <a:effectLst/>
                        </a:rPr>
                        <a:t>Total porosity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15%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36%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345446859"/>
                  </a:ext>
                </a:extLst>
              </a:tr>
              <a:tr h="2449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 dirty="0">
                          <a:effectLst/>
                        </a:rPr>
                        <a:t>% Open porosity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77%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98%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70480383"/>
                  </a:ext>
                </a:extLst>
              </a:tr>
              <a:tr h="2449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 dirty="0">
                          <a:effectLst/>
                        </a:rPr>
                        <a:t>% Closed porosity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23%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2%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3817396325"/>
                  </a:ext>
                </a:extLst>
              </a:tr>
              <a:tr h="5106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 dirty="0">
                          <a:effectLst/>
                        </a:rPr>
                        <a:t>% porosity in 5 largest pore networks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69%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97%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137444755"/>
                  </a:ext>
                </a:extLst>
              </a:tr>
              <a:tr h="3376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 dirty="0">
                          <a:effectLst/>
                        </a:rPr>
                        <a:t>% porosity in largest network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43%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95%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2979831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3169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76506E1-412D-5581-4F01-D5CA58ED45FC}"/>
              </a:ext>
            </a:extLst>
          </p:cNvPr>
          <p:cNvSpPr txBox="1">
            <a:spLocks/>
          </p:cNvSpPr>
          <p:nvPr/>
        </p:nvSpPr>
        <p:spPr>
          <a:xfrm>
            <a:off x="1450258" y="533057"/>
            <a:ext cx="6243484" cy="2957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/>
              <a:t>Pore Size Distribution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6C66470-474D-1936-B385-FC6D187511DE}"/>
              </a:ext>
            </a:extLst>
          </p:cNvPr>
          <p:cNvSpPr txBox="1">
            <a:spLocks/>
          </p:cNvSpPr>
          <p:nvPr/>
        </p:nvSpPr>
        <p:spPr>
          <a:xfrm>
            <a:off x="75278" y="1379416"/>
            <a:ext cx="3287355" cy="258236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Differences in porosity distribution</a:t>
            </a:r>
          </a:p>
          <a:p>
            <a:pPr lvl="1"/>
            <a:r>
              <a:rPr lang="en-US" sz="1200" dirty="0"/>
              <a:t>porosity in the Foam cube was concentrated in a single large pore</a:t>
            </a:r>
          </a:p>
          <a:p>
            <a:pPr lvl="1"/>
            <a:r>
              <a:rPr lang="en-US" sz="1200" dirty="0"/>
              <a:t>porosity in the fuel cube was more evenly distributed</a:t>
            </a:r>
          </a:p>
          <a:p>
            <a:r>
              <a:rPr lang="en-US" sz="1200" dirty="0"/>
              <a:t>Sphericity distributions were very similar between Foam and Fuel</a:t>
            </a:r>
          </a:p>
          <a:p>
            <a:pPr lvl="1"/>
            <a:r>
              <a:rPr lang="en-US" sz="1200" dirty="0"/>
              <a:t> Could indicate high presence of </a:t>
            </a:r>
            <a:r>
              <a:rPr lang="el-GR" sz="1200" dirty="0"/>
              <a:t>α</a:t>
            </a:r>
            <a:r>
              <a:rPr lang="en-US" sz="1200" dirty="0"/>
              <a:t>-U during irradiation</a:t>
            </a:r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36EADE2-23B1-225B-FDE6-3ACDC5119BA8}"/>
              </a:ext>
            </a:extLst>
          </p:cNvPr>
          <p:cNvGrpSpPr/>
          <p:nvPr/>
        </p:nvGrpSpPr>
        <p:grpSpPr>
          <a:xfrm>
            <a:off x="6136078" y="1506469"/>
            <a:ext cx="2473793" cy="2069793"/>
            <a:chOff x="6414922" y="723611"/>
            <a:chExt cx="2302041" cy="1926091"/>
          </a:xfrm>
        </p:grpSpPr>
        <p:pic>
          <p:nvPicPr>
            <p:cNvPr id="8" name="Picture 7" descr="Chart, bar chart&#10;&#10;AI-generated content may be incorrect.">
              <a:extLst>
                <a:ext uri="{FF2B5EF4-FFF2-40B4-BE49-F238E27FC236}">
                  <a16:creationId xmlns:a16="http://schemas.microsoft.com/office/drawing/2014/main" id="{2BAD1E33-C8D0-C95C-72AB-ED5A77A6213D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4922" y="832651"/>
              <a:ext cx="2302041" cy="181705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D51CE6-94DD-0E75-29A3-1AFA4CED51A5}"/>
                </a:ext>
              </a:extLst>
            </p:cNvPr>
            <p:cNvSpPr txBox="1"/>
            <p:nvPr/>
          </p:nvSpPr>
          <p:spPr>
            <a:xfrm>
              <a:off x="7147856" y="723611"/>
              <a:ext cx="907660" cy="1718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/>
                <a:t>Foam Cube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6665BD-5830-57C1-174E-1FFE2501A05C}"/>
              </a:ext>
            </a:extLst>
          </p:cNvPr>
          <p:cNvGrpSpPr/>
          <p:nvPr/>
        </p:nvGrpSpPr>
        <p:grpSpPr>
          <a:xfrm>
            <a:off x="3651531" y="1506469"/>
            <a:ext cx="2472265" cy="2054577"/>
            <a:chOff x="4114304" y="737771"/>
            <a:chExt cx="2300618" cy="1911931"/>
          </a:xfrm>
        </p:grpSpPr>
        <p:pic>
          <p:nvPicPr>
            <p:cNvPr id="11" name="Picture 10" descr="Chart, bar chart&#10;&#10;AI-generated content may be incorrect.">
              <a:extLst>
                <a:ext uri="{FF2B5EF4-FFF2-40B4-BE49-F238E27FC236}">
                  <a16:creationId xmlns:a16="http://schemas.microsoft.com/office/drawing/2014/main" id="{60C0F4F0-10D9-527D-7CFD-262D3F285413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304" y="832651"/>
              <a:ext cx="2300618" cy="181705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8078895-99A5-5EC5-CD9D-7BC94CC20608}"/>
                </a:ext>
              </a:extLst>
            </p:cNvPr>
            <p:cNvSpPr txBox="1"/>
            <p:nvPr/>
          </p:nvSpPr>
          <p:spPr>
            <a:xfrm>
              <a:off x="4824506" y="737771"/>
              <a:ext cx="907660" cy="1718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/>
                <a:t>Fuel Cube</a:t>
              </a:r>
            </a:p>
          </p:txBody>
        </p:sp>
      </p:grpSp>
      <p:pic>
        <p:nvPicPr>
          <p:cNvPr id="13" name="Picture 12" descr="A close-up of a black and white background&#10;&#10;Description automatically generated">
            <a:extLst>
              <a:ext uri="{FF2B5EF4-FFF2-40B4-BE49-F238E27FC236}">
                <a16:creationId xmlns:a16="http://schemas.microsoft.com/office/drawing/2014/main" id="{53017682-FA47-D5A0-94C5-ACBD8D3B7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17"/>
          <a:stretch>
            <a:fillRect/>
          </a:stretch>
        </p:blipFill>
        <p:spPr>
          <a:xfrm>
            <a:off x="460640" y="3961785"/>
            <a:ext cx="2133246" cy="142188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F665783-6CD5-EF18-E4DF-E9E6FEFC4F02}"/>
              </a:ext>
            </a:extLst>
          </p:cNvPr>
          <p:cNvGrpSpPr/>
          <p:nvPr/>
        </p:nvGrpSpPr>
        <p:grpSpPr>
          <a:xfrm>
            <a:off x="3657087" y="3717290"/>
            <a:ext cx="2466709" cy="1992176"/>
            <a:chOff x="4119474" y="2680281"/>
            <a:chExt cx="2295448" cy="185386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940C8FD-7485-84C8-A888-3EE7CE5FE80E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" t="2398" r="7512" b="1"/>
            <a:stretch>
              <a:fillRect/>
            </a:stretch>
          </p:blipFill>
          <p:spPr bwMode="auto">
            <a:xfrm>
              <a:off x="4119474" y="2775193"/>
              <a:ext cx="2295448" cy="17589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CD5946-1167-21E1-768C-358965A73167}"/>
                </a:ext>
              </a:extLst>
            </p:cNvPr>
            <p:cNvSpPr txBox="1"/>
            <p:nvPr/>
          </p:nvSpPr>
          <p:spPr>
            <a:xfrm>
              <a:off x="4696709" y="2680281"/>
              <a:ext cx="1163254" cy="1718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/>
                <a:t>Fuel Cube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0560C9-45A2-F4A5-1DF9-3A5C806BB1CE}"/>
              </a:ext>
            </a:extLst>
          </p:cNvPr>
          <p:cNvGrpSpPr/>
          <p:nvPr/>
        </p:nvGrpSpPr>
        <p:grpSpPr>
          <a:xfrm>
            <a:off x="6161196" y="3712215"/>
            <a:ext cx="2466709" cy="2009075"/>
            <a:chOff x="6445560" y="2672981"/>
            <a:chExt cx="2295448" cy="1869588"/>
          </a:xfrm>
        </p:grpSpPr>
        <p:pic>
          <p:nvPicPr>
            <p:cNvPr id="18" name="Picture 17" descr="Chart, scatter chart&#10;&#10;AI-generated content may be incorrect.">
              <a:extLst>
                <a:ext uri="{FF2B5EF4-FFF2-40B4-BE49-F238E27FC236}">
                  <a16:creationId xmlns:a16="http://schemas.microsoft.com/office/drawing/2014/main" id="{983E3925-00CD-8EBF-A852-AF96E2787ABB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5560" y="2783619"/>
              <a:ext cx="2295448" cy="175895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8A39CB-A3CF-4BC9-C837-A8F4ECD88357}"/>
                </a:ext>
              </a:extLst>
            </p:cNvPr>
            <p:cNvSpPr txBox="1"/>
            <p:nvPr/>
          </p:nvSpPr>
          <p:spPr>
            <a:xfrm>
              <a:off x="7016186" y="2672981"/>
              <a:ext cx="1163253" cy="1718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/>
                <a:t>Foam Cube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3943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AFA97B4-F3BB-64D2-1556-9D6D38E5297F}"/>
              </a:ext>
            </a:extLst>
          </p:cNvPr>
          <p:cNvSpPr txBox="1">
            <a:spLocks/>
          </p:cNvSpPr>
          <p:nvPr/>
        </p:nvSpPr>
        <p:spPr>
          <a:xfrm>
            <a:off x="1281773" y="552488"/>
            <a:ext cx="6243484" cy="2957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/>
              <a:t>FIB Tomography of Foam and Fuel Cubes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8960A8-2B2A-5AEC-43E1-752FF82C58F0}"/>
              </a:ext>
            </a:extLst>
          </p:cNvPr>
          <p:cNvGrpSpPr/>
          <p:nvPr/>
        </p:nvGrpSpPr>
        <p:grpSpPr>
          <a:xfrm>
            <a:off x="4330466" y="1582779"/>
            <a:ext cx="4680909" cy="4046929"/>
            <a:chOff x="-7" y="-1"/>
            <a:chExt cx="6905632" cy="597090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EDE46CA-F523-B7BB-4DB1-7D74D49228E7}"/>
                </a:ext>
              </a:extLst>
            </p:cNvPr>
            <p:cNvGrpSpPr/>
            <p:nvPr/>
          </p:nvGrpSpPr>
          <p:grpSpPr>
            <a:xfrm>
              <a:off x="3448050" y="0"/>
              <a:ext cx="3457575" cy="2990850"/>
              <a:chOff x="0" y="0"/>
              <a:chExt cx="3457575" cy="299085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13BA5EB-41A7-CF4D-7E31-A41437729D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930" t="13701" r="10898" b="10818"/>
              <a:stretch>
                <a:fillRect/>
              </a:stretch>
            </p:blipFill>
            <p:spPr bwMode="auto">
              <a:xfrm>
                <a:off x="0" y="0"/>
                <a:ext cx="3457575" cy="299085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D203D1A-CF59-D20F-3D4C-18567D2A9870}"/>
                  </a:ext>
                </a:extLst>
              </p:cNvPr>
              <p:cNvSpPr/>
              <p:nvPr/>
            </p:nvSpPr>
            <p:spPr>
              <a:xfrm>
                <a:off x="2314575" y="1266825"/>
                <a:ext cx="1143000" cy="1114425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/>
              </a:p>
            </p:txBody>
          </p:sp>
          <p:sp>
            <p:nvSpPr>
              <p:cNvPr id="15" name="Text Box 2">
                <a:extLst>
                  <a:ext uri="{FF2B5EF4-FFF2-40B4-BE49-F238E27FC236}">
                    <a16:creationId xmlns:a16="http://schemas.microsoft.com/office/drawing/2014/main" id="{2F60A097-82C1-C3ED-D4F9-810E53A9C5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7582" y="750775"/>
                <a:ext cx="742197" cy="761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800" kern="100" dirty="0">
                    <a:solidFill>
                      <a:srgbClr val="FFFF00"/>
                    </a:solidFill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Fiducial Marking</a:t>
                </a:r>
                <a:endParaRPr lang="en-US" sz="8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C60104-D713-A0B6-4686-D7BB5484B04D}"/>
                </a:ext>
              </a:extLst>
            </p:cNvPr>
            <p:cNvGrpSpPr/>
            <p:nvPr/>
          </p:nvGrpSpPr>
          <p:grpSpPr>
            <a:xfrm>
              <a:off x="-7" y="-1"/>
              <a:ext cx="3533118" cy="2990087"/>
              <a:chOff x="-7" y="-1"/>
              <a:chExt cx="3533118" cy="299008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B27376A-E078-CB75-3AAE-D93A510A8EED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24" t="16716" r="15715" b="9387"/>
              <a:stretch>
                <a:fillRect/>
              </a:stretch>
            </p:blipFill>
            <p:spPr bwMode="auto">
              <a:xfrm>
                <a:off x="-7" y="-1"/>
                <a:ext cx="3456432" cy="2990087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DC787495-A583-16CF-32AA-51C705D28DA0}"/>
                  </a:ext>
                </a:extLst>
              </p:cNvPr>
              <p:cNvSpPr/>
              <p:nvPr/>
            </p:nvSpPr>
            <p:spPr>
              <a:xfrm>
                <a:off x="2390111" y="1857375"/>
                <a:ext cx="1143000" cy="1114425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/>
              </a:p>
            </p:txBody>
          </p:sp>
          <p:sp>
            <p:nvSpPr>
              <p:cNvPr id="12" name="Text Box 2">
                <a:extLst>
                  <a:ext uri="{FF2B5EF4-FFF2-40B4-BE49-F238E27FC236}">
                    <a16:creationId xmlns:a16="http://schemas.microsoft.com/office/drawing/2014/main" id="{5071CE5D-07FD-2474-0FE2-49CABFFC8D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1133" y="1394560"/>
                <a:ext cx="846917" cy="639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800" kern="100" dirty="0">
                    <a:solidFill>
                      <a:srgbClr val="FFFF00"/>
                    </a:solidFill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Fiducial</a:t>
                </a:r>
                <a:r>
                  <a:rPr lang="en-US" sz="750" kern="100" dirty="0">
                    <a:solidFill>
                      <a:srgbClr val="FFFF00"/>
                    </a:solidFill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Marking</a:t>
                </a:r>
                <a:endParaRPr lang="en-US" sz="75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1A5EDD1-89F3-C114-9CD3-FEA12D8347A1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33" t="10096" r="7212"/>
            <a:stretch>
              <a:fillRect/>
            </a:stretch>
          </p:blipFill>
          <p:spPr bwMode="auto">
            <a:xfrm>
              <a:off x="0" y="2981325"/>
              <a:ext cx="3456305" cy="29895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 descr="A picture containing black&#10;&#10;AI-generated content may be incorrect.">
              <a:extLst>
                <a:ext uri="{FF2B5EF4-FFF2-40B4-BE49-F238E27FC236}">
                  <a16:creationId xmlns:a16="http://schemas.microsoft.com/office/drawing/2014/main" id="{D07FD73D-D0D0-4A79-0DCD-37A7B8B2A660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69" t="14423" r="10577" b="9135"/>
            <a:stretch>
              <a:fillRect/>
            </a:stretch>
          </p:blipFill>
          <p:spPr bwMode="auto">
            <a:xfrm>
              <a:off x="3448050" y="2981325"/>
              <a:ext cx="3456305" cy="29895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224F87-4014-8D9D-B9D3-726FD5895867}"/>
              </a:ext>
            </a:extLst>
          </p:cNvPr>
          <p:cNvGrpSpPr/>
          <p:nvPr/>
        </p:nvGrpSpPr>
        <p:grpSpPr>
          <a:xfrm>
            <a:off x="461163" y="3606244"/>
            <a:ext cx="3515031" cy="460358"/>
            <a:chOff x="576827" y="4019887"/>
            <a:chExt cx="5839361" cy="613811"/>
          </a:xfrm>
        </p:grpSpPr>
        <p:sp>
          <p:nvSpPr>
            <p:cNvPr id="17" name="Flowchart: Alternate Process 16">
              <a:extLst>
                <a:ext uri="{FF2B5EF4-FFF2-40B4-BE49-F238E27FC236}">
                  <a16:creationId xmlns:a16="http://schemas.microsoft.com/office/drawing/2014/main" id="{C7ECE0BC-57D3-8582-1347-5741F3B8AF3E}"/>
                </a:ext>
              </a:extLst>
            </p:cNvPr>
            <p:cNvSpPr/>
            <p:nvPr/>
          </p:nvSpPr>
          <p:spPr>
            <a:xfrm>
              <a:off x="576827" y="4027838"/>
              <a:ext cx="1228448" cy="605860"/>
            </a:xfrm>
            <a:prstGeom prst="flowChartAlternateProces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600" kern="100">
                  <a:ea typeface="Aptos" panose="020B0004020202020204" pitchFamily="34" charset="0"/>
                  <a:cs typeface="Times New Roman" panose="02020603050405020304" pitchFamily="18" charset="0"/>
                </a:rPr>
                <a:t> Global Thresholding</a:t>
              </a:r>
              <a:endParaRPr lang="en-US" sz="900" kern="100"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lowchart: Alternate Process 17">
              <a:extLst>
                <a:ext uri="{FF2B5EF4-FFF2-40B4-BE49-F238E27FC236}">
                  <a16:creationId xmlns:a16="http://schemas.microsoft.com/office/drawing/2014/main" id="{97A739C1-BC17-0048-5221-E464FBCA240B}"/>
                </a:ext>
              </a:extLst>
            </p:cNvPr>
            <p:cNvSpPr/>
            <p:nvPr/>
          </p:nvSpPr>
          <p:spPr>
            <a:xfrm>
              <a:off x="2087449" y="4019887"/>
              <a:ext cx="1227988" cy="605790"/>
            </a:xfrm>
            <a:prstGeom prst="flowChartAlternateProces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600" kern="100" dirty="0">
                  <a:ea typeface="Aptos" panose="020B0004020202020204" pitchFamily="34" charset="0"/>
                  <a:cs typeface="Times New Roman" panose="02020603050405020304" pitchFamily="18" charset="0"/>
                </a:rPr>
                <a:t>Manual Removal of Shine Through Artifacts</a:t>
              </a:r>
              <a:endParaRPr lang="en-US" sz="900" kern="100" dirty="0"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lowchart: Alternate Process 18">
              <a:extLst>
                <a:ext uri="{FF2B5EF4-FFF2-40B4-BE49-F238E27FC236}">
                  <a16:creationId xmlns:a16="http://schemas.microsoft.com/office/drawing/2014/main" id="{7F4BB97F-B522-140F-2920-9EBD0A35A2F6}"/>
                </a:ext>
              </a:extLst>
            </p:cNvPr>
            <p:cNvSpPr/>
            <p:nvPr/>
          </p:nvSpPr>
          <p:spPr>
            <a:xfrm>
              <a:off x="3629874" y="4026825"/>
              <a:ext cx="1227988" cy="605790"/>
            </a:xfrm>
            <a:prstGeom prst="flowChartAlternateProces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600" kern="100" dirty="0">
                  <a:ea typeface="Aptos" panose="020B0004020202020204" pitchFamily="34" charset="0"/>
                  <a:cs typeface="Times New Roman" panose="02020603050405020304" pitchFamily="18" charset="0"/>
                </a:rPr>
                <a:t>Filling in Tearing Artifacts and Removing Stray Pixels</a:t>
              </a:r>
              <a:endParaRPr lang="en-US" sz="900" kern="100" dirty="0"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lowchart: Alternate Process 19">
              <a:extLst>
                <a:ext uri="{FF2B5EF4-FFF2-40B4-BE49-F238E27FC236}">
                  <a16:creationId xmlns:a16="http://schemas.microsoft.com/office/drawing/2014/main" id="{356C8921-EE28-E098-4F48-348F21644B8F}"/>
                </a:ext>
              </a:extLst>
            </p:cNvPr>
            <p:cNvSpPr/>
            <p:nvPr/>
          </p:nvSpPr>
          <p:spPr>
            <a:xfrm>
              <a:off x="5188200" y="4019887"/>
              <a:ext cx="1227988" cy="605790"/>
            </a:xfrm>
            <a:prstGeom prst="flowChartAlternateProces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600" kern="100" dirty="0">
                  <a:ea typeface="Aptos" panose="020B0004020202020204" pitchFamily="34" charset="0"/>
                  <a:cs typeface="Times New Roman" panose="02020603050405020304" pitchFamily="18" charset="0"/>
                </a:rPr>
                <a:t>Final Cropping and Tilt Correction</a:t>
              </a:r>
              <a:endParaRPr lang="en-US" sz="900" kern="100" dirty="0"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600" kern="100" dirty="0"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  <a:endParaRPr lang="en-US" sz="900" kern="100" dirty="0"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890C905-15C1-AAA5-E6B0-D4F9426204C4}"/>
                </a:ext>
              </a:extLst>
            </p:cNvPr>
            <p:cNvCxnSpPr/>
            <p:nvPr/>
          </p:nvCxnSpPr>
          <p:spPr>
            <a:xfrm>
              <a:off x="1825078" y="4318724"/>
              <a:ext cx="22998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2A83603-3F17-EC96-A2D6-04675C514B16}"/>
                </a:ext>
              </a:extLst>
            </p:cNvPr>
            <p:cNvCxnSpPr/>
            <p:nvPr/>
          </p:nvCxnSpPr>
          <p:spPr>
            <a:xfrm>
              <a:off x="3375453" y="4314827"/>
              <a:ext cx="22998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BDB3417-0B50-3986-3EB7-810665B93EB0}"/>
                </a:ext>
              </a:extLst>
            </p:cNvPr>
            <p:cNvCxnSpPr/>
            <p:nvPr/>
          </p:nvCxnSpPr>
          <p:spPr>
            <a:xfrm>
              <a:off x="4901977" y="4314827"/>
              <a:ext cx="22998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61E6FC2-C6DF-CCA0-3613-AC16F3F0A1F2}"/>
              </a:ext>
            </a:extLst>
          </p:cNvPr>
          <p:cNvSpPr txBox="1">
            <a:spLocks/>
          </p:cNvSpPr>
          <p:nvPr/>
        </p:nvSpPr>
        <p:spPr>
          <a:xfrm>
            <a:off x="398662" y="1842260"/>
            <a:ext cx="3487538" cy="19941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Serial sectioning by focused ion-beam was performed on sub-volumes from the two cubes</a:t>
            </a:r>
          </a:p>
          <a:p>
            <a:r>
              <a:rPr lang="en-US" sz="1500" dirty="0"/>
              <a:t>higher resolution in the x and y planes compared to Micro-CT</a:t>
            </a:r>
          </a:p>
          <a:p>
            <a:r>
              <a:rPr lang="en-US" sz="1500" dirty="0"/>
              <a:t>Semi-manual segmentation method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0569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22D4814-377F-0280-0B34-4F12B7FEFAC2}"/>
              </a:ext>
            </a:extLst>
          </p:cNvPr>
          <p:cNvSpPr txBox="1">
            <a:spLocks/>
          </p:cNvSpPr>
          <p:nvPr/>
        </p:nvSpPr>
        <p:spPr>
          <a:xfrm>
            <a:off x="1600955" y="549157"/>
            <a:ext cx="6243484" cy="3654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/>
              <a:t>Comparison to Micro-CT (Qualitative)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304F6A-B8EB-D158-F023-0643C074EF1F}"/>
              </a:ext>
            </a:extLst>
          </p:cNvPr>
          <p:cNvGrpSpPr/>
          <p:nvPr/>
        </p:nvGrpSpPr>
        <p:grpSpPr>
          <a:xfrm>
            <a:off x="5147187" y="1411630"/>
            <a:ext cx="3762662" cy="4435142"/>
            <a:chOff x="95251" y="17767"/>
            <a:chExt cx="5638153" cy="664691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E317F67-5663-3FAC-6934-9872A0B02F7E}"/>
                </a:ext>
              </a:extLst>
            </p:cNvPr>
            <p:cNvGrpSpPr/>
            <p:nvPr/>
          </p:nvGrpSpPr>
          <p:grpSpPr>
            <a:xfrm>
              <a:off x="95251" y="81003"/>
              <a:ext cx="5638153" cy="6583682"/>
              <a:chOff x="0" y="0"/>
              <a:chExt cx="5638291" cy="6583682"/>
            </a:xfrm>
          </p:grpSpPr>
          <p:pic>
            <p:nvPicPr>
              <p:cNvPr id="14" name="Picture 13" descr="A picture containing text, accessory&#10;&#10;AI-generated content may be incorrect.">
                <a:extLst>
                  <a:ext uri="{FF2B5EF4-FFF2-40B4-BE49-F238E27FC236}">
                    <a16:creationId xmlns:a16="http://schemas.microsoft.com/office/drawing/2014/main" id="{12F8A17B-792D-F4E9-7C6F-1399DB5B6B4A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107" t="14382" r="28050" b="20328"/>
              <a:stretch>
                <a:fillRect/>
              </a:stretch>
            </p:blipFill>
            <p:spPr bwMode="auto">
              <a:xfrm>
                <a:off x="0" y="0"/>
                <a:ext cx="2828290" cy="32893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5" name="Picture 14" descr="A picture containing text&#10;&#10;AI-generated content may be incorrect.">
                <a:extLst>
                  <a:ext uri="{FF2B5EF4-FFF2-40B4-BE49-F238E27FC236}">
                    <a16:creationId xmlns:a16="http://schemas.microsoft.com/office/drawing/2014/main" id="{FE5CAF49-AA3F-BCDB-B796-4E0B2F54C1DC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94" t="11453" r="21881" b="6842"/>
              <a:stretch>
                <a:fillRect/>
              </a:stretch>
            </p:blipFill>
            <p:spPr>
              <a:xfrm>
                <a:off x="2805227" y="0"/>
                <a:ext cx="2828289" cy="3289300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text&#10;&#10;AI-generated content may be incorrect.">
                <a:extLst>
                  <a:ext uri="{FF2B5EF4-FFF2-40B4-BE49-F238E27FC236}">
                    <a16:creationId xmlns:a16="http://schemas.microsoft.com/office/drawing/2014/main" id="{5CBD1D1D-DE9F-C183-5595-A84FA657EE6A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78" t="8336" r="15103" b="5167"/>
              <a:stretch>
                <a:fillRect/>
              </a:stretch>
            </p:blipFill>
            <p:spPr>
              <a:xfrm>
                <a:off x="2813176" y="3291841"/>
                <a:ext cx="2825115" cy="3291841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text, stationary&#10;&#10;AI-generated content may be incorrect.">
                <a:extLst>
                  <a:ext uri="{FF2B5EF4-FFF2-40B4-BE49-F238E27FC236}">
                    <a16:creationId xmlns:a16="http://schemas.microsoft.com/office/drawing/2014/main" id="{B62DA67B-F9D1-65E5-B82B-1AA6215E6C85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94" t="6829" r="22971" b="9383"/>
              <a:stretch>
                <a:fillRect/>
              </a:stretch>
            </p:blipFill>
            <p:spPr>
              <a:xfrm>
                <a:off x="0" y="3291840"/>
                <a:ext cx="2825115" cy="3291840"/>
              </a:xfrm>
              <a:prstGeom prst="rect">
                <a:avLst/>
              </a:prstGeom>
            </p:spPr>
          </p:pic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A189D4C-2B75-78A9-915F-F69B8C8B7A61}"/>
                </a:ext>
              </a:extLst>
            </p:cNvPr>
            <p:cNvSpPr/>
            <p:nvPr/>
          </p:nvSpPr>
          <p:spPr>
            <a:xfrm>
              <a:off x="826935" y="1336605"/>
              <a:ext cx="1208404" cy="706442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5A935EC0-26EF-42E3-2C1E-EE64E62DF6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427" y="2305648"/>
              <a:ext cx="1439163" cy="321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800" kern="100" dirty="0">
                  <a:solidFill>
                    <a:srgbClr val="FFFFFF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New Features</a:t>
              </a:r>
              <a:endParaRPr lang="en-US" sz="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D93BA37-70C8-E6FD-4125-D8DA0850CC42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1300009" y="2051438"/>
              <a:ext cx="139177" cy="25421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695FCC46-1E20-4AC8-EEB9-B3471B58A9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7810" y="17767"/>
              <a:ext cx="1964017" cy="547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800" kern="100" dirty="0">
                  <a:solidFill>
                    <a:srgbClr val="FFFFFF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Loss of fine detail and rounding of pore edges</a:t>
              </a:r>
              <a:endParaRPr lang="en-US" sz="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921C866-C399-956E-4F13-5A0E40E983FE}"/>
                </a:ext>
              </a:extLst>
            </p:cNvPr>
            <p:cNvCxnSpPr/>
            <p:nvPr/>
          </p:nvCxnSpPr>
          <p:spPr>
            <a:xfrm flipV="1">
              <a:off x="4102873" y="600075"/>
              <a:ext cx="250052" cy="44924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524AC2D-080D-D3CD-480A-6A9D75037BBF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3592670" y="291584"/>
              <a:ext cx="165139" cy="16338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2859963-E090-666F-1CFC-3B7DD2CEA726}"/>
                </a:ext>
              </a:extLst>
            </p:cNvPr>
            <p:cNvCxnSpPr/>
            <p:nvPr/>
          </p:nvCxnSpPr>
          <p:spPr>
            <a:xfrm flipH="1" flipV="1">
              <a:off x="4781550" y="609600"/>
              <a:ext cx="76697" cy="21724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5D590F59-B166-717B-205D-04F55D086D3E}"/>
              </a:ext>
            </a:extLst>
          </p:cNvPr>
          <p:cNvGraphicFramePr>
            <a:graphicFrameLocks noGrp="1"/>
          </p:cNvGraphicFramePr>
          <p:nvPr/>
        </p:nvGraphicFramePr>
        <p:xfrm>
          <a:off x="502512" y="1453824"/>
          <a:ext cx="4581125" cy="31095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6225">
                  <a:extLst>
                    <a:ext uri="{9D8B030D-6E8A-4147-A177-3AD203B41FA5}">
                      <a16:colId xmlns:a16="http://schemas.microsoft.com/office/drawing/2014/main" val="3870430357"/>
                    </a:ext>
                  </a:extLst>
                </a:gridCol>
                <a:gridCol w="916225">
                  <a:extLst>
                    <a:ext uri="{9D8B030D-6E8A-4147-A177-3AD203B41FA5}">
                      <a16:colId xmlns:a16="http://schemas.microsoft.com/office/drawing/2014/main" val="4072176360"/>
                    </a:ext>
                  </a:extLst>
                </a:gridCol>
                <a:gridCol w="916225">
                  <a:extLst>
                    <a:ext uri="{9D8B030D-6E8A-4147-A177-3AD203B41FA5}">
                      <a16:colId xmlns:a16="http://schemas.microsoft.com/office/drawing/2014/main" val="2966056743"/>
                    </a:ext>
                  </a:extLst>
                </a:gridCol>
                <a:gridCol w="916225">
                  <a:extLst>
                    <a:ext uri="{9D8B030D-6E8A-4147-A177-3AD203B41FA5}">
                      <a16:colId xmlns:a16="http://schemas.microsoft.com/office/drawing/2014/main" val="1570653573"/>
                    </a:ext>
                  </a:extLst>
                </a:gridCol>
                <a:gridCol w="916225">
                  <a:extLst>
                    <a:ext uri="{9D8B030D-6E8A-4147-A177-3AD203B41FA5}">
                      <a16:colId xmlns:a16="http://schemas.microsoft.com/office/drawing/2014/main" val="1557948587"/>
                    </a:ext>
                  </a:extLst>
                </a:gridCol>
              </a:tblGrid>
              <a:tr h="2519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effectLst/>
                        </a:rPr>
                        <a:t> 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Foam</a:t>
                      </a:r>
                    </a:p>
                  </a:txBody>
                  <a:tcPr marL="102010" marR="102010" marT="51005" marB="51005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Fuel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10" marR="102010" marT="51005" marB="51005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4667104"/>
                  </a:ext>
                </a:extLst>
              </a:tr>
              <a:tr h="3064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 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effectLst/>
                        </a:rPr>
                        <a:t>FIB Tomography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Micro-CT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FIB Tomography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Micro-CT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extLst>
                  <a:ext uri="{0D108BD9-81ED-4DB2-BD59-A6C34878D82A}">
                    <a16:rowId xmlns:a16="http://schemas.microsoft.com/office/drawing/2014/main" val="3719183451"/>
                  </a:ext>
                </a:extLst>
              </a:tr>
              <a:tr h="3915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Number of pores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4284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88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14468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453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extLst>
                  <a:ext uri="{0D108BD9-81ED-4DB2-BD59-A6C34878D82A}">
                    <a16:rowId xmlns:a16="http://schemas.microsoft.com/office/drawing/2014/main" val="109731617"/>
                  </a:ext>
                </a:extLst>
              </a:tr>
              <a:tr h="1900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Total porosity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41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effectLst/>
                        </a:rPr>
                        <a:t>36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19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13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extLst>
                  <a:ext uri="{0D108BD9-81ED-4DB2-BD59-A6C34878D82A}">
                    <a16:rowId xmlns:a16="http://schemas.microsoft.com/office/drawing/2014/main" val="308234417"/>
                  </a:ext>
                </a:extLst>
              </a:tr>
              <a:tr h="3915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% Open porosity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94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effectLst/>
                        </a:rPr>
                        <a:t>97.5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59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66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extLst>
                  <a:ext uri="{0D108BD9-81ED-4DB2-BD59-A6C34878D82A}">
                    <a16:rowId xmlns:a16="http://schemas.microsoft.com/office/drawing/2014/main" val="1599399184"/>
                  </a:ext>
                </a:extLst>
              </a:tr>
              <a:tr h="3915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% Closed porosity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effectLst/>
                        </a:rPr>
                        <a:t>6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effectLst/>
                        </a:rPr>
                        <a:t>2.5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41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34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extLst>
                  <a:ext uri="{0D108BD9-81ED-4DB2-BD59-A6C34878D82A}">
                    <a16:rowId xmlns:a16="http://schemas.microsoft.com/office/drawing/2014/main" val="895166954"/>
                  </a:ext>
                </a:extLst>
              </a:tr>
              <a:tr h="5931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% porosity in 5 largest pore networks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93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97.5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54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60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extLst>
                  <a:ext uri="{0D108BD9-81ED-4DB2-BD59-A6C34878D82A}">
                    <a16:rowId xmlns:a16="http://schemas.microsoft.com/office/drawing/2014/main" val="4282682223"/>
                  </a:ext>
                </a:extLst>
              </a:tr>
              <a:tr h="5931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% porosity in largest network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92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96.5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34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effectLst/>
                        </a:rPr>
                        <a:t>44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508" marR="76508" marT="0" marB="0" anchor="b"/>
                </a:tc>
                <a:extLst>
                  <a:ext uri="{0D108BD9-81ED-4DB2-BD59-A6C34878D82A}">
                    <a16:rowId xmlns:a16="http://schemas.microsoft.com/office/drawing/2014/main" val="3711185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421656"/>
      </p:ext>
    </p:extLst>
  </p:cSld>
  <p:clrMapOvr>
    <a:masterClrMapping/>
  </p:clrMapOvr>
</p:sld>
</file>

<file path=ppt/theme/theme1.xml><?xml version="1.0" encoding="utf-8"?>
<a:theme xmlns:a="http://schemas.openxmlformats.org/drawingml/2006/main" name="INL 2020">
  <a:themeElements>
    <a:clrScheme name="INL 2020">
      <a:dk1>
        <a:srgbClr val="000000"/>
      </a:dk1>
      <a:lt1>
        <a:srgbClr val="FFFFFF"/>
      </a:lt1>
      <a:dk2>
        <a:srgbClr val="06509D"/>
      </a:dk2>
      <a:lt2>
        <a:srgbClr val="2CA8E1"/>
      </a:lt2>
      <a:accent1>
        <a:srgbClr val="8EC423"/>
      </a:accent1>
      <a:accent2>
        <a:srgbClr val="2CA8E1"/>
      </a:accent2>
      <a:accent3>
        <a:srgbClr val="832369"/>
      </a:accent3>
      <a:accent4>
        <a:srgbClr val="CF1D4C"/>
      </a:accent4>
      <a:accent5>
        <a:srgbClr val="F78E20"/>
      </a:accent5>
      <a:accent6>
        <a:srgbClr val="59595C"/>
      </a:accent6>
      <a:hlink>
        <a:srgbClr val="7F7F7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L_2022_hexLight_standard-WEB" id="{4EFD8044-FCBD-4B4D-87CA-973BEA6DCFFC}" vid="{91E72F42-CC66-D446-9D4C-DFA8F19CC3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391d807-f94f-4c4f-bb14-493106c624c2">
      <UserInfo>
        <DisplayName/>
        <AccountId xsi:nil="true"/>
        <AccountType/>
      </UserInfo>
    </SharedWithUsers>
    <TaxCatchAll xmlns="42ea9b75-b306-4826-8769-4c6ad6718b67" xsi:nil="true"/>
    <lcf76f155ced4ddcb4097134ff3c332f xmlns="2391d807-f94f-4c4f-bb14-493106c624c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3797F432E2A042A124C0139981475A" ma:contentTypeVersion="14" ma:contentTypeDescription="Create a new document." ma:contentTypeScope="" ma:versionID="f98a91b6c1e71bbba55439f0a80a0573">
  <xsd:schema xmlns:xsd="http://www.w3.org/2001/XMLSchema" xmlns:xs="http://www.w3.org/2001/XMLSchema" xmlns:p="http://schemas.microsoft.com/office/2006/metadata/properties" xmlns:ns2="2391d807-f94f-4c4f-bb14-493106c624c2" xmlns:ns3="42ea9b75-b306-4826-8769-4c6ad6718b67" targetNamespace="http://schemas.microsoft.com/office/2006/metadata/properties" ma:root="true" ma:fieldsID="e10204a60157ce1d68d66ae7a68b8f6a" ns2:_="" ns3:_="">
    <xsd:import namespace="2391d807-f94f-4c4f-bb14-493106c624c2"/>
    <xsd:import namespace="42ea9b75-b306-4826-8769-4c6ad6718b6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91d807-f94f-4c4f-bb14-493106c624c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list="UserInfo" ma:SearchPeopleOnly="false" ma:internalName="SharedWithUsers" ma:readOnly="fals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cf76f155ced4ddcb4097134ff3c332f" ma:index="10" nillable="true" ma:taxonomy="true" ma:internalName="lcf76f155ced4ddcb4097134ff3c332f" ma:taxonomyFieldName="MediaServiceImageTags" ma:displayName="Image Tags" ma:readOnly="false" ma:fieldId="{5cf76f15-5ced-4ddc-b409-7134ff3c332f}" ma:taxonomyMulti="true" ma:sspId="0b78db39-37aa-4e28-bb7e-9642684d42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ea9b75-b306-4826-8769-4c6ad6718b67" elementFormDefault="qualified">
    <xsd:import namespace="http://schemas.microsoft.com/office/2006/documentManagement/types"/>
    <xsd:import namespace="http://schemas.microsoft.com/office/infopath/2007/PartnerControls"/>
    <xsd:element name="TaxCatchAll" ma:index="11" nillable="true" ma:displayName="Taxonomy Catch All Column" ma:hidden="true" ma:list="{2721504a-65bf-41e8-8385-5761431a3c1d}" ma:internalName="TaxCatchAll" ma:showField="CatchAllData" ma:web="42ea9b75-b306-4826-8769-4c6ad6718b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7500B5-DCC0-417E-8257-FC111ADBD73D}">
  <ds:schemaRefs>
    <ds:schemaRef ds:uri="http://schemas.microsoft.com/office/2006/metadata/properties"/>
    <ds:schemaRef ds:uri="http://schemas.microsoft.com/office/infopath/2007/PartnerControls"/>
    <ds:schemaRef ds:uri="2391d807-f94f-4c4f-bb14-493106c624c2"/>
    <ds:schemaRef ds:uri="42ea9b75-b306-4826-8769-4c6ad6718b67"/>
  </ds:schemaRefs>
</ds:datastoreItem>
</file>

<file path=customXml/itemProps2.xml><?xml version="1.0" encoding="utf-8"?>
<ds:datastoreItem xmlns:ds="http://schemas.openxmlformats.org/officeDocument/2006/customXml" ds:itemID="{1184C0B1-596C-4AA3-8EF5-3ED6BBF3AD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91d807-f94f-4c4f-bb14-493106c624c2"/>
    <ds:schemaRef ds:uri="42ea9b75-b306-4826-8769-4c6ad6718b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97439E4-5F0B-4CBE-B3ED-95726DDC0C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INL_2022_hexLight_standard</Template>
  <TotalTime>54</TotalTime>
  <Words>768</Words>
  <Application>Microsoft Office PowerPoint</Application>
  <PresentationFormat>On-screen Show (4:3)</PresentationFormat>
  <Paragraphs>322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Arial</vt:lpstr>
      <vt:lpstr>Arial Narrow</vt:lpstr>
      <vt:lpstr>Calibri</vt:lpstr>
      <vt:lpstr>Microsoft Sans Serif</vt:lpstr>
      <vt:lpstr>Times New Roman</vt:lpstr>
      <vt:lpstr>INL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Jake Thornton Fay</dc:creator>
  <cp:keywords/>
  <dc:description/>
  <cp:lastModifiedBy>Jake Thornton Fay</cp:lastModifiedBy>
  <cp:revision>1</cp:revision>
  <dcterms:created xsi:type="dcterms:W3CDTF">2026-05-06T18:29:18Z</dcterms:created>
  <dcterms:modified xsi:type="dcterms:W3CDTF">2026-05-07T18:12:20Z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0x010100803797F432E2A042A124C0139981475A</vt:lpwstr>
  </property>
  <property fmtid="{D5CDD505-2E9C-101B-9397-08002B2CF9AE}" pid="3" name="Order">
    <vt:r8>72200</vt:r8>
  </property>
</Properties>
</file>