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92" r:id="rId4"/>
  </p:sldMasterIdLst>
  <p:notesMasterIdLst>
    <p:notesMasterId r:id="rId11"/>
  </p:notesMasterIdLst>
  <p:sldIdLst>
    <p:sldId id="256" r:id="rId5"/>
    <p:sldId id="257" r:id="rId6"/>
    <p:sldId id="258" r:id="rId7"/>
    <p:sldId id="261" r:id="rId8"/>
    <p:sldId id="262" r:id="rId9"/>
    <p:sldId id="263"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7519E"/>
    <a:srgbClr val="2DA9E1"/>
    <a:srgbClr val="1C3665"/>
    <a:srgbClr val="8EC4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03ADC1-A4CD-405C-9828-D56FCAC3C8AE}" v="1" dt="2026-05-12T12:35:10.2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489"/>
    <p:restoredTop sz="94694"/>
  </p:normalViewPr>
  <p:slideViewPr>
    <p:cSldViewPr snapToGrid="0" snapToObjects="1">
      <p:cViewPr varScale="1">
        <p:scale>
          <a:sx n="89" d="100"/>
          <a:sy n="89" d="100"/>
        </p:scale>
        <p:origin x="68" y="1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customXml" Target="../customXml/item2.xml"/><Relationship Id="rId16"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ffrey J. Giglio" userId="5ab38d0b-2b50-464b-b425-13164c067274" providerId="ADAL" clId="{65EF09E4-EFD4-4F17-A9A0-605F3B503F08}"/>
    <pc:docChg chg="custSel addSld delSld modSld">
      <pc:chgData name="Jeffrey J. Giglio" userId="5ab38d0b-2b50-464b-b425-13164c067274" providerId="ADAL" clId="{65EF09E4-EFD4-4F17-A9A0-605F3B503F08}" dt="2026-05-12T12:49:59.866" v="1953" actId="1076"/>
      <pc:docMkLst>
        <pc:docMk/>
      </pc:docMkLst>
      <pc:sldChg chg="modSp mod">
        <pc:chgData name="Jeffrey J. Giglio" userId="5ab38d0b-2b50-464b-b425-13164c067274" providerId="ADAL" clId="{65EF09E4-EFD4-4F17-A9A0-605F3B503F08}" dt="2026-05-12T12:29:10.368" v="80" actId="20577"/>
        <pc:sldMkLst>
          <pc:docMk/>
          <pc:sldMk cId="4025150931" sldId="256"/>
        </pc:sldMkLst>
        <pc:spChg chg="mod">
          <ac:chgData name="Jeffrey J. Giglio" userId="5ab38d0b-2b50-464b-b425-13164c067274" providerId="ADAL" clId="{65EF09E4-EFD4-4F17-A9A0-605F3B503F08}" dt="2026-05-12T12:29:10.368" v="80" actId="20577"/>
          <ac:spMkLst>
            <pc:docMk/>
            <pc:sldMk cId="4025150931" sldId="256"/>
            <ac:spMk id="2" creationId="{65B3176E-FAD1-2B4C-96D5-F706C44483D8}"/>
          </ac:spMkLst>
        </pc:spChg>
      </pc:sldChg>
      <pc:sldChg chg="modSp mod">
        <pc:chgData name="Jeffrey J. Giglio" userId="5ab38d0b-2b50-464b-b425-13164c067274" providerId="ADAL" clId="{65EF09E4-EFD4-4F17-A9A0-605F3B503F08}" dt="2026-05-12T12:48:30.827" v="1946" actId="6549"/>
        <pc:sldMkLst>
          <pc:docMk/>
          <pc:sldMk cId="3740507963" sldId="257"/>
        </pc:sldMkLst>
        <pc:spChg chg="mod">
          <ac:chgData name="Jeffrey J. Giglio" userId="5ab38d0b-2b50-464b-b425-13164c067274" providerId="ADAL" clId="{65EF09E4-EFD4-4F17-A9A0-605F3B503F08}" dt="2026-05-12T12:48:30.827" v="1946" actId="6549"/>
          <ac:spMkLst>
            <pc:docMk/>
            <pc:sldMk cId="3740507963" sldId="257"/>
            <ac:spMk id="3" creationId="{2416D61A-0E65-624F-89C6-4D156FFF7A9C}"/>
          </ac:spMkLst>
        </pc:spChg>
      </pc:sldChg>
      <pc:sldChg chg="modSp mod">
        <pc:chgData name="Jeffrey J. Giglio" userId="5ab38d0b-2b50-464b-b425-13164c067274" providerId="ADAL" clId="{65EF09E4-EFD4-4F17-A9A0-605F3B503F08}" dt="2026-05-12T12:49:07.709" v="1948" actId="6549"/>
        <pc:sldMkLst>
          <pc:docMk/>
          <pc:sldMk cId="78270940" sldId="258"/>
        </pc:sldMkLst>
        <pc:spChg chg="mod">
          <ac:chgData name="Jeffrey J. Giglio" userId="5ab38d0b-2b50-464b-b425-13164c067274" providerId="ADAL" clId="{65EF09E4-EFD4-4F17-A9A0-605F3B503F08}" dt="2026-05-12T12:49:07.709" v="1948" actId="6549"/>
          <ac:spMkLst>
            <pc:docMk/>
            <pc:sldMk cId="78270940" sldId="258"/>
            <ac:spMk id="3" creationId="{7FF580F6-1373-AFD2-B1B1-7DCDC8E120AA}"/>
          </ac:spMkLst>
        </pc:spChg>
      </pc:sldChg>
      <pc:sldChg chg="del">
        <pc:chgData name="Jeffrey J. Giglio" userId="5ab38d0b-2b50-464b-b425-13164c067274" providerId="ADAL" clId="{65EF09E4-EFD4-4F17-A9A0-605F3B503F08}" dt="2026-05-12T12:32:37.843" v="420" actId="2696"/>
        <pc:sldMkLst>
          <pc:docMk/>
          <pc:sldMk cId="1957516737" sldId="259"/>
        </pc:sldMkLst>
      </pc:sldChg>
      <pc:sldChg chg="del">
        <pc:chgData name="Jeffrey J. Giglio" userId="5ab38d0b-2b50-464b-b425-13164c067274" providerId="ADAL" clId="{65EF09E4-EFD4-4F17-A9A0-605F3B503F08}" dt="2026-05-12T12:43:57.743" v="1459" actId="2696"/>
        <pc:sldMkLst>
          <pc:docMk/>
          <pc:sldMk cId="4224329665" sldId="260"/>
        </pc:sldMkLst>
      </pc:sldChg>
      <pc:sldChg chg="modSp new mod">
        <pc:chgData name="Jeffrey J. Giglio" userId="5ab38d0b-2b50-464b-b425-13164c067274" providerId="ADAL" clId="{65EF09E4-EFD4-4F17-A9A0-605F3B503F08}" dt="2026-05-12T12:49:59.866" v="1953" actId="1076"/>
        <pc:sldMkLst>
          <pc:docMk/>
          <pc:sldMk cId="4146758344" sldId="261"/>
        </pc:sldMkLst>
        <pc:spChg chg="mod">
          <ac:chgData name="Jeffrey J. Giglio" userId="5ab38d0b-2b50-464b-b425-13164c067274" providerId="ADAL" clId="{65EF09E4-EFD4-4F17-A9A0-605F3B503F08}" dt="2026-05-12T12:49:59.866" v="1953" actId="1076"/>
          <ac:spMkLst>
            <pc:docMk/>
            <pc:sldMk cId="4146758344" sldId="261"/>
            <ac:spMk id="2" creationId="{1AF8A73F-63A0-8C5B-2E2A-BEA00DBA901B}"/>
          </ac:spMkLst>
        </pc:spChg>
        <pc:spChg chg="mod">
          <ac:chgData name="Jeffrey J. Giglio" userId="5ab38d0b-2b50-464b-b425-13164c067274" providerId="ADAL" clId="{65EF09E4-EFD4-4F17-A9A0-605F3B503F08}" dt="2026-05-12T12:49:53.903" v="1952" actId="1076"/>
          <ac:spMkLst>
            <pc:docMk/>
            <pc:sldMk cId="4146758344" sldId="261"/>
            <ac:spMk id="3" creationId="{A9A068FA-988D-527A-8B7B-EFC7C9572F29}"/>
          </ac:spMkLst>
        </pc:spChg>
      </pc:sldChg>
      <pc:sldChg chg="modSp new mod">
        <pc:chgData name="Jeffrey J. Giglio" userId="5ab38d0b-2b50-464b-b425-13164c067274" providerId="ADAL" clId="{65EF09E4-EFD4-4F17-A9A0-605F3B503F08}" dt="2026-05-12T12:44:23.622" v="1465" actId="20577"/>
        <pc:sldMkLst>
          <pc:docMk/>
          <pc:sldMk cId="1551678490" sldId="262"/>
        </pc:sldMkLst>
        <pc:spChg chg="mod">
          <ac:chgData name="Jeffrey J. Giglio" userId="5ab38d0b-2b50-464b-b425-13164c067274" providerId="ADAL" clId="{65EF09E4-EFD4-4F17-A9A0-605F3B503F08}" dt="2026-05-12T12:39:18.956" v="741" actId="20577"/>
          <ac:spMkLst>
            <pc:docMk/>
            <pc:sldMk cId="1551678490" sldId="262"/>
            <ac:spMk id="2" creationId="{A8BC7BE1-FB89-83D8-3EF4-8C36B77BEC56}"/>
          </ac:spMkLst>
        </pc:spChg>
        <pc:spChg chg="mod">
          <ac:chgData name="Jeffrey J. Giglio" userId="5ab38d0b-2b50-464b-b425-13164c067274" providerId="ADAL" clId="{65EF09E4-EFD4-4F17-A9A0-605F3B503F08}" dt="2026-05-12T12:44:23.622" v="1465" actId="20577"/>
          <ac:spMkLst>
            <pc:docMk/>
            <pc:sldMk cId="1551678490" sldId="262"/>
            <ac:spMk id="3" creationId="{3336135B-5E45-1267-9F91-5E3A3EA7FAD6}"/>
          </ac:spMkLst>
        </pc:spChg>
      </pc:sldChg>
      <pc:sldChg chg="modSp new mod">
        <pc:chgData name="Jeffrey J. Giglio" userId="5ab38d0b-2b50-464b-b425-13164c067274" providerId="ADAL" clId="{65EF09E4-EFD4-4F17-A9A0-605F3B503F08}" dt="2026-05-12T12:47:50.991" v="1945" actId="20577"/>
        <pc:sldMkLst>
          <pc:docMk/>
          <pc:sldMk cId="1989321995" sldId="263"/>
        </pc:sldMkLst>
        <pc:spChg chg="mod">
          <ac:chgData name="Jeffrey J. Giglio" userId="5ab38d0b-2b50-464b-b425-13164c067274" providerId="ADAL" clId="{65EF09E4-EFD4-4F17-A9A0-605F3B503F08}" dt="2026-05-12T12:44:53.134" v="1477" actId="20577"/>
          <ac:spMkLst>
            <pc:docMk/>
            <pc:sldMk cId="1989321995" sldId="263"/>
            <ac:spMk id="2" creationId="{40871629-1C70-EEB8-D949-E0FF7D72099E}"/>
          </ac:spMkLst>
        </pc:spChg>
        <pc:spChg chg="mod">
          <ac:chgData name="Jeffrey J. Giglio" userId="5ab38d0b-2b50-464b-b425-13164c067274" providerId="ADAL" clId="{65EF09E4-EFD4-4F17-A9A0-605F3B503F08}" dt="2026-05-12T12:47:50.991" v="1945" actId="20577"/>
          <ac:spMkLst>
            <pc:docMk/>
            <pc:sldMk cId="1989321995" sldId="263"/>
            <ac:spMk id="3" creationId="{A68048AD-B427-7439-1EE0-34D20F3D2AE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09992B-A26C-6A4B-AC27-2602734F2866}" type="datetimeFigureOut">
              <a:rPr lang="en-US" smtClean="0"/>
              <a:t>5/12/2026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0CCFD4-A7F8-054B-8822-BC244B953582}" type="slidenum">
              <a:rPr lang="en-US" smtClean="0"/>
              <a:t>‹#›</a:t>
            </a:fld>
            <a:endParaRPr lang="en-US"/>
          </a:p>
        </p:txBody>
      </p:sp>
    </p:spTree>
    <p:extLst>
      <p:ext uri="{BB962C8B-B14F-4D97-AF65-F5344CB8AC3E}">
        <p14:creationId xmlns:p14="http://schemas.microsoft.com/office/powerpoint/2010/main" val="2437012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Hex Whit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E32755-3959-9D2C-8DDC-971D7259FB7F}"/>
              </a:ext>
            </a:extLst>
          </p:cNvPr>
          <p:cNvPicPr>
            <a:picLocks noChangeAspect="1"/>
          </p:cNvPicPr>
          <p:nvPr userDrawn="1"/>
        </p:nvPicPr>
        <p:blipFill>
          <a:blip r:embed="rId2"/>
          <a:srcRect/>
          <a:stretch/>
        </p:blipFill>
        <p:spPr>
          <a:xfrm>
            <a:off x="0" y="0"/>
            <a:ext cx="12188951" cy="6856284"/>
          </a:xfrm>
          <a:prstGeom prst="rect">
            <a:avLst/>
          </a:prstGeom>
        </p:spPr>
      </p:pic>
      <p:sp>
        <p:nvSpPr>
          <p:cNvPr id="21" name="Text Placeholder 20">
            <a:extLst>
              <a:ext uri="{FF2B5EF4-FFF2-40B4-BE49-F238E27FC236}">
                <a16:creationId xmlns:a16="http://schemas.microsoft.com/office/drawing/2014/main" id="{E1DFF24A-6025-2847-8C93-29954BFB7B89}"/>
              </a:ext>
            </a:extLst>
          </p:cNvPr>
          <p:cNvSpPr>
            <a:spLocks noGrp="1"/>
          </p:cNvSpPr>
          <p:nvPr>
            <p:ph type="body" sz="quarter" idx="13" hasCustomPrompt="1"/>
          </p:nvPr>
        </p:nvSpPr>
        <p:spPr>
          <a:xfrm>
            <a:off x="2837144" y="2217074"/>
            <a:ext cx="9354855" cy="2292350"/>
          </a:xfrm>
          <a:noFill/>
        </p:spPr>
        <p:txBody>
          <a:bodyPr wrap="square" lIns="365760" tIns="822960" rIns="1097280" bIns="822960" anchor="ctr" anchorCtr="0">
            <a:noAutofit/>
          </a:bodyPr>
          <a:lstStyle>
            <a:lvl1pPr marL="0" indent="0">
              <a:buFont typeface="Arial" panose="020B0604020202020204" pitchFamily="34" charset="0"/>
              <a:buNone/>
              <a:tabLst/>
              <a:defRPr sz="3600" b="1" i="0" baseline="0">
                <a:solidFill>
                  <a:schemeClr val="bg1"/>
                </a:solidFill>
                <a:effectLst>
                  <a:outerShdw blurRad="152400" dist="38100" dir="2700000" algn="tl" rotWithShape="0">
                    <a:prstClr val="black">
                      <a:alpha val="40000"/>
                    </a:prstClr>
                  </a:outerShdw>
                </a:effectLst>
                <a:latin typeface="Arial" panose="020B0604020202020204" pitchFamily="34" charset="0"/>
                <a:cs typeface="Arial" panose="020B0604020202020204" pitchFamily="34" charset="0"/>
              </a:defRPr>
            </a:lvl1pPr>
            <a:lvl2pPr marL="9525" indent="0">
              <a:buFontTx/>
              <a:buNone/>
              <a:tabLst/>
              <a:defRPr sz="2400" baseline="0">
                <a:solidFill>
                  <a:schemeClr val="bg1"/>
                </a:solidFill>
                <a:effectLst>
                  <a:outerShdw blurRad="152400" dist="38100" dir="2700000" algn="tl" rotWithShape="0">
                    <a:prstClr val="black">
                      <a:alpha val="40000"/>
                    </a:prstClr>
                  </a:outerShdw>
                </a:effectLst>
                <a:latin typeface="+mj-lt"/>
                <a:cs typeface="Arial" panose="020B0604020202020204" pitchFamily="34" charset="0"/>
              </a:defRPr>
            </a:lvl2pPr>
            <a:lvl3pPr marL="914400" indent="0">
              <a:buFontTx/>
              <a:buNone/>
              <a:defRPr/>
            </a:lvl3pPr>
            <a:lvl4pPr marL="1371600" indent="0">
              <a:buFontTx/>
              <a:buNone/>
              <a:defRPr/>
            </a:lvl4pPr>
            <a:lvl5pPr marL="1828800" indent="0">
              <a:buFontTx/>
              <a:buNone/>
              <a:defRPr/>
            </a:lvl5pPr>
          </a:lstStyle>
          <a:p>
            <a:pPr lvl="0"/>
            <a:r>
              <a:rPr lang="en-US" dirty="0"/>
              <a:t>Click to edit title</a:t>
            </a:r>
          </a:p>
          <a:p>
            <a:pPr lvl="1"/>
            <a:r>
              <a:rPr lang="en-US" dirty="0"/>
              <a:t>Click to edit subtitle</a:t>
            </a:r>
          </a:p>
        </p:txBody>
      </p:sp>
      <p:sp>
        <p:nvSpPr>
          <p:cNvPr id="9" name="Text Placeholder 7">
            <a:extLst>
              <a:ext uri="{FF2B5EF4-FFF2-40B4-BE49-F238E27FC236}">
                <a16:creationId xmlns:a16="http://schemas.microsoft.com/office/drawing/2014/main" id="{F386BB64-7896-BF4C-1953-FF24D2D242D7}"/>
              </a:ext>
            </a:extLst>
          </p:cNvPr>
          <p:cNvSpPr>
            <a:spLocks noGrp="1"/>
          </p:cNvSpPr>
          <p:nvPr>
            <p:ph type="body" sz="quarter" idx="18" hasCustomPrompt="1"/>
          </p:nvPr>
        </p:nvSpPr>
        <p:spPr>
          <a:xfrm>
            <a:off x="669925" y="425697"/>
            <a:ext cx="2541588" cy="1239837"/>
          </a:xfrm>
        </p:spPr>
        <p:txBody>
          <a:bodyPr anchor="b" anchorCtr="0"/>
          <a:lstStyle>
            <a:lvl1pPr marL="0" indent="0">
              <a:spcBef>
                <a:spcPts val="1800"/>
              </a:spcBef>
              <a:spcAft>
                <a:spcPts val="1200"/>
              </a:spcAft>
              <a:buFontTx/>
              <a:buNone/>
              <a:defRPr sz="1400" baseline="0">
                <a:solidFill>
                  <a:schemeClr val="bg1"/>
                </a:solidFill>
              </a:defRPr>
            </a:lvl1pPr>
            <a:lvl2pPr marL="0" indent="0">
              <a:buFontTx/>
              <a:buNone/>
              <a:defRPr sz="1600" b="1" baseline="0">
                <a:solidFill>
                  <a:schemeClr val="bg1"/>
                </a:solidFill>
              </a:defRPr>
            </a:lvl2pPr>
            <a:lvl3pPr marL="0" indent="0">
              <a:buFontTx/>
              <a:buNone/>
              <a:defRPr sz="1600" baseline="0">
                <a:solidFill>
                  <a:schemeClr val="bg1"/>
                </a:solidFill>
              </a:defRPr>
            </a:lvl3pPr>
            <a:lvl4pPr marL="1371600" indent="0">
              <a:buFontTx/>
              <a:buNone/>
              <a:defRPr baseline="0">
                <a:solidFill>
                  <a:schemeClr val="bg1"/>
                </a:solidFill>
              </a:defRPr>
            </a:lvl4pPr>
            <a:lvl5pPr marL="1828800" indent="0">
              <a:buFontTx/>
              <a:buNone/>
              <a:defRPr baseline="0">
                <a:solidFill>
                  <a:schemeClr val="bg1"/>
                </a:solidFill>
              </a:defRPr>
            </a:lvl5pPr>
          </a:lstStyle>
          <a:p>
            <a:pPr lvl="0"/>
            <a:r>
              <a:rPr lang="en-US" dirty="0"/>
              <a:t>June 1, 2023</a:t>
            </a:r>
          </a:p>
          <a:p>
            <a:pPr lvl="1"/>
            <a:r>
              <a:rPr lang="en-US" dirty="0"/>
              <a:t>Presenter Name</a:t>
            </a:r>
          </a:p>
          <a:p>
            <a:pPr lvl="2"/>
            <a:r>
              <a:rPr lang="en-US" dirty="0"/>
              <a:t>Title</a:t>
            </a:r>
          </a:p>
        </p:txBody>
      </p:sp>
    </p:spTree>
    <p:extLst>
      <p:ext uri="{BB962C8B-B14F-4D97-AF65-F5344CB8AC3E}">
        <p14:creationId xmlns:p14="http://schemas.microsoft.com/office/powerpoint/2010/main" val="264741900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3840">
          <p15:clr>
            <a:srgbClr val="FBAE40"/>
          </p15:clr>
        </p15:guide>
        <p15:guide id="3" orient="horz" pos="1920">
          <p15:clr>
            <a:srgbClr val="FBAE40"/>
          </p15:clr>
        </p15:guide>
        <p15:guide id="4" pos="532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0D34-E50C-7946-9657-29EA34F401D8}"/>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3" name="Content Placeholder 2">
            <a:extLst>
              <a:ext uri="{FF2B5EF4-FFF2-40B4-BE49-F238E27FC236}">
                <a16:creationId xmlns:a16="http://schemas.microsoft.com/office/drawing/2014/main" id="{3FBFFB48-1F38-8C46-B4B3-0871CA9880E3}"/>
              </a:ext>
            </a:extLst>
          </p:cNvPr>
          <p:cNvSpPr>
            <a:spLocks noGrp="1"/>
          </p:cNvSpPr>
          <p:nvPr>
            <p:ph sz="half" idx="1" hasCustomPrompt="1"/>
          </p:nvPr>
        </p:nvSpPr>
        <p:spPr>
          <a:xfrm>
            <a:off x="888175" y="2412999"/>
            <a:ext cx="5081650" cy="3636109"/>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5C7F5AB-BF51-4044-8164-B8ADFB34B0A6}"/>
              </a:ext>
            </a:extLst>
          </p:cNvPr>
          <p:cNvSpPr>
            <a:spLocks noGrp="1"/>
          </p:cNvSpPr>
          <p:nvPr>
            <p:ph sz="half" idx="2" hasCustomPrompt="1"/>
          </p:nvPr>
        </p:nvSpPr>
        <p:spPr>
          <a:xfrm>
            <a:off x="6222173" y="2412999"/>
            <a:ext cx="5081651" cy="3636109"/>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4973E568-D8E9-CE46-B564-4CAF0B6E4511}"/>
              </a:ext>
            </a:extLst>
          </p:cNvPr>
          <p:cNvSpPr>
            <a:spLocks noGrp="1"/>
          </p:cNvSpPr>
          <p:nvPr>
            <p:ph type="dt" sz="half" idx="10"/>
          </p:nvPr>
        </p:nvSpPr>
        <p:spPr/>
        <p:txBody>
          <a:bodyPr/>
          <a:lstStyle/>
          <a:p>
            <a:fld id="{27CD4A3B-E186-AB40-96C6-355AF9A6FE76}" type="datetimeFigureOut">
              <a:rPr lang="en-US" smtClean="0"/>
              <a:t>5/12/2026</a:t>
            </a:fld>
            <a:endParaRPr lang="en-US"/>
          </a:p>
        </p:txBody>
      </p:sp>
      <p:sp>
        <p:nvSpPr>
          <p:cNvPr id="6" name="Footer Placeholder 5">
            <a:extLst>
              <a:ext uri="{FF2B5EF4-FFF2-40B4-BE49-F238E27FC236}">
                <a16:creationId xmlns:a16="http://schemas.microsoft.com/office/drawing/2014/main" id="{7C3C80FD-FB7C-F246-A242-07AFCB295C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FBDEBE-950D-C343-A00C-8D9FA1E33CE7}"/>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9" name="Text Placeholder 2">
            <a:extLst>
              <a:ext uri="{FF2B5EF4-FFF2-40B4-BE49-F238E27FC236}">
                <a16:creationId xmlns:a16="http://schemas.microsoft.com/office/drawing/2014/main" id="{172D795B-85F6-1F49-922A-F41317873070}"/>
              </a:ext>
            </a:extLst>
          </p:cNvPr>
          <p:cNvSpPr>
            <a:spLocks noGrp="1"/>
          </p:cNvSpPr>
          <p:nvPr>
            <p:ph type="body" idx="13" hasCustomPrompt="1"/>
          </p:nvPr>
        </p:nvSpPr>
        <p:spPr>
          <a:xfrm>
            <a:off x="888238" y="1637211"/>
            <a:ext cx="5081587" cy="718639"/>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subhead 1</a:t>
            </a:r>
          </a:p>
        </p:txBody>
      </p:sp>
      <p:sp>
        <p:nvSpPr>
          <p:cNvPr id="10" name="Text Placeholder 4">
            <a:extLst>
              <a:ext uri="{FF2B5EF4-FFF2-40B4-BE49-F238E27FC236}">
                <a16:creationId xmlns:a16="http://schemas.microsoft.com/office/drawing/2014/main" id="{B4E34B4F-F908-104C-90F3-5135E2E8C74D}"/>
              </a:ext>
            </a:extLst>
          </p:cNvPr>
          <p:cNvSpPr>
            <a:spLocks noGrp="1"/>
          </p:cNvSpPr>
          <p:nvPr>
            <p:ph type="body" sz="quarter" idx="3" hasCustomPrompt="1"/>
          </p:nvPr>
        </p:nvSpPr>
        <p:spPr>
          <a:xfrm>
            <a:off x="6220650" y="1637211"/>
            <a:ext cx="5081587" cy="718639"/>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subhead 2 </a:t>
            </a:r>
          </a:p>
        </p:txBody>
      </p:sp>
    </p:spTree>
    <p:extLst>
      <p:ext uri="{BB962C8B-B14F-4D97-AF65-F5344CB8AC3E}">
        <p14:creationId xmlns:p14="http://schemas.microsoft.com/office/powerpoint/2010/main" val="1790085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5/12/2026</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2061193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5/12/2026</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6">
            <a:extLst>
              <a:ext uri="{FF2B5EF4-FFF2-40B4-BE49-F238E27FC236}">
                <a16:creationId xmlns:a16="http://schemas.microsoft.com/office/drawing/2014/main" id="{EE6D6083-77A6-334A-8C7F-A5F18D4F5F87}"/>
              </a:ext>
            </a:extLst>
          </p:cNvPr>
          <p:cNvSpPr>
            <a:spLocks noGrp="1"/>
          </p:cNvSpPr>
          <p:nvPr>
            <p:ph type="pic" sz="quarter" idx="13" hasCustomPrompt="1"/>
          </p:nvPr>
        </p:nvSpPr>
        <p:spPr>
          <a:xfrm>
            <a:off x="888177" y="1739901"/>
            <a:ext cx="10415647" cy="4327523"/>
          </a:xfrm>
          <a:prstGeom prst="rect">
            <a:avLst/>
          </a:prstGeom>
        </p:spPr>
        <p:txBody>
          <a:bodyPr/>
          <a:lstStyle>
            <a:lvl1pPr marL="0" marR="0" indent="0" algn="l" defTabSz="914400" rtl="0" eaLnBrk="1" fontAlgn="auto" latinLnBrk="0" hangingPunct="1">
              <a:lnSpc>
                <a:spcPct val="90000"/>
              </a:lnSpc>
              <a:spcBef>
                <a:spcPts val="1000"/>
              </a:spcBef>
              <a:spcAft>
                <a:spcPts val="0"/>
              </a:spcAft>
              <a:buClr>
                <a:schemeClr val="bg2"/>
              </a:buClr>
              <a:buSzTx/>
              <a:buFontTx/>
              <a:buNone/>
              <a:tabLst/>
              <a:defRPr sz="22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a:p>
            <a:endParaRPr lang="en-US" dirty="0"/>
          </a:p>
        </p:txBody>
      </p:sp>
    </p:spTree>
    <p:extLst>
      <p:ext uri="{BB962C8B-B14F-4D97-AF65-F5344CB8AC3E}">
        <p14:creationId xmlns:p14="http://schemas.microsoft.com/office/powerpoint/2010/main" val="2254134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Full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3" name="Date Placeholder 2">
            <a:extLst>
              <a:ext uri="{FF2B5EF4-FFF2-40B4-BE49-F238E27FC236}">
                <a16:creationId xmlns:a16="http://schemas.microsoft.com/office/drawing/2014/main" id="{05CBC813-BC90-383B-25F4-91BFBEF14614}"/>
              </a:ext>
            </a:extLst>
          </p:cNvPr>
          <p:cNvSpPr>
            <a:spLocks noGrp="1"/>
          </p:cNvSpPr>
          <p:nvPr>
            <p:ph type="dt" sz="half" idx="10"/>
          </p:nvPr>
        </p:nvSpPr>
        <p:spPr/>
        <p:txBody>
          <a:bodyPr/>
          <a:lstStyle/>
          <a:p>
            <a:fld id="{27CD4A3B-E186-AB40-96C6-355AF9A6FE76}" type="datetimeFigureOut">
              <a:rPr lang="en-US" smtClean="0"/>
              <a:pPr/>
              <a:t>5/12/2026</a:t>
            </a:fld>
            <a:endParaRPr lang="en-US"/>
          </a:p>
        </p:txBody>
      </p:sp>
      <p:sp>
        <p:nvSpPr>
          <p:cNvPr id="10" name="Footer Placeholder 9">
            <a:extLst>
              <a:ext uri="{FF2B5EF4-FFF2-40B4-BE49-F238E27FC236}">
                <a16:creationId xmlns:a16="http://schemas.microsoft.com/office/drawing/2014/main" id="{47C4AC6A-88C2-0026-DF78-EF9920CFE8A1}"/>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25ABB9BD-3F69-5EA5-3926-FA3D62842840}"/>
              </a:ext>
            </a:extLst>
          </p:cNvPr>
          <p:cNvSpPr>
            <a:spLocks noGrp="1"/>
          </p:cNvSpPr>
          <p:nvPr>
            <p:ph type="sldNum" sz="quarter" idx="12"/>
          </p:nvPr>
        </p:nvSpPr>
        <p:spPr/>
        <p:txBody>
          <a:bodyPr/>
          <a:lstStyle/>
          <a:p>
            <a:fld id="{82B577FA-F7D9-2C48-919F-F962E3BF952F}" type="slidenum">
              <a:rPr lang="en-US" smtClean="0"/>
              <a:pPr/>
              <a:t>‹#›</a:t>
            </a:fld>
            <a:endParaRPr lang="en-US" dirty="0"/>
          </a:p>
        </p:txBody>
      </p:sp>
    </p:spTree>
    <p:extLst>
      <p:ext uri="{BB962C8B-B14F-4D97-AF65-F5344CB8AC3E}">
        <p14:creationId xmlns:p14="http://schemas.microsoft.com/office/powerpoint/2010/main" val="3978659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6290370" y="1739901"/>
            <a:ext cx="5013454" cy="420704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5/12/2026</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5">
            <a:extLst>
              <a:ext uri="{FF2B5EF4-FFF2-40B4-BE49-F238E27FC236}">
                <a16:creationId xmlns:a16="http://schemas.microsoft.com/office/drawing/2014/main" id="{705329EE-4FB4-5A4D-AB92-8FB39F637855}"/>
              </a:ext>
            </a:extLst>
          </p:cNvPr>
          <p:cNvSpPr>
            <a:spLocks noGrp="1"/>
          </p:cNvSpPr>
          <p:nvPr>
            <p:ph type="pic" sz="quarter" idx="13" hasCustomPrompt="1"/>
          </p:nvPr>
        </p:nvSpPr>
        <p:spPr>
          <a:xfrm>
            <a:off x="888175" y="1739901"/>
            <a:ext cx="5081650" cy="4207040"/>
          </a:xfrm>
          <a:prstGeom prst="rect">
            <a:avLst/>
          </a:prstGeom>
        </p:spPr>
        <p:txBody>
          <a:bodyPr>
            <a:normAutofit/>
          </a:bodyPr>
          <a:lstStyle>
            <a:lvl1pPr marL="0" indent="0">
              <a:buFontTx/>
              <a:buNone/>
              <a:defRPr sz="22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p:txBody>
      </p:sp>
    </p:spTree>
    <p:extLst>
      <p:ext uri="{BB962C8B-B14F-4D97-AF65-F5344CB8AC3E}">
        <p14:creationId xmlns:p14="http://schemas.microsoft.com/office/powerpoint/2010/main" val="1810270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a:xfrm>
            <a:off x="886968" y="558602"/>
            <a:ext cx="10415648" cy="1008797"/>
          </a:xfrm>
        </p:spPr>
        <p:txBody>
          <a:bodyPr/>
          <a:lstStyle/>
          <a:p>
            <a:r>
              <a:rPr lang="en-US" dirty="0"/>
              <a:t>Click to edit title</a:t>
            </a:r>
            <a:br>
              <a:rPr lang="en-US" dirty="0"/>
            </a:br>
            <a:r>
              <a:rPr lang="en-US" dirty="0"/>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888176" y="1739901"/>
            <a:ext cx="5013454" cy="420704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5/12/2026</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5">
            <a:extLst>
              <a:ext uri="{FF2B5EF4-FFF2-40B4-BE49-F238E27FC236}">
                <a16:creationId xmlns:a16="http://schemas.microsoft.com/office/drawing/2014/main" id="{705329EE-4FB4-5A4D-AB92-8FB39F637855}"/>
              </a:ext>
            </a:extLst>
          </p:cNvPr>
          <p:cNvSpPr>
            <a:spLocks noGrp="1"/>
          </p:cNvSpPr>
          <p:nvPr>
            <p:ph type="pic" sz="quarter" idx="13" hasCustomPrompt="1"/>
          </p:nvPr>
        </p:nvSpPr>
        <p:spPr>
          <a:xfrm>
            <a:off x="6222175" y="1739901"/>
            <a:ext cx="5081650" cy="4207040"/>
          </a:xfrm>
          <a:prstGeom prst="rect">
            <a:avLst/>
          </a:prstGeom>
        </p:spPr>
        <p:txBody>
          <a:bodyPr>
            <a:normAutofit/>
          </a:bodyPr>
          <a:lstStyle>
            <a:lvl1pPr marL="0" indent="0">
              <a:buFontTx/>
              <a:buNone/>
              <a:defRPr sz="22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p:txBody>
      </p:sp>
    </p:spTree>
    <p:extLst>
      <p:ext uri="{BB962C8B-B14F-4D97-AF65-F5344CB8AC3E}">
        <p14:creationId xmlns:p14="http://schemas.microsoft.com/office/powerpoint/2010/main" val="3923201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ey Box 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a:xfrm>
            <a:off x="886970" y="558602"/>
            <a:ext cx="6697991" cy="1005229"/>
          </a:xfrm>
        </p:spPr>
        <p:txBody>
          <a:bodyPr/>
          <a:lstStyle/>
          <a:p>
            <a:r>
              <a:rPr lang="en-US" dirty="0"/>
              <a:t>Click to edit title</a:t>
            </a:r>
            <a:br>
              <a:rPr lang="en-US" dirty="0"/>
            </a:br>
            <a:r>
              <a:rPr lang="en-US" dirty="0"/>
              <a:t>(2 lines max)</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886968" y="1739901"/>
            <a:ext cx="6697993" cy="420704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5/12/2026</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8" name="Rectangle 7">
            <a:extLst>
              <a:ext uri="{FF2B5EF4-FFF2-40B4-BE49-F238E27FC236}">
                <a16:creationId xmlns:a16="http://schemas.microsoft.com/office/drawing/2014/main" id="{9B2EB56D-A175-2340-8316-CB2D73FC70C2}"/>
              </a:ext>
            </a:extLst>
          </p:cNvPr>
          <p:cNvSpPr/>
          <p:nvPr userDrawn="1"/>
        </p:nvSpPr>
        <p:spPr>
          <a:xfrm>
            <a:off x="8465770" y="0"/>
            <a:ext cx="3726230" cy="615050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8871283" y="522288"/>
            <a:ext cx="2919664" cy="4351338"/>
          </a:xfrm>
          <a:prstGeom prst="rect">
            <a:avLst/>
          </a:prstGeom>
        </p:spPr>
        <p:txBody>
          <a:bodyPr>
            <a:normAutofit/>
          </a:bodyPr>
          <a:lstStyle>
            <a:lvl1pPr marL="0" indent="0">
              <a:buFontTx/>
              <a:buNone/>
              <a:defRPr sz="22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p:txBody>
      </p:sp>
    </p:spTree>
    <p:extLst>
      <p:ext uri="{BB962C8B-B14F-4D97-AF65-F5344CB8AC3E}">
        <p14:creationId xmlns:p14="http://schemas.microsoft.com/office/powerpoint/2010/main" val="1991234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F683B70-E60E-3E01-3E06-64F74DBE3749}"/>
              </a:ext>
            </a:extLst>
          </p:cNvPr>
          <p:cNvPicPr>
            <a:picLocks noChangeAspect="1"/>
          </p:cNvPicPr>
          <p:nvPr userDrawn="1"/>
        </p:nvPicPr>
        <p:blipFill>
          <a:blip r:embed="rId2"/>
          <a:srcRect/>
          <a:stretch/>
        </p:blipFill>
        <p:spPr>
          <a:xfrm>
            <a:off x="6350" y="7144"/>
            <a:ext cx="12179299" cy="6850856"/>
          </a:xfrm>
          <a:prstGeom prst="rect">
            <a:avLst/>
          </a:prstGeom>
        </p:spPr>
      </p:pic>
      <p:sp>
        <p:nvSpPr>
          <p:cNvPr id="2" name="Title 1">
            <a:extLst>
              <a:ext uri="{FF2B5EF4-FFF2-40B4-BE49-F238E27FC236}">
                <a16:creationId xmlns:a16="http://schemas.microsoft.com/office/drawing/2014/main" id="{DD325992-890C-EC4B-B676-6CCEF133B8F2}"/>
              </a:ext>
            </a:extLst>
          </p:cNvPr>
          <p:cNvSpPr>
            <a:spLocks noGrp="1"/>
          </p:cNvSpPr>
          <p:nvPr>
            <p:ph type="title" hasCustomPrompt="1"/>
          </p:nvPr>
        </p:nvSpPr>
        <p:spPr>
          <a:xfrm>
            <a:off x="891351" y="1709738"/>
            <a:ext cx="10409299" cy="2852737"/>
          </a:xfrm>
        </p:spPr>
        <p:txBody>
          <a:bodyPr anchor="ctr" anchorCtr="0"/>
          <a:lstStyle>
            <a:lvl1pPr>
              <a:defRPr sz="4800"/>
            </a:lvl1pPr>
          </a:lstStyle>
          <a:p>
            <a:r>
              <a:rPr lang="en-US" dirty="0"/>
              <a:t>Click to edit title</a:t>
            </a:r>
          </a:p>
        </p:txBody>
      </p:sp>
      <p:sp>
        <p:nvSpPr>
          <p:cNvPr id="3" name="Text Placeholder 2">
            <a:extLst>
              <a:ext uri="{FF2B5EF4-FFF2-40B4-BE49-F238E27FC236}">
                <a16:creationId xmlns:a16="http://schemas.microsoft.com/office/drawing/2014/main" id="{E55303FD-B916-FD4E-85C2-3EBF655BC1FB}"/>
              </a:ext>
            </a:extLst>
          </p:cNvPr>
          <p:cNvSpPr>
            <a:spLocks noGrp="1"/>
          </p:cNvSpPr>
          <p:nvPr>
            <p:ph type="body" idx="1" hasCustomPrompt="1"/>
          </p:nvPr>
        </p:nvSpPr>
        <p:spPr>
          <a:xfrm>
            <a:off x="891350" y="4589463"/>
            <a:ext cx="104093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subhead</a:t>
            </a:r>
          </a:p>
        </p:txBody>
      </p:sp>
      <p:sp>
        <p:nvSpPr>
          <p:cNvPr id="4" name="Date Placeholder 3">
            <a:extLst>
              <a:ext uri="{FF2B5EF4-FFF2-40B4-BE49-F238E27FC236}">
                <a16:creationId xmlns:a16="http://schemas.microsoft.com/office/drawing/2014/main" id="{2C8FDE18-9616-B043-9C71-522DAD29B023}"/>
              </a:ext>
            </a:extLst>
          </p:cNvPr>
          <p:cNvSpPr>
            <a:spLocks noGrp="1"/>
          </p:cNvSpPr>
          <p:nvPr>
            <p:ph type="dt" sz="half" idx="10"/>
          </p:nvPr>
        </p:nvSpPr>
        <p:spPr/>
        <p:txBody>
          <a:bodyPr/>
          <a:lstStyle/>
          <a:p>
            <a:fld id="{27CD4A3B-E186-AB40-96C6-355AF9A6FE76}" type="datetimeFigureOut">
              <a:rPr lang="en-US" smtClean="0"/>
              <a:t>5/12/2026</a:t>
            </a:fld>
            <a:endParaRPr lang="en-US"/>
          </a:p>
        </p:txBody>
      </p:sp>
      <p:sp>
        <p:nvSpPr>
          <p:cNvPr id="5" name="Footer Placeholder 4">
            <a:extLst>
              <a:ext uri="{FF2B5EF4-FFF2-40B4-BE49-F238E27FC236}">
                <a16:creationId xmlns:a16="http://schemas.microsoft.com/office/drawing/2014/main" id="{D832FF7A-5905-EB40-919B-9225D0871D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C7509E-6005-DB4B-9578-84532E5F8BFF}"/>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1374382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0D34-E50C-7946-9657-29EA34F401D8}"/>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3" name="Content Placeholder 2">
            <a:extLst>
              <a:ext uri="{FF2B5EF4-FFF2-40B4-BE49-F238E27FC236}">
                <a16:creationId xmlns:a16="http://schemas.microsoft.com/office/drawing/2014/main" id="{3FBFFB48-1F38-8C46-B4B3-0871CA9880E3}"/>
              </a:ext>
            </a:extLst>
          </p:cNvPr>
          <p:cNvSpPr>
            <a:spLocks noGrp="1"/>
          </p:cNvSpPr>
          <p:nvPr>
            <p:ph sz="half" idx="1" hasCustomPrompt="1"/>
          </p:nvPr>
        </p:nvSpPr>
        <p:spPr>
          <a:xfrm>
            <a:off x="888175" y="1739901"/>
            <a:ext cx="5081650" cy="4351338"/>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5C7F5AB-BF51-4044-8164-B8ADFB34B0A6}"/>
              </a:ext>
            </a:extLst>
          </p:cNvPr>
          <p:cNvSpPr>
            <a:spLocks noGrp="1"/>
          </p:cNvSpPr>
          <p:nvPr>
            <p:ph sz="half" idx="2" hasCustomPrompt="1"/>
          </p:nvPr>
        </p:nvSpPr>
        <p:spPr>
          <a:xfrm>
            <a:off x="6222173" y="1739901"/>
            <a:ext cx="5081651" cy="4351338"/>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4973E568-D8E9-CE46-B564-4CAF0B6E4511}"/>
              </a:ext>
            </a:extLst>
          </p:cNvPr>
          <p:cNvSpPr>
            <a:spLocks noGrp="1"/>
          </p:cNvSpPr>
          <p:nvPr>
            <p:ph type="dt" sz="half" idx="10"/>
          </p:nvPr>
        </p:nvSpPr>
        <p:spPr/>
        <p:txBody>
          <a:bodyPr/>
          <a:lstStyle/>
          <a:p>
            <a:fld id="{27CD4A3B-E186-AB40-96C6-355AF9A6FE76}" type="datetimeFigureOut">
              <a:rPr lang="en-US" smtClean="0"/>
              <a:t>5/12/2026</a:t>
            </a:fld>
            <a:endParaRPr lang="en-US"/>
          </a:p>
        </p:txBody>
      </p:sp>
      <p:sp>
        <p:nvSpPr>
          <p:cNvPr id="6" name="Footer Placeholder 5">
            <a:extLst>
              <a:ext uri="{FF2B5EF4-FFF2-40B4-BE49-F238E27FC236}">
                <a16:creationId xmlns:a16="http://schemas.microsoft.com/office/drawing/2014/main" id="{7C3C80FD-FB7C-F246-A242-07AFCB295C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FBDEBE-950D-C343-A00C-8D9FA1E33CE7}"/>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3625320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7D954F6-D847-0908-23DD-02E95400FDF1}"/>
              </a:ext>
            </a:extLst>
          </p:cNvPr>
          <p:cNvPicPr>
            <a:picLocks noChangeAspect="1"/>
          </p:cNvPicPr>
          <p:nvPr userDrawn="1"/>
        </p:nvPicPr>
        <p:blipFill>
          <a:blip r:embed="rId12"/>
          <a:srcRect/>
          <a:stretch/>
        </p:blipFill>
        <p:spPr>
          <a:xfrm>
            <a:off x="12698" y="3574"/>
            <a:ext cx="12172952" cy="6854426"/>
          </a:xfrm>
          <a:prstGeom prst="rect">
            <a:avLst/>
          </a:prstGeom>
        </p:spPr>
      </p:pic>
      <p:sp>
        <p:nvSpPr>
          <p:cNvPr id="2" name="Title Placeholder 1">
            <a:extLst>
              <a:ext uri="{FF2B5EF4-FFF2-40B4-BE49-F238E27FC236}">
                <a16:creationId xmlns:a16="http://schemas.microsoft.com/office/drawing/2014/main" id="{D682502A-5BF2-8845-923F-AAF24377FEFD}"/>
              </a:ext>
            </a:extLst>
          </p:cNvPr>
          <p:cNvSpPr>
            <a:spLocks noGrp="1"/>
          </p:cNvSpPr>
          <p:nvPr>
            <p:ph type="title"/>
          </p:nvPr>
        </p:nvSpPr>
        <p:spPr>
          <a:xfrm>
            <a:off x="888176" y="558602"/>
            <a:ext cx="10415648" cy="1008797"/>
          </a:xfrm>
          <a:prstGeom prst="rect">
            <a:avLst/>
          </a:prstGeom>
        </p:spPr>
        <p:txBody>
          <a:bodyPr vert="horz" lIns="0" tIns="0" rIns="91440" bIns="45720" rtlCol="0" anchor="t" anchorCtr="0">
            <a:noAutofit/>
          </a:bodyPr>
          <a:lstStyle/>
          <a:p>
            <a:r>
              <a:rPr lang="en-US" dirty="0"/>
              <a:t>Click to edit Master title</a:t>
            </a:r>
          </a:p>
        </p:txBody>
      </p:sp>
      <p:sp>
        <p:nvSpPr>
          <p:cNvPr id="3" name="Text Placeholder 2">
            <a:extLst>
              <a:ext uri="{FF2B5EF4-FFF2-40B4-BE49-F238E27FC236}">
                <a16:creationId xmlns:a16="http://schemas.microsoft.com/office/drawing/2014/main" id="{3C7B4A4D-34FE-994A-AFE8-DCF682312F44}"/>
              </a:ext>
            </a:extLst>
          </p:cNvPr>
          <p:cNvSpPr>
            <a:spLocks noGrp="1"/>
          </p:cNvSpPr>
          <p:nvPr>
            <p:ph type="body" idx="1"/>
          </p:nvPr>
        </p:nvSpPr>
        <p:spPr>
          <a:xfrm>
            <a:off x="888176" y="1739901"/>
            <a:ext cx="10415649" cy="4351338"/>
          </a:xfrm>
          <a:prstGeom prst="rect">
            <a:avLst/>
          </a:prstGeom>
        </p:spPr>
        <p:txBody>
          <a:bodyPr vert="horz" lIns="0" tIns="0" rIns="91440" bIns="45720" rtlCol="0">
            <a:no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600CF24-C629-E54C-BA9B-20518F01F087}"/>
              </a:ext>
            </a:extLst>
          </p:cNvPr>
          <p:cNvSpPr>
            <a:spLocks noGrp="1"/>
          </p:cNvSpPr>
          <p:nvPr>
            <p:ph type="dt" sz="half" idx="2"/>
          </p:nvPr>
        </p:nvSpPr>
        <p:spPr>
          <a:xfrm>
            <a:off x="6096001" y="6426616"/>
            <a:ext cx="1546302" cy="292238"/>
          </a:xfrm>
          <a:prstGeom prst="rect">
            <a:avLst/>
          </a:prstGeom>
        </p:spPr>
        <p:txBody>
          <a:bodyPr vert="horz" lIns="91440" tIns="91440" rIns="91440" bIns="91440" rtlCol="0" anchor="ctr" anchorCtr="0"/>
          <a:lstStyle>
            <a:lvl1pPr algn="l">
              <a:defRPr sz="1000">
                <a:solidFill>
                  <a:schemeClr val="accent6">
                    <a:lumMod val="40000"/>
                    <a:lumOff val="60000"/>
                  </a:schemeClr>
                </a:solidFill>
                <a:latin typeface="Arial" panose="020B0604020202020204" pitchFamily="34" charset="0"/>
                <a:cs typeface="Arial" panose="020B0604020202020204" pitchFamily="34" charset="0"/>
              </a:defRPr>
            </a:lvl1pPr>
          </a:lstStyle>
          <a:p>
            <a:fld id="{27CD4A3B-E186-AB40-96C6-355AF9A6FE76}" type="datetimeFigureOut">
              <a:rPr lang="en-US" smtClean="0"/>
              <a:pPr/>
              <a:t>5/12/2026</a:t>
            </a:fld>
            <a:endParaRPr lang="en-US" dirty="0"/>
          </a:p>
        </p:txBody>
      </p:sp>
      <p:sp>
        <p:nvSpPr>
          <p:cNvPr id="5" name="Footer Placeholder 4">
            <a:extLst>
              <a:ext uri="{FF2B5EF4-FFF2-40B4-BE49-F238E27FC236}">
                <a16:creationId xmlns:a16="http://schemas.microsoft.com/office/drawing/2014/main" id="{73334D85-E219-4F49-88C8-4DC17F06DE96}"/>
              </a:ext>
            </a:extLst>
          </p:cNvPr>
          <p:cNvSpPr>
            <a:spLocks noGrp="1"/>
          </p:cNvSpPr>
          <p:nvPr>
            <p:ph type="ftr" sz="quarter" idx="3"/>
          </p:nvPr>
        </p:nvSpPr>
        <p:spPr>
          <a:xfrm>
            <a:off x="938150" y="6426616"/>
            <a:ext cx="5060066" cy="292238"/>
          </a:xfrm>
          <a:prstGeom prst="rect">
            <a:avLst/>
          </a:prstGeom>
        </p:spPr>
        <p:txBody>
          <a:bodyPr vert="horz" lIns="91440" tIns="91440" rIns="91440" bIns="91440" rtlCol="0" anchor="ctr"/>
          <a:lstStyle>
            <a:lvl1pPr algn="ctr">
              <a:defRPr sz="1000">
                <a:solidFill>
                  <a:schemeClr val="accent6">
                    <a:lumMod val="40000"/>
                    <a:lumOff val="60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FE57F2A8-2F01-4745-8AFB-4EEC8D271DA8}"/>
              </a:ext>
            </a:extLst>
          </p:cNvPr>
          <p:cNvSpPr>
            <a:spLocks noGrp="1"/>
          </p:cNvSpPr>
          <p:nvPr>
            <p:ph type="sldNum" sz="quarter" idx="4"/>
          </p:nvPr>
        </p:nvSpPr>
        <p:spPr>
          <a:xfrm>
            <a:off x="155020" y="6426616"/>
            <a:ext cx="434428" cy="292238"/>
          </a:xfrm>
          <a:prstGeom prst="rect">
            <a:avLst/>
          </a:prstGeom>
        </p:spPr>
        <p:txBody>
          <a:bodyPr vert="horz" lIns="91440" tIns="91440" rIns="91440" bIns="91440" rtlCol="0" anchor="ctr"/>
          <a:lstStyle>
            <a:lvl1pPr algn="ctr">
              <a:defRPr sz="1000" b="1">
                <a:solidFill>
                  <a:schemeClr val="accent6">
                    <a:lumMod val="40000"/>
                    <a:lumOff val="60000"/>
                  </a:schemeClr>
                </a:solidFill>
                <a:latin typeface="Arial" panose="020B0604020202020204" pitchFamily="34" charset="0"/>
                <a:cs typeface="Arial" panose="020B0604020202020204" pitchFamily="34" charset="0"/>
              </a:defRPr>
            </a:lvl1pPr>
          </a:lstStyle>
          <a:p>
            <a:fld id="{82B577FA-F7D9-2C48-919F-F962E3BF952F}" type="slidenum">
              <a:rPr lang="en-US" smtClean="0"/>
              <a:pPr/>
              <a:t>‹#›</a:t>
            </a:fld>
            <a:endParaRPr lang="en-US" dirty="0"/>
          </a:p>
        </p:txBody>
      </p:sp>
    </p:spTree>
    <p:extLst>
      <p:ext uri="{BB962C8B-B14F-4D97-AF65-F5344CB8AC3E}">
        <p14:creationId xmlns:p14="http://schemas.microsoft.com/office/powerpoint/2010/main" val="1735166460"/>
      </p:ext>
    </p:extLst>
  </p:cSld>
  <p:clrMap bg1="lt1" tx1="dk1" bg2="lt2" tx2="dk2" accent1="accent1" accent2="accent2" accent3="accent3" accent4="accent4" accent5="accent5" accent6="accent6" hlink="hlink" folHlink="folHlink"/>
  <p:sldLayoutIdLst>
    <p:sldLayoutId id="2147483714" r:id="rId1"/>
    <p:sldLayoutId id="2147483694" r:id="rId2"/>
    <p:sldLayoutId id="2147483705" r:id="rId3"/>
    <p:sldLayoutId id="2147483706" r:id="rId4"/>
    <p:sldLayoutId id="2147483707" r:id="rId5"/>
    <p:sldLayoutId id="2147483708" r:id="rId6"/>
    <p:sldLayoutId id="2147483710" r:id="rId7"/>
    <p:sldLayoutId id="2147483695" r:id="rId8"/>
    <p:sldLayoutId id="2147483696" r:id="rId9"/>
    <p:sldLayoutId id="2147483709" r:id="rId10"/>
  </p:sldLayoutIdLst>
  <p:txStyles>
    <p:titleStyle>
      <a:lvl1pPr algn="l" defTabSz="914400" rtl="0" eaLnBrk="1" latinLnBrk="0" hangingPunct="1">
        <a:lnSpc>
          <a:spcPct val="90000"/>
        </a:lnSpc>
        <a:spcBef>
          <a:spcPct val="0"/>
        </a:spcBef>
        <a:buNone/>
        <a:defRPr sz="2800" b="1" i="0" kern="1200" baseline="0">
          <a:solidFill>
            <a:schemeClr val="accent3"/>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420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B3176E-FAD1-2B4C-96D5-F706C44483D8}"/>
              </a:ext>
            </a:extLst>
          </p:cNvPr>
          <p:cNvSpPr>
            <a:spLocks noGrp="1"/>
          </p:cNvSpPr>
          <p:nvPr>
            <p:ph type="body" sz="quarter" idx="13"/>
          </p:nvPr>
        </p:nvSpPr>
        <p:spPr>
          <a:xfrm>
            <a:off x="2837144" y="2217074"/>
            <a:ext cx="9354855" cy="2292350"/>
          </a:xfrm>
        </p:spPr>
        <p:txBody>
          <a:bodyPr/>
          <a:lstStyle/>
          <a:p>
            <a:pPr lvl="0"/>
            <a:r>
              <a:rPr lang="en-US" dirty="0"/>
              <a:t>NUSF Scientific Technical Expertise Development Work Package</a:t>
            </a:r>
          </a:p>
        </p:txBody>
      </p:sp>
      <p:sp>
        <p:nvSpPr>
          <p:cNvPr id="3" name="Text Placeholder 2">
            <a:extLst>
              <a:ext uri="{FF2B5EF4-FFF2-40B4-BE49-F238E27FC236}">
                <a16:creationId xmlns:a16="http://schemas.microsoft.com/office/drawing/2014/main" id="{DC656D43-7FAB-834B-AA9F-965D52A8E525}"/>
              </a:ext>
            </a:extLst>
          </p:cNvPr>
          <p:cNvSpPr>
            <a:spLocks noGrp="1"/>
          </p:cNvSpPr>
          <p:nvPr>
            <p:ph type="body" sz="quarter" idx="18"/>
          </p:nvPr>
        </p:nvSpPr>
        <p:spPr>
          <a:xfrm>
            <a:off x="669925" y="425450"/>
            <a:ext cx="2541588" cy="1239838"/>
          </a:xfrm>
        </p:spPr>
        <p:txBody>
          <a:bodyPr/>
          <a:lstStyle/>
          <a:p>
            <a:pPr lvl="1"/>
            <a:r>
              <a:rPr lang="en-US"/>
              <a:t>Jeffrey Giglio</a:t>
            </a:r>
            <a:endParaRPr lang="en-US" dirty="0"/>
          </a:p>
        </p:txBody>
      </p:sp>
    </p:spTree>
    <p:extLst>
      <p:ext uri="{BB962C8B-B14F-4D97-AF65-F5344CB8AC3E}">
        <p14:creationId xmlns:p14="http://schemas.microsoft.com/office/powerpoint/2010/main" val="40251509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BFA92-30DC-6040-9963-184E5B048000}"/>
              </a:ext>
            </a:extLst>
          </p:cNvPr>
          <p:cNvSpPr>
            <a:spLocks noGrp="1"/>
          </p:cNvSpPr>
          <p:nvPr>
            <p:ph type="title"/>
          </p:nvPr>
        </p:nvSpPr>
        <p:spPr>
          <a:xfrm>
            <a:off x="888176" y="558602"/>
            <a:ext cx="10415648" cy="1008797"/>
          </a:xfrm>
        </p:spPr>
        <p:txBody>
          <a:bodyPr/>
          <a:lstStyle/>
          <a:p>
            <a:r>
              <a:rPr lang="en-US" dirty="0"/>
              <a:t>Background</a:t>
            </a:r>
          </a:p>
        </p:txBody>
      </p:sp>
      <p:sp>
        <p:nvSpPr>
          <p:cNvPr id="3" name="Content Placeholder 2">
            <a:extLst>
              <a:ext uri="{FF2B5EF4-FFF2-40B4-BE49-F238E27FC236}">
                <a16:creationId xmlns:a16="http://schemas.microsoft.com/office/drawing/2014/main" id="{2416D61A-0E65-624F-89C6-4D156FFF7A9C}"/>
              </a:ext>
            </a:extLst>
          </p:cNvPr>
          <p:cNvSpPr>
            <a:spLocks noGrp="1"/>
          </p:cNvSpPr>
          <p:nvPr>
            <p:ph idx="1"/>
          </p:nvPr>
        </p:nvSpPr>
        <p:spPr>
          <a:xfrm>
            <a:off x="888176" y="1084881"/>
            <a:ext cx="10415649" cy="5006358"/>
          </a:xfrm>
        </p:spPr>
        <p:txBody>
          <a:bodyPr/>
          <a:lstStyle/>
          <a:p>
            <a:r>
              <a:rPr lang="en-US" dirty="0">
                <a:latin typeface="Helvetica" panose="020B0604020202020204" pitchFamily="34" charset="0"/>
                <a:cs typeface="Helvetica" panose="020B0604020202020204" pitchFamily="34" charset="0"/>
              </a:rPr>
              <a:t>The NSUF has not historically operated using a traditional User Facility funding model.</a:t>
            </a:r>
          </a:p>
          <a:p>
            <a:r>
              <a:rPr lang="en-US" dirty="0">
                <a:latin typeface="Helvetica" panose="020B0604020202020204" pitchFamily="34" charset="0"/>
                <a:cs typeface="Helvetica" panose="020B0604020202020204" pitchFamily="34" charset="0"/>
              </a:rPr>
              <a:t>In the current model, funding is provided to Instrument Scientists (ISs) only to accomplish specific, narrowly defined tasks.</a:t>
            </a:r>
          </a:p>
          <a:p>
            <a:pPr lvl="1"/>
            <a:r>
              <a:rPr lang="en-US" dirty="0">
                <a:latin typeface="Helvetica" panose="020B0604020202020204" pitchFamily="34" charset="0"/>
                <a:cs typeface="Helvetica" panose="020B0604020202020204" pitchFamily="34" charset="0"/>
              </a:rPr>
              <a:t>Virtually no time is allocated for capability development</a:t>
            </a:r>
          </a:p>
          <a:p>
            <a:pPr lvl="1"/>
            <a:r>
              <a:rPr lang="en-US" dirty="0">
                <a:latin typeface="Helvetica" panose="020B0604020202020204" pitchFamily="34" charset="0"/>
                <a:cs typeface="Helvetica" panose="020B0604020202020204" pitchFamily="34" charset="0"/>
              </a:rPr>
              <a:t>This model does not effectively address the underlying scientifically relevant issues associated with nuclear energy, including those related to the materials science of nuclear fuels and materials performance.</a:t>
            </a:r>
          </a:p>
          <a:p>
            <a:pPr lvl="1"/>
            <a:r>
              <a:rPr lang="en-US" dirty="0">
                <a:latin typeface="Helvetica" panose="020B0604020202020204" pitchFamily="34" charset="0"/>
                <a:cs typeface="Helvetica" panose="020B0604020202020204" pitchFamily="34" charset="0"/>
              </a:rPr>
              <a:t>It also results in instrument capabilities that remain largely static rather than increasing in the ability to produce impactful scientific results over time</a:t>
            </a:r>
          </a:p>
          <a:p>
            <a:r>
              <a:rPr lang="en-US" dirty="0">
                <a:latin typeface="Helvetica" panose="020B0604020202020204" pitchFamily="34" charset="0"/>
                <a:cs typeface="Helvetica" panose="020B0604020202020204" pitchFamily="34" charset="0"/>
              </a:rPr>
              <a:t>Started in FY 2018, the IS Project was designed to provide additional funding to NSUF ISs to continuously improve instrumentation, enhance data collection methods and improve experimental methods in support of NSUF awarded work.  </a:t>
            </a:r>
          </a:p>
          <a:p>
            <a:pPr lvl="1"/>
            <a:r>
              <a:rPr lang="en-US" dirty="0">
                <a:latin typeface="Helvetica" panose="020B0604020202020204" pitchFamily="34" charset="0"/>
                <a:cs typeface="Helvetica" panose="020B0604020202020204" pitchFamily="34" charset="0"/>
              </a:rPr>
              <a:t>Each funded work scope is expected to produce 1 paper in refereed journals</a:t>
            </a:r>
          </a:p>
          <a:p>
            <a:endParaRPr lang="en-US" dirty="0"/>
          </a:p>
        </p:txBody>
      </p:sp>
    </p:spTree>
    <p:extLst>
      <p:ext uri="{BB962C8B-B14F-4D97-AF65-F5344CB8AC3E}">
        <p14:creationId xmlns:p14="http://schemas.microsoft.com/office/powerpoint/2010/main" val="37405079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4FB02-250A-F162-9029-CA02529B17E6}"/>
              </a:ext>
            </a:extLst>
          </p:cNvPr>
          <p:cNvSpPr>
            <a:spLocks noGrp="1"/>
          </p:cNvSpPr>
          <p:nvPr>
            <p:ph type="title"/>
          </p:nvPr>
        </p:nvSpPr>
        <p:spPr>
          <a:xfrm>
            <a:off x="888176" y="558603"/>
            <a:ext cx="10415648" cy="623144"/>
          </a:xfrm>
        </p:spPr>
        <p:txBody>
          <a:bodyPr/>
          <a:lstStyle/>
          <a:p>
            <a:r>
              <a:rPr lang="en-US" dirty="0"/>
              <a:t>How NSUF IS Process Works</a:t>
            </a:r>
          </a:p>
        </p:txBody>
      </p:sp>
      <p:sp>
        <p:nvSpPr>
          <p:cNvPr id="3" name="Content Placeholder 2">
            <a:extLst>
              <a:ext uri="{FF2B5EF4-FFF2-40B4-BE49-F238E27FC236}">
                <a16:creationId xmlns:a16="http://schemas.microsoft.com/office/drawing/2014/main" id="{7FF580F6-1373-AFD2-B1B1-7DCDC8E120AA}"/>
              </a:ext>
            </a:extLst>
          </p:cNvPr>
          <p:cNvSpPr>
            <a:spLocks noGrp="1"/>
          </p:cNvSpPr>
          <p:nvPr>
            <p:ph idx="1"/>
          </p:nvPr>
        </p:nvSpPr>
        <p:spPr>
          <a:xfrm>
            <a:off x="888176" y="1061634"/>
            <a:ext cx="10415649" cy="5029605"/>
          </a:xfrm>
        </p:spPr>
        <p:txBody>
          <a:bodyPr/>
          <a:lstStyle/>
          <a:p>
            <a:r>
              <a:rPr lang="en-US" dirty="0"/>
              <a:t>The NSUF ISs proposal solicitations are open to INL and NSUF Partner Facilities. Received proposals from PNNL, LANL, ORNL, ANL and BNL</a:t>
            </a:r>
          </a:p>
          <a:p>
            <a:pPr lvl="1"/>
            <a:r>
              <a:rPr lang="en-US" dirty="0"/>
              <a:t>Proposals are evaluated using the same judging criteria</a:t>
            </a:r>
          </a:p>
          <a:p>
            <a:pPr lvl="1"/>
            <a:r>
              <a:rPr lang="en-US" dirty="0"/>
              <a:t>The number of proposals has increased each year, from 18-FY23 to 32 in FY-26</a:t>
            </a:r>
          </a:p>
          <a:p>
            <a:r>
              <a:rPr lang="en-US" dirty="0"/>
              <a:t>Call for proposals typically goes out in late July or August with a deadline of September 15.  The communication has all the details for the short proposals (two-page limits) as well as judging criteria</a:t>
            </a:r>
          </a:p>
          <a:p>
            <a:pPr lvl="1"/>
            <a:r>
              <a:rPr lang="en-US" dirty="0"/>
              <a:t>NSUF leadership team (Chief Scientists, Director, Deputy Director and external independent review, review and rank the proposals.</a:t>
            </a:r>
          </a:p>
          <a:p>
            <a:pPr lvl="1"/>
            <a:r>
              <a:rPr lang="en-US" dirty="0"/>
              <a:t>Team meets to discuss and select the successful submissions</a:t>
            </a:r>
          </a:p>
          <a:p>
            <a:pPr lvl="1"/>
            <a:endParaRPr lang="en-US" dirty="0"/>
          </a:p>
        </p:txBody>
      </p:sp>
    </p:spTree>
    <p:extLst>
      <p:ext uri="{BB962C8B-B14F-4D97-AF65-F5344CB8AC3E}">
        <p14:creationId xmlns:p14="http://schemas.microsoft.com/office/powerpoint/2010/main" val="782709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8A73F-63A0-8C5B-2E2A-BEA00DBA901B}"/>
              </a:ext>
            </a:extLst>
          </p:cNvPr>
          <p:cNvSpPr>
            <a:spLocks noGrp="1"/>
          </p:cNvSpPr>
          <p:nvPr>
            <p:ph type="title"/>
          </p:nvPr>
        </p:nvSpPr>
        <p:spPr>
          <a:xfrm>
            <a:off x="238095" y="80665"/>
            <a:ext cx="10415648" cy="684411"/>
          </a:xfrm>
        </p:spPr>
        <p:txBody>
          <a:bodyPr/>
          <a:lstStyle/>
          <a:p>
            <a:r>
              <a:rPr lang="en-US" dirty="0"/>
              <a:t>Evaluation Criteria</a:t>
            </a:r>
          </a:p>
        </p:txBody>
      </p:sp>
      <p:sp>
        <p:nvSpPr>
          <p:cNvPr id="3" name="Content Placeholder 2">
            <a:extLst>
              <a:ext uri="{FF2B5EF4-FFF2-40B4-BE49-F238E27FC236}">
                <a16:creationId xmlns:a16="http://schemas.microsoft.com/office/drawing/2014/main" id="{A9A068FA-988D-527A-8B7B-EFC7C9572F29}"/>
              </a:ext>
            </a:extLst>
          </p:cNvPr>
          <p:cNvSpPr>
            <a:spLocks noGrp="1"/>
          </p:cNvSpPr>
          <p:nvPr>
            <p:ph idx="1"/>
          </p:nvPr>
        </p:nvSpPr>
        <p:spPr>
          <a:xfrm>
            <a:off x="523845" y="544313"/>
            <a:ext cx="10779980" cy="5405439"/>
          </a:xfrm>
        </p:spPr>
        <p:txBody>
          <a:bodyPr/>
          <a:lstStyle/>
          <a:p>
            <a:pPr lvl="0"/>
            <a:r>
              <a:rPr lang="en-US" sz="1400" b="1" dirty="0"/>
              <a:t>Relevance to NSUF Mission (0.4)</a:t>
            </a:r>
            <a:endParaRPr lang="en-US" sz="1400" dirty="0"/>
          </a:p>
          <a:p>
            <a:pPr lvl="1"/>
            <a:r>
              <a:rPr lang="en-US" sz="1400" dirty="0"/>
              <a:t>Synergy with NSUF mission </a:t>
            </a:r>
          </a:p>
          <a:p>
            <a:pPr lvl="1"/>
            <a:r>
              <a:rPr lang="en-US" sz="1400" dirty="0"/>
              <a:t>Collaborations in the project or capability</a:t>
            </a:r>
          </a:p>
          <a:p>
            <a:pPr lvl="1"/>
            <a:r>
              <a:rPr lang="en-US" sz="1400" dirty="0"/>
              <a:t>Would the investment in the proposal/partner be utilized significantly?</a:t>
            </a:r>
          </a:p>
          <a:p>
            <a:pPr lvl="1"/>
            <a:r>
              <a:rPr lang="en-US" sz="1400" dirty="0"/>
              <a:t>Is the scope of the proposal duplicative of other proposals in this call or awarded projects in recent years?</a:t>
            </a:r>
          </a:p>
          <a:p>
            <a:pPr lvl="0"/>
            <a:r>
              <a:rPr lang="en-US" sz="1400" b="1" dirty="0"/>
              <a:t>Impact on NSUF (0.3)</a:t>
            </a:r>
            <a:endParaRPr lang="en-US" sz="1400" dirty="0"/>
          </a:p>
          <a:p>
            <a:pPr lvl="1"/>
            <a:r>
              <a:rPr lang="en-US" sz="1400" dirty="0"/>
              <a:t>Will the project drive more NSUF work to the capability or expand the ability for NSUF to perform research in a new area?</a:t>
            </a:r>
          </a:p>
          <a:p>
            <a:pPr lvl="1"/>
            <a:r>
              <a:rPr lang="en-US" sz="1400" dirty="0"/>
              <a:t>Does the project build upon previous NSUF or DOE-NE investment? </a:t>
            </a:r>
          </a:p>
          <a:p>
            <a:pPr lvl="1"/>
            <a:r>
              <a:rPr lang="en-US" sz="1400" dirty="0"/>
              <a:t>Will the effort result in a peer reviewed publication or presentation?</a:t>
            </a:r>
          </a:p>
          <a:p>
            <a:pPr lvl="1"/>
            <a:r>
              <a:rPr lang="en-US" sz="1400" dirty="0"/>
              <a:t>What is the potential for follow-on work?</a:t>
            </a:r>
          </a:p>
          <a:p>
            <a:pPr lvl="1"/>
            <a:r>
              <a:rPr lang="en-US" sz="1400" dirty="0"/>
              <a:t>Is the proposal original and/or noteworthy?</a:t>
            </a:r>
          </a:p>
          <a:p>
            <a:pPr lvl="0"/>
            <a:r>
              <a:rPr lang="en-US" sz="1400" b="1" dirty="0"/>
              <a:t>Technical Feasibility (0.3)</a:t>
            </a:r>
            <a:endParaRPr lang="en-US" sz="1400" dirty="0"/>
          </a:p>
          <a:p>
            <a:pPr lvl="1"/>
            <a:r>
              <a:rPr lang="en-US" sz="1400" dirty="0"/>
              <a:t>Is the proposal technically sound, feasible and able to produce meaningful results?</a:t>
            </a:r>
          </a:p>
          <a:p>
            <a:pPr lvl="1"/>
            <a:r>
              <a:rPr lang="en-US" sz="1400" dirty="0"/>
              <a:t>Is the project budget appropriate for the scope? </a:t>
            </a:r>
          </a:p>
          <a:p>
            <a:pPr lvl="1"/>
            <a:r>
              <a:rPr lang="en-US" sz="1400" dirty="0"/>
              <a:t>Is the cost appropriate for the available budget?</a:t>
            </a:r>
          </a:p>
          <a:p>
            <a:pPr lvl="1"/>
            <a:r>
              <a:rPr lang="en-US" sz="1400" dirty="0"/>
              <a:t>Is the instrumentation readily available or in high demand (i.e., will the instrument availability limit the pace and progress of the research)?</a:t>
            </a:r>
          </a:p>
          <a:p>
            <a:pPr lvl="1"/>
            <a:r>
              <a:rPr lang="en-US" sz="1400" dirty="0"/>
              <a:t>Does (Can) the proposed work advance (incorporate) the use of AI in the research of nuclear fuels and materials?</a:t>
            </a:r>
          </a:p>
          <a:p>
            <a:pPr lvl="1"/>
            <a:r>
              <a:rPr lang="en-US" sz="1400" dirty="0"/>
              <a:t>Does the Principal Investigator have a track record of doing what they say they would do?</a:t>
            </a:r>
          </a:p>
          <a:p>
            <a:pPr lvl="1"/>
            <a:r>
              <a:rPr lang="en-US" sz="1400" dirty="0"/>
              <a:t>Does the presented plan have the ability achieve outcomes to be a peer reviewed journal?</a:t>
            </a:r>
          </a:p>
          <a:p>
            <a:pPr lvl="1"/>
            <a:r>
              <a:rPr lang="en-US" sz="1400" dirty="0"/>
              <a:t>Does the proposed work fit within the model to make steady incremental progress or is the research proposed to be done in large efforts at intermittent times?</a:t>
            </a:r>
          </a:p>
          <a:p>
            <a:endParaRPr lang="en-US" dirty="0"/>
          </a:p>
        </p:txBody>
      </p:sp>
    </p:spTree>
    <p:extLst>
      <p:ext uri="{BB962C8B-B14F-4D97-AF65-F5344CB8AC3E}">
        <p14:creationId xmlns:p14="http://schemas.microsoft.com/office/powerpoint/2010/main" val="4146758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C7BE1-FB89-83D8-3EF4-8C36B77BEC56}"/>
              </a:ext>
            </a:extLst>
          </p:cNvPr>
          <p:cNvSpPr>
            <a:spLocks noGrp="1"/>
          </p:cNvSpPr>
          <p:nvPr>
            <p:ph type="title"/>
          </p:nvPr>
        </p:nvSpPr>
        <p:spPr/>
        <p:txBody>
          <a:bodyPr/>
          <a:lstStyle/>
          <a:p>
            <a:r>
              <a:rPr lang="en-US" dirty="0"/>
              <a:t>Funding</a:t>
            </a:r>
          </a:p>
        </p:txBody>
      </p:sp>
      <p:sp>
        <p:nvSpPr>
          <p:cNvPr id="3" name="Content Placeholder 2">
            <a:extLst>
              <a:ext uri="{FF2B5EF4-FFF2-40B4-BE49-F238E27FC236}">
                <a16:creationId xmlns:a16="http://schemas.microsoft.com/office/drawing/2014/main" id="{3336135B-5E45-1267-9F91-5E3A3EA7FAD6}"/>
              </a:ext>
            </a:extLst>
          </p:cNvPr>
          <p:cNvSpPr>
            <a:spLocks noGrp="1"/>
          </p:cNvSpPr>
          <p:nvPr>
            <p:ph idx="1"/>
          </p:nvPr>
        </p:nvSpPr>
        <p:spPr>
          <a:xfrm>
            <a:off x="888176" y="1171575"/>
            <a:ext cx="10415649" cy="4919664"/>
          </a:xfrm>
        </p:spPr>
        <p:txBody>
          <a:bodyPr/>
          <a:lstStyle/>
          <a:p>
            <a:r>
              <a:rPr lang="en-US" dirty="0"/>
              <a:t>Funding for the STED work package has held steady at $850K over the last several years</a:t>
            </a:r>
          </a:p>
          <a:p>
            <a:pPr lvl="1"/>
            <a:r>
              <a:rPr lang="en-US" dirty="0"/>
              <a:t>Typically fund approximately 6-7 proposals</a:t>
            </a:r>
          </a:p>
          <a:p>
            <a:pPr lvl="2"/>
            <a:r>
              <a:rPr lang="en-US" dirty="0"/>
              <a:t>INL funded work are given charge numbers</a:t>
            </a:r>
          </a:p>
          <a:p>
            <a:pPr lvl="2"/>
            <a:r>
              <a:rPr lang="en-US" dirty="0"/>
              <a:t>NSUF Partner Facilities set up a contract for the proposed work</a:t>
            </a:r>
          </a:p>
          <a:p>
            <a:r>
              <a:rPr lang="en-US" dirty="0"/>
              <a:t>In addition to the IS funding, the work package also supports</a:t>
            </a:r>
          </a:p>
          <a:p>
            <a:pPr lvl="1"/>
            <a:r>
              <a:rPr lang="en-US" dirty="0"/>
              <a:t>Travel for presentation at conferences for completed work, with papers ready to be submitted for publication (3-4 trips/year)</a:t>
            </a:r>
          </a:p>
          <a:p>
            <a:pPr lvl="1"/>
            <a:r>
              <a:rPr lang="en-US" dirty="0"/>
              <a:t>Funding to previous IS to finish NSUF related publications. Typically, 80 hours  is provided to complete and submit publication</a:t>
            </a:r>
          </a:p>
          <a:p>
            <a:pPr lvl="1"/>
            <a:r>
              <a:rPr lang="en-US" dirty="0"/>
              <a:t>Funding is </a:t>
            </a:r>
            <a:r>
              <a:rPr lang="en-US" b="1" dirty="0"/>
              <a:t>never</a:t>
            </a:r>
            <a:r>
              <a:rPr lang="en-US" dirty="0"/>
              <a:t> used to buy anything other than consumables, with work package manager/DD permission</a:t>
            </a:r>
          </a:p>
        </p:txBody>
      </p:sp>
    </p:spTree>
    <p:extLst>
      <p:ext uri="{BB962C8B-B14F-4D97-AF65-F5344CB8AC3E}">
        <p14:creationId xmlns:p14="http://schemas.microsoft.com/office/powerpoint/2010/main" val="15516784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71629-1C70-EEB8-D949-E0FF7D72099E}"/>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A68048AD-B427-7439-1EE0-34D20F3D2AE2}"/>
              </a:ext>
            </a:extLst>
          </p:cNvPr>
          <p:cNvSpPr>
            <a:spLocks noGrp="1"/>
          </p:cNvSpPr>
          <p:nvPr>
            <p:ph idx="1"/>
          </p:nvPr>
        </p:nvSpPr>
        <p:spPr/>
        <p:txBody>
          <a:bodyPr/>
          <a:lstStyle/>
          <a:p>
            <a:r>
              <a:rPr lang="en-US" dirty="0"/>
              <a:t>Unique project that has significant benefits to NSUF</a:t>
            </a:r>
          </a:p>
          <a:p>
            <a:pPr lvl="1"/>
            <a:r>
              <a:rPr lang="en-US" dirty="0"/>
              <a:t>Helps develop new techniques, improves IS capabilities</a:t>
            </a:r>
          </a:p>
          <a:p>
            <a:pPr lvl="1"/>
            <a:r>
              <a:rPr lang="en-US" dirty="0"/>
              <a:t>Allows for active participation from NSUF facilities to identify gaps in techniques/areas/instrumentation</a:t>
            </a:r>
          </a:p>
          <a:p>
            <a:pPr lvl="1"/>
            <a:r>
              <a:rPr lang="en-US" dirty="0"/>
              <a:t>Helps develop the NSUF user community by active participation and utilization of new techniques</a:t>
            </a:r>
          </a:p>
          <a:p>
            <a:r>
              <a:rPr lang="en-US" dirty="0"/>
              <a:t>Increased scientific output from NSUF through peer reviewed journals</a:t>
            </a:r>
          </a:p>
        </p:txBody>
      </p:sp>
    </p:spTree>
    <p:extLst>
      <p:ext uri="{BB962C8B-B14F-4D97-AF65-F5344CB8AC3E}">
        <p14:creationId xmlns:p14="http://schemas.microsoft.com/office/powerpoint/2010/main" val="1989321995"/>
      </p:ext>
    </p:extLst>
  </p:cSld>
  <p:clrMapOvr>
    <a:masterClrMapping/>
  </p:clrMapOvr>
</p:sld>
</file>

<file path=ppt/theme/theme1.xml><?xml version="1.0" encoding="utf-8"?>
<a:theme xmlns:a="http://schemas.openxmlformats.org/drawingml/2006/main" name="INL 2020">
  <a:themeElements>
    <a:clrScheme name="NSUF">
      <a:dk1>
        <a:srgbClr val="000000"/>
      </a:dk1>
      <a:lt1>
        <a:srgbClr val="FFFFFF"/>
      </a:lt1>
      <a:dk2>
        <a:srgbClr val="06509D"/>
      </a:dk2>
      <a:lt2>
        <a:srgbClr val="4995D0"/>
      </a:lt2>
      <a:accent1>
        <a:srgbClr val="DB792C"/>
      </a:accent1>
      <a:accent2>
        <a:srgbClr val="4995D0"/>
      </a:accent2>
      <a:accent3>
        <a:srgbClr val="15345B"/>
      </a:accent3>
      <a:accent4>
        <a:srgbClr val="D89328"/>
      </a:accent4>
      <a:accent5>
        <a:srgbClr val="8E8E8E"/>
      </a:accent5>
      <a:accent6>
        <a:srgbClr val="C3C6C7"/>
      </a:accent6>
      <a:hlink>
        <a:srgbClr val="05509C"/>
      </a:hlink>
      <a:folHlink>
        <a:srgbClr val="8E8E8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L_2022_hexDark_wide-WEB" id="{BFCE2894-AEF1-8B46-9681-589859762878}" vid="{2C3C1B24-8270-DB49-B9E8-13EE0CF6AED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7E82F965877DA48B42BD2A948B41834" ma:contentTypeVersion="1" ma:contentTypeDescription="Create a new document." ma:contentTypeScope="" ma:versionID="2256d34d26a10fb9041f5e82347b058b">
  <xsd:schema xmlns:xsd="http://www.w3.org/2001/XMLSchema" xmlns:xs="http://www.w3.org/2001/XMLSchema" xmlns:p="http://schemas.microsoft.com/office/2006/metadata/properties" xmlns:ns2="e13a543c-6713-4e5a-aa83-cb6a8e4cb4d2" targetNamespace="http://schemas.microsoft.com/office/2006/metadata/properties" ma:root="true" ma:fieldsID="fe980c8458d991d66740f43b520c8eeb" ns2:_="">
    <xsd:import namespace="e13a543c-6713-4e5a-aa83-cb6a8e4cb4d2"/>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3a543c-6713-4e5a-aa83-cb6a8e4cb4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53BD8C8-895E-4169-A358-3E9B46BE64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13a543c-6713-4e5a-aa83-cb6a8e4cb4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322932C-873F-4D0F-B9E0-AE16472CDC1C}">
  <ds:schemaRefs>
    <ds:schemaRef ds:uri="http://schemas.microsoft.com/sharepoint/v3/contenttype/forms"/>
  </ds:schemaRefs>
</ds:datastoreItem>
</file>

<file path=customXml/itemProps3.xml><?xml version="1.0" encoding="utf-8"?>
<ds:datastoreItem xmlns:ds="http://schemas.openxmlformats.org/officeDocument/2006/customXml" ds:itemID="{21A68D4D-9402-4485-B11D-8DDDCEB2E4C5}">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INL 2020</Template>
  <TotalTime>8946</TotalTime>
  <Words>721</Words>
  <Application>Microsoft Office PowerPoint</Application>
  <PresentationFormat>Widescreen</PresentationFormat>
  <Paragraphs>53</Paragraphs>
  <Slides>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Helvetica</vt:lpstr>
      <vt:lpstr>INL 2020</vt:lpstr>
      <vt:lpstr>PowerPoint Presentation</vt:lpstr>
      <vt:lpstr>Background</vt:lpstr>
      <vt:lpstr>How NSUF IS Process Works</vt:lpstr>
      <vt:lpstr>Evaluation Criteria</vt:lpstr>
      <vt:lpstr>Funding</vt:lpstr>
      <vt:lpstr>Conclusions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Lauren M. Perttula</dc:creator>
  <cp:keywords/>
  <dc:description/>
  <cp:lastModifiedBy>Jeffrey J. Giglio</cp:lastModifiedBy>
  <cp:revision>9</cp:revision>
  <dcterms:created xsi:type="dcterms:W3CDTF">2023-06-23T17:54:28Z</dcterms:created>
  <dcterms:modified xsi:type="dcterms:W3CDTF">2026-05-12T12:50:07Z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0x010100E7E82F965877DA48B42BD2A948B41834</vt:lpwstr>
  </property>
</Properties>
</file>