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960" r:id="rId15"/>
    <p:sldId id="9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19E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68DDE-E710-8670-CC37-E06D74E1193E}" v="126" dt="2026-03-16T17:53:39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89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shit Khatwani" userId="S::harshit.khatwani@inl.gov::c956e73d-ae5d-4a57-9af9-0a7d639fbd92" providerId="AD" clId="Web-{3C668DDE-E710-8670-CC37-E06D74E1193E}"/>
    <pc:docChg chg="modSld">
      <pc:chgData name="Harshit Khatwani" userId="S::harshit.khatwani@inl.gov::c956e73d-ae5d-4a57-9af9-0a7d639fbd92" providerId="AD" clId="Web-{3C668DDE-E710-8670-CC37-E06D74E1193E}" dt="2026-03-16T17:53:39.579" v="121" actId="20577"/>
      <pc:docMkLst>
        <pc:docMk/>
      </pc:docMkLst>
      <pc:sldChg chg="modSp">
        <pc:chgData name="Harshit Khatwani" userId="S::harshit.khatwani@inl.gov::c956e73d-ae5d-4a57-9af9-0a7d639fbd92" providerId="AD" clId="Web-{3C668DDE-E710-8670-CC37-E06D74E1193E}" dt="2026-03-16T17:53:39.579" v="121" actId="20577"/>
        <pc:sldMkLst>
          <pc:docMk/>
          <pc:sldMk cId="4025150931" sldId="256"/>
        </pc:sldMkLst>
        <pc:spChg chg="mod">
          <ac:chgData name="Harshit Khatwani" userId="S::harshit.khatwani@inl.gov::c956e73d-ae5d-4a57-9af9-0a7d639fbd92" providerId="AD" clId="Web-{3C668DDE-E710-8670-CC37-E06D74E1193E}" dt="2026-03-16T17:53:39.579" v="121" actId="20577"/>
          <ac:spMkLst>
            <pc:docMk/>
            <pc:sldMk cId="4025150931" sldId="256"/>
            <ac:spMk id="2" creationId="{65B3176E-FAD1-2B4C-96D5-F706C44483D8}"/>
          </ac:spMkLst>
        </pc:spChg>
        <pc:spChg chg="mod">
          <ac:chgData name="Harshit Khatwani" userId="S::harshit.khatwani@inl.gov::c956e73d-ae5d-4a57-9af9-0a7d639fbd92" providerId="AD" clId="Web-{3C668DDE-E710-8670-CC37-E06D74E1193E}" dt="2026-03-16T17:53:30.939" v="84" actId="20577"/>
          <ac:spMkLst>
            <pc:docMk/>
            <pc:sldMk cId="4025150931" sldId="256"/>
            <ac:spMk id="3" creationId="{DC656D43-7FAB-834B-AA9F-965D52A8E5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lanet&#10;&#10;Description automatically generated">
            <a:extLst>
              <a:ext uri="{FF2B5EF4-FFF2-40B4-BE49-F238E27FC236}">
                <a16:creationId xmlns:a16="http://schemas.microsoft.com/office/drawing/2014/main" id="{9C21F558-48C5-60A3-2CD0-60B389C12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1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2217074"/>
            <a:ext cx="9354855" cy="2292350"/>
          </a:xfrm>
        </p:spPr>
        <p:txBody>
          <a:bodyPr/>
          <a:lstStyle/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5" y="425450"/>
            <a:ext cx="2541588" cy="1239838"/>
          </a:xfrm>
        </p:spPr>
        <p:txBody>
          <a:bodyPr/>
          <a:lstStyle/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5791-9E6F-0FF5-6205-55892917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3CCDF-FD6A-12D3-3B75-146AAD9C1B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9F470-E2DF-B4A8-E115-B74D7FC73A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88227-8718-E896-3148-F4D91907A0B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3D787-7530-E800-788C-6BF68DC2B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6582" y="2365643"/>
            <a:ext cx="7073348" cy="2292350"/>
          </a:xfrm>
        </p:spPr>
        <p:txBody>
          <a:bodyPr/>
          <a:lstStyle/>
          <a:p>
            <a:pPr lvl="0"/>
            <a:r>
              <a:rPr lang="en-US" sz="6000" dirty="0"/>
              <a:t>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53539" y="3511818"/>
            <a:ext cx="3355711" cy="1398112"/>
          </a:xfrm>
        </p:spPr>
        <p:txBody>
          <a:bodyPr/>
          <a:lstStyle/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Title/Position</a:t>
            </a:r>
          </a:p>
          <a:p>
            <a:pPr lvl="2"/>
            <a:r>
              <a:rPr lang="en-US" dirty="0"/>
              <a:t>your.email@inl.gov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23F9F-9AE8-4D5D-8FDF-7E34B2766A59}"/>
              </a:ext>
            </a:extLst>
          </p:cNvPr>
          <p:cNvSpPr txBox="1"/>
          <p:nvPr/>
        </p:nvSpPr>
        <p:spPr>
          <a:xfrm>
            <a:off x="148728" y="6364861"/>
            <a:ext cx="6268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LRS document ID#</a:t>
            </a:r>
          </a:p>
        </p:txBody>
      </p:sp>
    </p:spTree>
    <p:extLst>
      <p:ext uri="{BB962C8B-B14F-4D97-AF65-F5344CB8AC3E}">
        <p14:creationId xmlns:p14="http://schemas.microsoft.com/office/powerpoint/2010/main" val="65028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78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739901"/>
            <a:ext cx="10415649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0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D3B6-3B85-0D5A-41DD-9882F39D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91EAF-613D-1DE6-2FDC-D55A5C4A4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00AC-94F9-89F9-ED8D-E0B69CC3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3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0DDA-9877-170E-9631-83756B27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80B08-1EB7-16E1-6EAE-E1116F11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6D5883-0E7C-850E-9A7E-FA56C901D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2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CE53-4CE8-4A69-AFC0-81C51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78BF-583C-DB75-EDB5-7B36287C7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30CC70-5633-7062-ACAF-007169501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1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A6FB-5273-5B78-4BEC-E8CBE5E5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7E202-7B84-B559-B8DF-D6D772556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9EC74C-C608-3686-D381-1C62089EB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8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662B-96A4-9FC3-693F-6836470E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6FFDE-4C95-6522-F56E-543E34279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3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7626-56CA-3F38-0774-EF0F0D3F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FE265-4E55-3666-28C0-FFFA22DF56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601B1-96CC-D519-4785-2D0F6574DE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1206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68D4D-9402-4485-B11D-8DDDCEB2E4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3BD8C8-895E-4169-A358-3E9B46BE6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3040</TotalTime>
  <Words>32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INL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Alexis N. Starks</cp:lastModifiedBy>
  <cp:revision>23</cp:revision>
  <dcterms:created xsi:type="dcterms:W3CDTF">2023-06-23T17:54:28Z</dcterms:created>
  <dcterms:modified xsi:type="dcterms:W3CDTF">2026-03-16T17:53:42Z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