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2" r:id="rId4"/>
  </p:sldMasterIdLst>
  <p:notesMasterIdLst>
    <p:notesMasterId r:id="rId32"/>
  </p:notesMasterIdLst>
  <p:sldIdLst>
    <p:sldId id="256" r:id="rId5"/>
    <p:sldId id="916" r:id="rId6"/>
    <p:sldId id="258" r:id="rId7"/>
    <p:sldId id="259" r:id="rId8"/>
    <p:sldId id="260" r:id="rId9"/>
    <p:sldId id="261" r:id="rId10"/>
    <p:sldId id="263" r:id="rId11"/>
    <p:sldId id="917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0" r:id="rId28"/>
    <p:sldId id="281" r:id="rId29"/>
    <p:sldId id="914" r:id="rId30"/>
    <p:sldId id="91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519E"/>
    <a:srgbClr val="8EC423"/>
    <a:srgbClr val="2DA9E1"/>
    <a:srgbClr val="1C36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6EAE8C-A8AC-45D4-A0DC-328657811CD2}" v="8" dt="2026-07-21T18:08:41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4"/>
    <p:restoredTop sz="94694"/>
  </p:normalViewPr>
  <p:slideViewPr>
    <p:cSldViewPr snapToGrid="0" snapToObjects="1">
      <p:cViewPr varScale="1">
        <p:scale>
          <a:sx n="172" d="100"/>
          <a:sy n="172" d="100"/>
        </p:scale>
        <p:origin x="61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e Oldham" userId="6c18530f-02dc-43cf-afc4-f6b6c7cbb863" providerId="ADAL" clId="{15A4D629-223F-4FB3-816E-1D49C824E906}"/>
    <pc:docChg chg="undo custSel addSld delSld modSld sldOrd">
      <pc:chgData name="Nate Oldham" userId="6c18530f-02dc-43cf-afc4-f6b6c7cbb863" providerId="ADAL" clId="{15A4D629-223F-4FB3-816E-1D49C824E906}" dt="2026-07-21T18:08:55.533" v="5699" actId="20577"/>
      <pc:docMkLst>
        <pc:docMk/>
      </pc:docMkLst>
      <pc:sldChg chg="modSp mod">
        <pc:chgData name="Nate Oldham" userId="6c18530f-02dc-43cf-afc4-f6b6c7cbb863" providerId="ADAL" clId="{15A4D629-223F-4FB3-816E-1D49C824E906}" dt="2026-07-21T00:33:05.479" v="4858" actId="20577"/>
        <pc:sldMkLst>
          <pc:docMk/>
          <pc:sldMk cId="4114092318" sldId="256"/>
        </pc:sldMkLst>
        <pc:spChg chg="mod">
          <ac:chgData name="Nate Oldham" userId="6c18530f-02dc-43cf-afc4-f6b6c7cbb863" providerId="ADAL" clId="{15A4D629-223F-4FB3-816E-1D49C824E906}" dt="2026-07-21T00:14:34.120" v="47" actId="948"/>
          <ac:spMkLst>
            <pc:docMk/>
            <pc:sldMk cId="4114092318" sldId="256"/>
            <ac:spMk id="2" creationId="{E4716283-9065-1442-9316-278D53D97392}"/>
          </ac:spMkLst>
        </pc:spChg>
        <pc:spChg chg="mod">
          <ac:chgData name="Nate Oldham" userId="6c18530f-02dc-43cf-afc4-f6b6c7cbb863" providerId="ADAL" clId="{15A4D629-223F-4FB3-816E-1D49C824E906}" dt="2026-07-21T00:33:05.479" v="4858" actId="20577"/>
          <ac:spMkLst>
            <pc:docMk/>
            <pc:sldMk cId="4114092318" sldId="256"/>
            <ac:spMk id="8" creationId="{69F63AA5-048E-DD4F-83DB-2D68E7B2C6F6}"/>
          </ac:spMkLst>
        </pc:spChg>
      </pc:sldChg>
      <pc:sldChg chg="addSp modSp add del mod">
        <pc:chgData name="Nate Oldham" userId="6c18530f-02dc-43cf-afc4-f6b6c7cbb863" providerId="ADAL" clId="{15A4D629-223F-4FB3-816E-1D49C824E906}" dt="2026-07-21T00:24:25.406" v="4745" actId="2696"/>
        <pc:sldMkLst>
          <pc:docMk/>
          <pc:sldMk cId="1835045878" sldId="257"/>
        </pc:sldMkLst>
        <pc:spChg chg="mod">
          <ac:chgData name="Nate Oldham" userId="6c18530f-02dc-43cf-afc4-f6b6c7cbb863" providerId="ADAL" clId="{15A4D629-223F-4FB3-816E-1D49C824E906}" dt="2026-07-21T00:14:34.455" v="72" actId="299"/>
          <ac:spMkLst>
            <pc:docMk/>
            <pc:sldMk cId="1835045878" sldId="257"/>
            <ac:spMk id="2" creationId="{3C507136-C4C7-993D-3995-3976609B69EA}"/>
          </ac:spMkLst>
        </pc:spChg>
        <pc:spChg chg="add mod">
          <ac:chgData name="Nate Oldham" userId="6c18530f-02dc-43cf-afc4-f6b6c7cbb863" providerId="ADAL" clId="{15A4D629-223F-4FB3-816E-1D49C824E906}" dt="2026-07-21T00:14:34.534" v="84" actId="299"/>
          <ac:spMkLst>
            <pc:docMk/>
            <pc:sldMk cId="1835045878" sldId="257"/>
            <ac:spMk id="4" creationId="{B468C17B-9047-D276-174D-3904A15D8811}"/>
          </ac:spMkLst>
        </pc:spChg>
        <pc:spChg chg="add mod">
          <ac:chgData name="Nate Oldham" userId="6c18530f-02dc-43cf-afc4-f6b6c7cbb863" providerId="ADAL" clId="{15A4D629-223F-4FB3-816E-1D49C824E906}" dt="2026-07-21T00:14:34.663" v="89" actId="1582"/>
          <ac:spMkLst>
            <pc:docMk/>
            <pc:sldMk cId="1835045878" sldId="257"/>
            <ac:spMk id="5" creationId="{BB68009F-009D-D72B-CB06-5B207F9B609B}"/>
          </ac:spMkLst>
        </pc:spChg>
        <pc:spChg chg="add mod">
          <ac:chgData name="Nate Oldham" userId="6c18530f-02dc-43cf-afc4-f6b6c7cbb863" providerId="ADAL" clId="{15A4D629-223F-4FB3-816E-1D49C824E906}" dt="2026-07-21T00:14:34.690" v="93"/>
          <ac:spMkLst>
            <pc:docMk/>
            <pc:sldMk cId="1835045878" sldId="257"/>
            <ac:spMk id="6" creationId="{15527508-1BFC-297F-1767-27ACFA444750}"/>
          </ac:spMkLst>
        </pc:spChg>
        <pc:spChg chg="add mod">
          <ac:chgData name="Nate Oldham" userId="6c18530f-02dc-43cf-afc4-f6b6c7cbb863" providerId="ADAL" clId="{15A4D629-223F-4FB3-816E-1D49C824E906}" dt="2026-07-21T00:14:34.735" v="105" actId="299"/>
          <ac:spMkLst>
            <pc:docMk/>
            <pc:sldMk cId="1835045878" sldId="257"/>
            <ac:spMk id="7" creationId="{14B81D15-8A66-A019-8075-62195A7C8389}"/>
          </ac:spMkLst>
        </pc:spChg>
        <pc:spChg chg="add mod">
          <ac:chgData name="Nate Oldham" userId="6c18530f-02dc-43cf-afc4-f6b6c7cbb863" providerId="ADAL" clId="{15A4D629-223F-4FB3-816E-1D49C824E906}" dt="2026-07-21T00:14:34.775" v="117" actId="299"/>
          <ac:spMkLst>
            <pc:docMk/>
            <pc:sldMk cId="1835045878" sldId="257"/>
            <ac:spMk id="8" creationId="{D04ACBF4-9702-31DD-E702-526367C63077}"/>
          </ac:spMkLst>
        </pc:spChg>
        <pc:spChg chg="add mod">
          <ac:chgData name="Nate Oldham" userId="6c18530f-02dc-43cf-afc4-f6b6c7cbb863" providerId="ADAL" clId="{15A4D629-223F-4FB3-816E-1D49C824E906}" dt="2026-07-21T00:14:34.786" v="122" actId="1582"/>
          <ac:spMkLst>
            <pc:docMk/>
            <pc:sldMk cId="1835045878" sldId="257"/>
            <ac:spMk id="9" creationId="{18176D66-C09A-B021-A4D0-328EAE95DE29}"/>
          </ac:spMkLst>
        </pc:spChg>
        <pc:spChg chg="add mod">
          <ac:chgData name="Nate Oldham" userId="6c18530f-02dc-43cf-afc4-f6b6c7cbb863" providerId="ADAL" clId="{15A4D629-223F-4FB3-816E-1D49C824E906}" dt="2026-07-21T00:14:34.792" v="126"/>
          <ac:spMkLst>
            <pc:docMk/>
            <pc:sldMk cId="1835045878" sldId="257"/>
            <ac:spMk id="10" creationId="{247A88C3-8199-1119-8843-7BA4109CC021}"/>
          </ac:spMkLst>
        </pc:spChg>
        <pc:spChg chg="add mod">
          <ac:chgData name="Nate Oldham" userId="6c18530f-02dc-43cf-afc4-f6b6c7cbb863" providerId="ADAL" clId="{15A4D629-223F-4FB3-816E-1D49C824E906}" dt="2026-07-21T00:14:34.828" v="138" actId="299"/>
          <ac:spMkLst>
            <pc:docMk/>
            <pc:sldMk cId="1835045878" sldId="257"/>
            <ac:spMk id="11" creationId="{97B4AF4B-B8F1-30B0-C1F3-B18C141C953D}"/>
          </ac:spMkLst>
        </pc:spChg>
        <pc:spChg chg="add mod">
          <ac:chgData name="Nate Oldham" userId="6c18530f-02dc-43cf-afc4-f6b6c7cbb863" providerId="ADAL" clId="{15A4D629-223F-4FB3-816E-1D49C824E906}" dt="2026-07-21T00:14:34.870" v="150" actId="299"/>
          <ac:spMkLst>
            <pc:docMk/>
            <pc:sldMk cId="1835045878" sldId="257"/>
            <ac:spMk id="12" creationId="{3C881B7F-7D23-64F2-DB18-012A454BCD56}"/>
          </ac:spMkLst>
        </pc:spChg>
        <pc:spChg chg="add mod">
          <ac:chgData name="Nate Oldham" userId="6c18530f-02dc-43cf-afc4-f6b6c7cbb863" providerId="ADAL" clId="{15A4D629-223F-4FB3-816E-1D49C824E906}" dt="2026-07-21T00:14:34.884" v="155" actId="1582"/>
          <ac:spMkLst>
            <pc:docMk/>
            <pc:sldMk cId="1835045878" sldId="257"/>
            <ac:spMk id="13" creationId="{72F8B422-A1A4-5DFE-1CD9-F24B1C279452}"/>
          </ac:spMkLst>
        </pc:spChg>
        <pc:spChg chg="add mod">
          <ac:chgData name="Nate Oldham" userId="6c18530f-02dc-43cf-afc4-f6b6c7cbb863" providerId="ADAL" clId="{15A4D629-223F-4FB3-816E-1D49C824E906}" dt="2026-07-21T00:14:34.892" v="159"/>
          <ac:spMkLst>
            <pc:docMk/>
            <pc:sldMk cId="1835045878" sldId="257"/>
            <ac:spMk id="14" creationId="{81AEC997-AA3E-1FE0-1DB5-75484280B592}"/>
          </ac:spMkLst>
        </pc:spChg>
        <pc:spChg chg="add mod">
          <ac:chgData name="Nate Oldham" userId="6c18530f-02dc-43cf-afc4-f6b6c7cbb863" providerId="ADAL" clId="{15A4D629-223F-4FB3-816E-1D49C824E906}" dt="2026-07-21T00:14:34.930" v="171" actId="299"/>
          <ac:spMkLst>
            <pc:docMk/>
            <pc:sldMk cId="1835045878" sldId="257"/>
            <ac:spMk id="15" creationId="{F7B5C703-415B-AE85-A897-7C70992715CF}"/>
          </ac:spMkLst>
        </pc:spChg>
        <pc:spChg chg="add mod">
          <ac:chgData name="Nate Oldham" userId="6c18530f-02dc-43cf-afc4-f6b6c7cbb863" providerId="ADAL" clId="{15A4D629-223F-4FB3-816E-1D49C824E906}" dt="2026-07-21T00:14:34.970" v="183" actId="299"/>
          <ac:spMkLst>
            <pc:docMk/>
            <pc:sldMk cId="1835045878" sldId="257"/>
            <ac:spMk id="16" creationId="{113D8D5F-35F7-8F24-4A44-CB80B79FAE60}"/>
          </ac:spMkLst>
        </pc:spChg>
        <pc:spChg chg="add mod">
          <ac:chgData name="Nate Oldham" userId="6c18530f-02dc-43cf-afc4-f6b6c7cbb863" providerId="ADAL" clId="{15A4D629-223F-4FB3-816E-1D49C824E906}" dt="2026-07-21T00:14:35.009" v="195" actId="299"/>
          <ac:spMkLst>
            <pc:docMk/>
            <pc:sldMk cId="1835045878" sldId="257"/>
            <ac:spMk id="17" creationId="{82DF18B3-ED22-D473-5DA7-F436F8D9D571}"/>
          </ac:spMkLst>
        </pc:spChg>
        <pc:spChg chg="add mod">
          <ac:chgData name="Nate Oldham" userId="6c18530f-02dc-43cf-afc4-f6b6c7cbb863" providerId="ADAL" clId="{15A4D629-223F-4FB3-816E-1D49C824E906}" dt="2026-07-21T00:14:35.070" v="212" actId="948"/>
          <ac:spMkLst>
            <pc:docMk/>
            <pc:sldMk cId="1835045878" sldId="257"/>
            <ac:spMk id="18" creationId="{11EEB3FC-7A27-CBF0-DC85-1369567C7CA0}"/>
          </ac:spMkLst>
        </pc:spChg>
        <pc:spChg chg="add mod">
          <ac:chgData name="Nate Oldham" userId="6c18530f-02dc-43cf-afc4-f6b6c7cbb863" providerId="ADAL" clId="{15A4D629-223F-4FB3-816E-1D49C824E906}" dt="2026-07-21T00:14:35.118" v="229" actId="948"/>
          <ac:spMkLst>
            <pc:docMk/>
            <pc:sldMk cId="1835045878" sldId="257"/>
            <ac:spMk id="19" creationId="{0389E2E5-E6BE-160B-0CEA-379D8BECD4B7}"/>
          </ac:spMkLst>
        </pc:spChg>
        <pc:spChg chg="add mod">
          <ac:chgData name="Nate Oldham" userId="6c18530f-02dc-43cf-afc4-f6b6c7cbb863" providerId="ADAL" clId="{15A4D629-223F-4FB3-816E-1D49C824E906}" dt="2026-07-21T00:14:35.173" v="246" actId="948"/>
          <ac:spMkLst>
            <pc:docMk/>
            <pc:sldMk cId="1835045878" sldId="257"/>
            <ac:spMk id="20" creationId="{DFBF0881-5427-57F6-E602-2D06068173B5}"/>
          </ac:spMkLst>
        </pc:spChg>
        <pc:spChg chg="add mod">
          <ac:chgData name="Nate Oldham" userId="6c18530f-02dc-43cf-afc4-f6b6c7cbb863" providerId="ADAL" clId="{15A4D629-223F-4FB3-816E-1D49C824E906}" dt="2026-07-21T00:14:35.221" v="263" actId="948"/>
          <ac:spMkLst>
            <pc:docMk/>
            <pc:sldMk cId="1835045878" sldId="257"/>
            <ac:spMk id="21" creationId="{906973D7-B814-7B52-F4ED-24E964F5D134}"/>
          </ac:spMkLst>
        </pc:spChg>
        <pc:spChg chg="add mod">
          <ac:chgData name="Nate Oldham" userId="6c18530f-02dc-43cf-afc4-f6b6c7cbb863" providerId="ADAL" clId="{15A4D629-223F-4FB3-816E-1D49C824E906}" dt="2026-07-21T00:14:35.268" v="280" actId="948"/>
          <ac:spMkLst>
            <pc:docMk/>
            <pc:sldMk cId="1835045878" sldId="257"/>
            <ac:spMk id="22" creationId="{4AE2924E-36DD-38C0-E526-A47800D0E0AA}"/>
          </ac:spMkLst>
        </pc:spChg>
      </pc:sldChg>
      <pc:sldChg chg="del">
        <pc:chgData name="Nate Oldham" userId="6c18530f-02dc-43cf-afc4-f6b6c7cbb863" providerId="ADAL" clId="{15A4D629-223F-4FB3-816E-1D49C824E906}" dt="2026-07-21T00:14:33.524" v="25" actId="2696"/>
        <pc:sldMkLst>
          <pc:docMk/>
          <pc:sldMk cId="3595627244" sldId="257"/>
        </pc:sldMkLst>
      </pc:sldChg>
      <pc:sldChg chg="del">
        <pc:chgData name="Nate Oldham" userId="6c18530f-02dc-43cf-afc4-f6b6c7cbb863" providerId="ADAL" clId="{15A4D629-223F-4FB3-816E-1D49C824E906}" dt="2026-07-21T00:14:33.515" v="23" actId="2696"/>
        <pc:sldMkLst>
          <pc:docMk/>
          <pc:sldMk cId="697116267" sldId="258"/>
        </pc:sldMkLst>
      </pc:sldChg>
      <pc:sldChg chg="addSp modSp add mod">
        <pc:chgData name="Nate Oldham" userId="6c18530f-02dc-43cf-afc4-f6b6c7cbb863" providerId="ADAL" clId="{15A4D629-223F-4FB3-816E-1D49C824E906}" dt="2026-07-21T00:14:35.750" v="429" actId="948"/>
        <pc:sldMkLst>
          <pc:docMk/>
          <pc:sldMk cId="3115920477" sldId="258"/>
        </pc:sldMkLst>
        <pc:spChg chg="mod">
          <ac:chgData name="Nate Oldham" userId="6c18530f-02dc-43cf-afc4-f6b6c7cbb863" providerId="ADAL" clId="{15A4D629-223F-4FB3-816E-1D49C824E906}" dt="2026-07-21T00:14:35.318" v="293" actId="299"/>
          <ac:spMkLst>
            <pc:docMk/>
            <pc:sldMk cId="3115920477" sldId="258"/>
            <ac:spMk id="2" creationId="{55725533-2FD3-BE0C-54CE-A65C3460D41A}"/>
          </ac:spMkLst>
        </pc:spChg>
        <pc:spChg chg="add mod">
          <ac:chgData name="Nate Oldham" userId="6c18530f-02dc-43cf-afc4-f6b6c7cbb863" providerId="ADAL" clId="{15A4D629-223F-4FB3-816E-1D49C824E906}" dt="2026-07-21T00:14:35.355" v="305" actId="299"/>
          <ac:spMkLst>
            <pc:docMk/>
            <pc:sldMk cId="3115920477" sldId="258"/>
            <ac:spMk id="4" creationId="{083F26EF-174F-AED7-5B67-65CD56D8F9F8}"/>
          </ac:spMkLst>
        </pc:spChg>
        <pc:spChg chg="add mod">
          <ac:chgData name="Nate Oldham" userId="6c18530f-02dc-43cf-afc4-f6b6c7cbb863" providerId="ADAL" clId="{15A4D629-223F-4FB3-816E-1D49C824E906}" dt="2026-07-21T00:14:35.368" v="310" actId="1582"/>
          <ac:spMkLst>
            <pc:docMk/>
            <pc:sldMk cId="3115920477" sldId="258"/>
            <ac:spMk id="5" creationId="{45446AAB-C451-9966-A16A-BEFA5C1CCF42}"/>
          </ac:spMkLst>
        </pc:spChg>
        <pc:spChg chg="add mod">
          <ac:chgData name="Nate Oldham" userId="6c18530f-02dc-43cf-afc4-f6b6c7cbb863" providerId="ADAL" clId="{15A4D629-223F-4FB3-816E-1D49C824E906}" dt="2026-07-21T00:14:35.375" v="314"/>
          <ac:spMkLst>
            <pc:docMk/>
            <pc:sldMk cId="3115920477" sldId="258"/>
            <ac:spMk id="6" creationId="{80BCEBB2-3729-FA33-1736-DF3319193E4C}"/>
          </ac:spMkLst>
        </pc:spChg>
        <pc:spChg chg="add mod">
          <ac:chgData name="Nate Oldham" userId="6c18530f-02dc-43cf-afc4-f6b6c7cbb863" providerId="ADAL" clId="{15A4D629-223F-4FB3-816E-1D49C824E906}" dt="2026-07-21T00:14:35.415" v="326" actId="299"/>
          <ac:spMkLst>
            <pc:docMk/>
            <pc:sldMk cId="3115920477" sldId="258"/>
            <ac:spMk id="7" creationId="{7A9C3D37-D5E9-D8DE-412A-9C23756A5C0F}"/>
          </ac:spMkLst>
        </pc:spChg>
        <pc:spChg chg="add mod">
          <ac:chgData name="Nate Oldham" userId="6c18530f-02dc-43cf-afc4-f6b6c7cbb863" providerId="ADAL" clId="{15A4D629-223F-4FB3-816E-1D49C824E906}" dt="2026-07-21T00:14:35.453" v="338" actId="299"/>
          <ac:spMkLst>
            <pc:docMk/>
            <pc:sldMk cId="3115920477" sldId="258"/>
            <ac:spMk id="8" creationId="{8437E04D-9D23-72D6-05B8-C96086CF4C87}"/>
          </ac:spMkLst>
        </pc:spChg>
        <pc:spChg chg="add mod">
          <ac:chgData name="Nate Oldham" userId="6c18530f-02dc-43cf-afc4-f6b6c7cbb863" providerId="ADAL" clId="{15A4D629-223F-4FB3-816E-1D49C824E906}" dt="2026-07-21T00:14:35.464" v="343" actId="1582"/>
          <ac:spMkLst>
            <pc:docMk/>
            <pc:sldMk cId="3115920477" sldId="258"/>
            <ac:spMk id="9" creationId="{4AB98210-7F65-4EB7-8D24-D476F2AF79A4}"/>
          </ac:spMkLst>
        </pc:spChg>
        <pc:spChg chg="add mod">
          <ac:chgData name="Nate Oldham" userId="6c18530f-02dc-43cf-afc4-f6b6c7cbb863" providerId="ADAL" clId="{15A4D629-223F-4FB3-816E-1D49C824E906}" dt="2026-07-21T00:14:35.471" v="347"/>
          <ac:spMkLst>
            <pc:docMk/>
            <pc:sldMk cId="3115920477" sldId="258"/>
            <ac:spMk id="10" creationId="{83B847A7-98E0-1C81-C517-D16D574800AB}"/>
          </ac:spMkLst>
        </pc:spChg>
        <pc:spChg chg="add mod">
          <ac:chgData name="Nate Oldham" userId="6c18530f-02dc-43cf-afc4-f6b6c7cbb863" providerId="ADAL" clId="{15A4D629-223F-4FB3-816E-1D49C824E906}" dt="2026-07-21T00:14:35.507" v="359" actId="299"/>
          <ac:spMkLst>
            <pc:docMk/>
            <pc:sldMk cId="3115920477" sldId="258"/>
            <ac:spMk id="11" creationId="{FDDF1700-B615-7C01-C424-1818A55F5153}"/>
          </ac:spMkLst>
        </pc:spChg>
        <pc:spChg chg="add mod">
          <ac:chgData name="Nate Oldham" userId="6c18530f-02dc-43cf-afc4-f6b6c7cbb863" providerId="ADAL" clId="{15A4D629-223F-4FB3-816E-1D49C824E906}" dt="2026-07-21T00:14:35.548" v="371" actId="299"/>
          <ac:spMkLst>
            <pc:docMk/>
            <pc:sldMk cId="3115920477" sldId="258"/>
            <ac:spMk id="12" creationId="{0790FB9D-F05B-B2A4-0CB3-88D272838206}"/>
          </ac:spMkLst>
        </pc:spChg>
        <pc:spChg chg="add mod">
          <ac:chgData name="Nate Oldham" userId="6c18530f-02dc-43cf-afc4-f6b6c7cbb863" providerId="ADAL" clId="{15A4D629-223F-4FB3-816E-1D49C824E906}" dt="2026-07-21T00:14:35.559" v="376" actId="1582"/>
          <ac:spMkLst>
            <pc:docMk/>
            <pc:sldMk cId="3115920477" sldId="258"/>
            <ac:spMk id="13" creationId="{0BE698F5-0364-2331-B2BD-CD4FA1BF66A5}"/>
          </ac:spMkLst>
        </pc:spChg>
        <pc:spChg chg="add mod">
          <ac:chgData name="Nate Oldham" userId="6c18530f-02dc-43cf-afc4-f6b6c7cbb863" providerId="ADAL" clId="{15A4D629-223F-4FB3-816E-1D49C824E906}" dt="2026-07-21T00:14:35.568" v="380"/>
          <ac:spMkLst>
            <pc:docMk/>
            <pc:sldMk cId="3115920477" sldId="258"/>
            <ac:spMk id="14" creationId="{05ED5229-5228-3C36-1580-BD855BDA9B24}"/>
          </ac:spMkLst>
        </pc:spChg>
        <pc:spChg chg="add mod">
          <ac:chgData name="Nate Oldham" userId="6c18530f-02dc-43cf-afc4-f6b6c7cbb863" providerId="ADAL" clId="{15A4D629-223F-4FB3-816E-1D49C824E906}" dt="2026-07-21T00:14:35.605" v="392" actId="299"/>
          <ac:spMkLst>
            <pc:docMk/>
            <pc:sldMk cId="3115920477" sldId="258"/>
            <ac:spMk id="15" creationId="{19996293-5A96-0042-FB76-6271827B9B23}"/>
          </ac:spMkLst>
        </pc:spChg>
        <pc:spChg chg="add mod">
          <ac:chgData name="Nate Oldham" userId="6c18530f-02dc-43cf-afc4-f6b6c7cbb863" providerId="ADAL" clId="{15A4D629-223F-4FB3-816E-1D49C824E906}" dt="2026-07-21T00:14:35.645" v="404" actId="299"/>
          <ac:spMkLst>
            <pc:docMk/>
            <pc:sldMk cId="3115920477" sldId="258"/>
            <ac:spMk id="16" creationId="{3C15A460-6AE1-537C-F694-C4D91CB451F3}"/>
          </ac:spMkLst>
        </pc:spChg>
        <pc:spChg chg="add mod">
          <ac:chgData name="Nate Oldham" userId="6c18530f-02dc-43cf-afc4-f6b6c7cbb863" providerId="ADAL" clId="{15A4D629-223F-4FB3-816E-1D49C824E906}" dt="2026-07-21T00:14:35.750" v="429" actId="948"/>
          <ac:spMkLst>
            <pc:docMk/>
            <pc:sldMk cId="3115920477" sldId="258"/>
            <ac:spMk id="19" creationId="{ABBEAF37-F83B-7A86-9CBC-6CB3804E6B2A}"/>
          </ac:spMkLst>
        </pc:spChg>
        <pc:cxnChg chg="add mod">
          <ac:chgData name="Nate Oldham" userId="6c18530f-02dc-43cf-afc4-f6b6c7cbb863" providerId="ADAL" clId="{15A4D629-223F-4FB3-816E-1D49C824E906}" dt="2026-07-21T00:14:35.693" v="408"/>
          <ac:cxnSpMkLst>
            <pc:docMk/>
            <pc:sldMk cId="3115920477" sldId="258"/>
            <ac:cxnSpMk id="17" creationId="{DBBEE6E9-E76B-20ED-7C02-39057E8D6D85}"/>
          </ac:cxnSpMkLst>
        </pc:cxnChg>
        <pc:cxnChg chg="add mod">
          <ac:chgData name="Nate Oldham" userId="6c18530f-02dc-43cf-afc4-f6b6c7cbb863" providerId="ADAL" clId="{15A4D629-223F-4FB3-816E-1D49C824E906}" dt="2026-07-21T00:14:35.701" v="412"/>
          <ac:cxnSpMkLst>
            <pc:docMk/>
            <pc:sldMk cId="3115920477" sldId="258"/>
            <ac:cxnSpMk id="18" creationId="{CE0AE5E4-B4DF-34A6-FE39-1A239AE8398B}"/>
          </ac:cxnSpMkLst>
        </pc:cxnChg>
      </pc:sldChg>
      <pc:sldChg chg="addSp modSp add mod">
        <pc:chgData name="Nate Oldham" userId="6c18530f-02dc-43cf-afc4-f6b6c7cbb863" providerId="ADAL" clId="{15A4D629-223F-4FB3-816E-1D49C824E906}" dt="2026-07-21T00:14:36.670" v="680" actId="299"/>
        <pc:sldMkLst>
          <pc:docMk/>
          <pc:sldMk cId="1788723604" sldId="259"/>
        </pc:sldMkLst>
        <pc:spChg chg="mod">
          <ac:chgData name="Nate Oldham" userId="6c18530f-02dc-43cf-afc4-f6b6c7cbb863" providerId="ADAL" clId="{15A4D629-223F-4FB3-816E-1D49C824E906}" dt="2026-07-21T00:14:35.797" v="442" actId="299"/>
          <ac:spMkLst>
            <pc:docMk/>
            <pc:sldMk cId="1788723604" sldId="259"/>
            <ac:spMk id="2" creationId="{5674C161-5B1D-C4DC-1A68-720A851649F5}"/>
          </ac:spMkLst>
        </pc:spChg>
        <pc:spChg chg="add mod">
          <ac:chgData name="Nate Oldham" userId="6c18530f-02dc-43cf-afc4-f6b6c7cbb863" providerId="ADAL" clId="{15A4D629-223F-4FB3-816E-1D49C824E906}" dt="2026-07-21T00:14:35.836" v="454" actId="299"/>
          <ac:spMkLst>
            <pc:docMk/>
            <pc:sldMk cId="1788723604" sldId="259"/>
            <ac:spMk id="4" creationId="{45BA14C0-8B1D-F55D-AB92-E67D3C246D54}"/>
          </ac:spMkLst>
        </pc:spChg>
        <pc:spChg chg="add mod">
          <ac:chgData name="Nate Oldham" userId="6c18530f-02dc-43cf-afc4-f6b6c7cbb863" providerId="ADAL" clId="{15A4D629-223F-4FB3-816E-1D49C824E906}" dt="2026-07-21T00:14:36.014" v="459" actId="1582"/>
          <ac:spMkLst>
            <pc:docMk/>
            <pc:sldMk cId="1788723604" sldId="259"/>
            <ac:spMk id="5" creationId="{91F453FA-3AD3-0B77-20F5-F32A73120B1E}"/>
          </ac:spMkLst>
        </pc:spChg>
        <pc:spChg chg="add mod">
          <ac:chgData name="Nate Oldham" userId="6c18530f-02dc-43cf-afc4-f6b6c7cbb863" providerId="ADAL" clId="{15A4D629-223F-4FB3-816E-1D49C824E906}" dt="2026-07-21T00:14:36.022" v="463"/>
          <ac:spMkLst>
            <pc:docMk/>
            <pc:sldMk cId="1788723604" sldId="259"/>
            <ac:spMk id="6" creationId="{1EAEADDD-C7F5-0B64-C682-CAE4C3361109}"/>
          </ac:spMkLst>
        </pc:spChg>
        <pc:spChg chg="add mod">
          <ac:chgData name="Nate Oldham" userId="6c18530f-02dc-43cf-afc4-f6b6c7cbb863" providerId="ADAL" clId="{15A4D629-223F-4FB3-816E-1D49C824E906}" dt="2026-07-21T00:14:36.069" v="475" actId="299"/>
          <ac:spMkLst>
            <pc:docMk/>
            <pc:sldMk cId="1788723604" sldId="259"/>
            <ac:spMk id="7" creationId="{35D86F9C-D126-2DFA-7264-D60DA427F7D0}"/>
          </ac:spMkLst>
        </pc:spChg>
        <pc:spChg chg="add mod">
          <ac:chgData name="Nate Oldham" userId="6c18530f-02dc-43cf-afc4-f6b6c7cbb863" providerId="ADAL" clId="{15A4D629-223F-4FB3-816E-1D49C824E906}" dt="2026-07-21T00:14:36.115" v="487" actId="299"/>
          <ac:spMkLst>
            <pc:docMk/>
            <pc:sldMk cId="1788723604" sldId="259"/>
            <ac:spMk id="8" creationId="{2906AC52-C1A2-B427-DEF7-B49203958ED9}"/>
          </ac:spMkLst>
        </pc:spChg>
        <pc:spChg chg="add mod">
          <ac:chgData name="Nate Oldham" userId="6c18530f-02dc-43cf-afc4-f6b6c7cbb863" providerId="ADAL" clId="{15A4D629-223F-4FB3-816E-1D49C824E906}" dt="2026-07-21T00:14:36.131" v="492" actId="1582"/>
          <ac:spMkLst>
            <pc:docMk/>
            <pc:sldMk cId="1788723604" sldId="259"/>
            <ac:spMk id="9" creationId="{A772BF5E-3FBE-D411-72C1-A0853BAF7926}"/>
          </ac:spMkLst>
        </pc:spChg>
        <pc:spChg chg="add mod">
          <ac:chgData name="Nate Oldham" userId="6c18530f-02dc-43cf-afc4-f6b6c7cbb863" providerId="ADAL" clId="{15A4D629-223F-4FB3-816E-1D49C824E906}" dt="2026-07-21T00:14:36.139" v="496"/>
          <ac:spMkLst>
            <pc:docMk/>
            <pc:sldMk cId="1788723604" sldId="259"/>
            <ac:spMk id="10" creationId="{91A2F78F-B918-667C-59A0-C793BCEF1A4B}"/>
          </ac:spMkLst>
        </pc:spChg>
        <pc:spChg chg="add mod">
          <ac:chgData name="Nate Oldham" userId="6c18530f-02dc-43cf-afc4-f6b6c7cbb863" providerId="ADAL" clId="{15A4D629-223F-4FB3-816E-1D49C824E906}" dt="2026-07-21T00:14:36.178" v="508" actId="299"/>
          <ac:spMkLst>
            <pc:docMk/>
            <pc:sldMk cId="1788723604" sldId="259"/>
            <ac:spMk id="11" creationId="{9BC38F3C-B817-DE8D-1BCF-C87912CD1009}"/>
          </ac:spMkLst>
        </pc:spChg>
        <pc:spChg chg="add mod">
          <ac:chgData name="Nate Oldham" userId="6c18530f-02dc-43cf-afc4-f6b6c7cbb863" providerId="ADAL" clId="{15A4D629-223F-4FB3-816E-1D49C824E906}" dt="2026-07-21T00:14:36.221" v="520" actId="299"/>
          <ac:spMkLst>
            <pc:docMk/>
            <pc:sldMk cId="1788723604" sldId="259"/>
            <ac:spMk id="12" creationId="{D88D4469-CE31-0F6A-BFFB-9522E22F4A0B}"/>
          </ac:spMkLst>
        </pc:spChg>
        <pc:spChg chg="add mod">
          <ac:chgData name="Nate Oldham" userId="6c18530f-02dc-43cf-afc4-f6b6c7cbb863" providerId="ADAL" clId="{15A4D629-223F-4FB3-816E-1D49C824E906}" dt="2026-07-21T00:14:36.232" v="525" actId="1582"/>
          <ac:spMkLst>
            <pc:docMk/>
            <pc:sldMk cId="1788723604" sldId="259"/>
            <ac:spMk id="13" creationId="{B7CA9864-B74C-BD4B-7E16-F83415D1F60A}"/>
          </ac:spMkLst>
        </pc:spChg>
        <pc:spChg chg="add mod">
          <ac:chgData name="Nate Oldham" userId="6c18530f-02dc-43cf-afc4-f6b6c7cbb863" providerId="ADAL" clId="{15A4D629-223F-4FB3-816E-1D49C824E906}" dt="2026-07-21T00:14:36.239" v="529"/>
          <ac:spMkLst>
            <pc:docMk/>
            <pc:sldMk cId="1788723604" sldId="259"/>
            <ac:spMk id="14" creationId="{7E82DFA9-DFBA-986F-8741-0DD0859499D4}"/>
          </ac:spMkLst>
        </pc:spChg>
        <pc:spChg chg="add mod">
          <ac:chgData name="Nate Oldham" userId="6c18530f-02dc-43cf-afc4-f6b6c7cbb863" providerId="ADAL" clId="{15A4D629-223F-4FB3-816E-1D49C824E906}" dt="2026-07-21T00:14:36.274" v="541" actId="299"/>
          <ac:spMkLst>
            <pc:docMk/>
            <pc:sldMk cId="1788723604" sldId="259"/>
            <ac:spMk id="15" creationId="{68A9906B-D8F3-5663-520E-99D807C1FEAB}"/>
          </ac:spMkLst>
        </pc:spChg>
        <pc:spChg chg="add mod">
          <ac:chgData name="Nate Oldham" userId="6c18530f-02dc-43cf-afc4-f6b6c7cbb863" providerId="ADAL" clId="{15A4D629-223F-4FB3-816E-1D49C824E906}" dt="2026-07-21T00:14:36.310" v="553" actId="299"/>
          <ac:spMkLst>
            <pc:docMk/>
            <pc:sldMk cId="1788723604" sldId="259"/>
            <ac:spMk id="16" creationId="{5FEC5798-797C-3C1D-5C07-E0EDBAC33EA6}"/>
          </ac:spMkLst>
        </pc:spChg>
        <pc:spChg chg="add mod">
          <ac:chgData name="Nate Oldham" userId="6c18530f-02dc-43cf-afc4-f6b6c7cbb863" providerId="ADAL" clId="{15A4D629-223F-4FB3-816E-1D49C824E906}" dt="2026-07-21T00:14:36.325" v="558" actId="1582"/>
          <ac:spMkLst>
            <pc:docMk/>
            <pc:sldMk cId="1788723604" sldId="259"/>
            <ac:spMk id="17" creationId="{3D4C991F-D4F5-F717-A360-E2CC46425857}"/>
          </ac:spMkLst>
        </pc:spChg>
        <pc:spChg chg="add mod">
          <ac:chgData name="Nate Oldham" userId="6c18530f-02dc-43cf-afc4-f6b6c7cbb863" providerId="ADAL" clId="{15A4D629-223F-4FB3-816E-1D49C824E906}" dt="2026-07-21T00:14:36.333" v="562"/>
          <ac:spMkLst>
            <pc:docMk/>
            <pc:sldMk cId="1788723604" sldId="259"/>
            <ac:spMk id="18" creationId="{DB5EAA75-EB4A-4411-162F-9C8DD979FD0D}"/>
          </ac:spMkLst>
        </pc:spChg>
        <pc:spChg chg="add mod">
          <ac:chgData name="Nate Oldham" userId="6c18530f-02dc-43cf-afc4-f6b6c7cbb863" providerId="ADAL" clId="{15A4D629-223F-4FB3-816E-1D49C824E906}" dt="2026-07-21T00:14:36.368" v="574" actId="299"/>
          <ac:spMkLst>
            <pc:docMk/>
            <pc:sldMk cId="1788723604" sldId="259"/>
            <ac:spMk id="19" creationId="{AFCC161D-2A07-BE41-5159-9BFCA8495FE2}"/>
          </ac:spMkLst>
        </pc:spChg>
        <pc:spChg chg="add mod">
          <ac:chgData name="Nate Oldham" userId="6c18530f-02dc-43cf-afc4-f6b6c7cbb863" providerId="ADAL" clId="{15A4D629-223F-4FB3-816E-1D49C824E906}" dt="2026-07-21T00:14:36.405" v="586" actId="299"/>
          <ac:spMkLst>
            <pc:docMk/>
            <pc:sldMk cId="1788723604" sldId="259"/>
            <ac:spMk id="20" creationId="{6F342480-67CD-F4C0-E222-07E6DB976A38}"/>
          </ac:spMkLst>
        </pc:spChg>
        <pc:spChg chg="add mod">
          <ac:chgData name="Nate Oldham" userId="6c18530f-02dc-43cf-afc4-f6b6c7cbb863" providerId="ADAL" clId="{15A4D629-223F-4FB3-816E-1D49C824E906}" dt="2026-07-21T00:14:36.418" v="591" actId="1582"/>
          <ac:spMkLst>
            <pc:docMk/>
            <pc:sldMk cId="1788723604" sldId="259"/>
            <ac:spMk id="21" creationId="{5237EA2A-2135-6D24-407F-9DBE3564C7A3}"/>
          </ac:spMkLst>
        </pc:spChg>
        <pc:spChg chg="add mod">
          <ac:chgData name="Nate Oldham" userId="6c18530f-02dc-43cf-afc4-f6b6c7cbb863" providerId="ADAL" clId="{15A4D629-223F-4FB3-816E-1D49C824E906}" dt="2026-07-21T00:14:36.426" v="595"/>
          <ac:spMkLst>
            <pc:docMk/>
            <pc:sldMk cId="1788723604" sldId="259"/>
            <ac:spMk id="22" creationId="{D9BBB9BC-47EE-D917-BB1D-D3218F056CFE}"/>
          </ac:spMkLst>
        </pc:spChg>
        <pc:spChg chg="add mod">
          <ac:chgData name="Nate Oldham" userId="6c18530f-02dc-43cf-afc4-f6b6c7cbb863" providerId="ADAL" clId="{15A4D629-223F-4FB3-816E-1D49C824E906}" dt="2026-07-21T00:14:36.468" v="607" actId="299"/>
          <ac:spMkLst>
            <pc:docMk/>
            <pc:sldMk cId="1788723604" sldId="259"/>
            <ac:spMk id="23" creationId="{7D60A252-168B-28B3-BE0C-9972FD95A063}"/>
          </ac:spMkLst>
        </pc:spChg>
        <pc:spChg chg="add mod">
          <ac:chgData name="Nate Oldham" userId="6c18530f-02dc-43cf-afc4-f6b6c7cbb863" providerId="ADAL" clId="{15A4D629-223F-4FB3-816E-1D49C824E906}" dt="2026-07-21T00:14:36.508" v="619" actId="299"/>
          <ac:spMkLst>
            <pc:docMk/>
            <pc:sldMk cId="1788723604" sldId="259"/>
            <ac:spMk id="24" creationId="{BEF10C0E-A069-B408-BDCD-4EA3CF22CDC1}"/>
          </ac:spMkLst>
        </pc:spChg>
        <pc:spChg chg="add mod">
          <ac:chgData name="Nate Oldham" userId="6c18530f-02dc-43cf-afc4-f6b6c7cbb863" providerId="ADAL" clId="{15A4D629-223F-4FB3-816E-1D49C824E906}" dt="2026-07-21T00:14:36.519" v="624" actId="1582"/>
          <ac:spMkLst>
            <pc:docMk/>
            <pc:sldMk cId="1788723604" sldId="259"/>
            <ac:spMk id="25" creationId="{79D8C18D-026A-9E99-2D0F-32EBE06E42F0}"/>
          </ac:spMkLst>
        </pc:spChg>
        <pc:spChg chg="add mod">
          <ac:chgData name="Nate Oldham" userId="6c18530f-02dc-43cf-afc4-f6b6c7cbb863" providerId="ADAL" clId="{15A4D629-223F-4FB3-816E-1D49C824E906}" dt="2026-07-21T00:14:36.527" v="628"/>
          <ac:spMkLst>
            <pc:docMk/>
            <pc:sldMk cId="1788723604" sldId="259"/>
            <ac:spMk id="26" creationId="{6D7F56F0-0701-0A2B-3DA5-18BBB19019E5}"/>
          </ac:spMkLst>
        </pc:spChg>
        <pc:spChg chg="add mod">
          <ac:chgData name="Nate Oldham" userId="6c18530f-02dc-43cf-afc4-f6b6c7cbb863" providerId="ADAL" clId="{15A4D629-223F-4FB3-816E-1D49C824E906}" dt="2026-07-21T00:14:36.563" v="640" actId="299"/>
          <ac:spMkLst>
            <pc:docMk/>
            <pc:sldMk cId="1788723604" sldId="259"/>
            <ac:spMk id="27" creationId="{8BFF1D2E-74E4-094E-BD53-E8944FF397B4}"/>
          </ac:spMkLst>
        </pc:spChg>
        <pc:spChg chg="add mod">
          <ac:chgData name="Nate Oldham" userId="6c18530f-02dc-43cf-afc4-f6b6c7cbb863" providerId="ADAL" clId="{15A4D629-223F-4FB3-816E-1D49C824E906}" dt="2026-07-21T00:14:36.603" v="652" actId="299"/>
          <ac:spMkLst>
            <pc:docMk/>
            <pc:sldMk cId="1788723604" sldId="259"/>
            <ac:spMk id="28" creationId="{8A737ACB-A9C9-D1ED-BF4F-74D82320A43D}"/>
          </ac:spMkLst>
        </pc:spChg>
        <pc:spChg chg="add mod">
          <ac:chgData name="Nate Oldham" userId="6c18530f-02dc-43cf-afc4-f6b6c7cbb863" providerId="ADAL" clId="{15A4D629-223F-4FB3-816E-1D49C824E906}" dt="2026-07-21T00:14:36.670" v="680" actId="299"/>
          <ac:spMkLst>
            <pc:docMk/>
            <pc:sldMk cId="1788723604" sldId="259"/>
            <ac:spMk id="33" creationId="{4DEAA3D4-3965-E187-08C4-09199989EAF1}"/>
          </ac:spMkLst>
        </pc:spChg>
        <pc:cxnChg chg="add mod">
          <ac:chgData name="Nate Oldham" userId="6c18530f-02dc-43cf-afc4-f6b6c7cbb863" providerId="ADAL" clId="{15A4D629-223F-4FB3-816E-1D49C824E906}" dt="2026-07-21T00:14:36.610" v="656"/>
          <ac:cxnSpMkLst>
            <pc:docMk/>
            <pc:sldMk cId="1788723604" sldId="259"/>
            <ac:cxnSpMk id="29" creationId="{CD941645-4CE8-79FD-C50B-368883EA1580}"/>
          </ac:cxnSpMkLst>
        </pc:cxnChg>
        <pc:cxnChg chg="add mod">
          <ac:chgData name="Nate Oldham" userId="6c18530f-02dc-43cf-afc4-f6b6c7cbb863" providerId="ADAL" clId="{15A4D629-223F-4FB3-816E-1D49C824E906}" dt="2026-07-21T00:14:36.616" v="660"/>
          <ac:cxnSpMkLst>
            <pc:docMk/>
            <pc:sldMk cId="1788723604" sldId="259"/>
            <ac:cxnSpMk id="30" creationId="{C156D164-35ED-62B9-EBF1-1F94DCFFBC28}"/>
          </ac:cxnSpMkLst>
        </pc:cxnChg>
        <pc:cxnChg chg="add mod">
          <ac:chgData name="Nate Oldham" userId="6c18530f-02dc-43cf-afc4-f6b6c7cbb863" providerId="ADAL" clId="{15A4D629-223F-4FB3-816E-1D49C824E906}" dt="2026-07-21T00:14:36.623" v="664"/>
          <ac:cxnSpMkLst>
            <pc:docMk/>
            <pc:sldMk cId="1788723604" sldId="259"/>
            <ac:cxnSpMk id="31" creationId="{C38D8C0C-5415-FABB-DCB2-4E96B2FA4637}"/>
          </ac:cxnSpMkLst>
        </pc:cxnChg>
        <pc:cxnChg chg="add mod">
          <ac:chgData name="Nate Oldham" userId="6c18530f-02dc-43cf-afc4-f6b6c7cbb863" providerId="ADAL" clId="{15A4D629-223F-4FB3-816E-1D49C824E906}" dt="2026-07-21T00:14:36.631" v="668"/>
          <ac:cxnSpMkLst>
            <pc:docMk/>
            <pc:sldMk cId="1788723604" sldId="259"/>
            <ac:cxnSpMk id="32" creationId="{DD81B2F4-F06F-B3EA-A70F-9E573898B5E8}"/>
          </ac:cxnSpMkLst>
        </pc:cxnChg>
      </pc:sldChg>
      <pc:sldChg chg="del">
        <pc:chgData name="Nate Oldham" userId="6c18530f-02dc-43cf-afc4-f6b6c7cbb863" providerId="ADAL" clId="{15A4D629-223F-4FB3-816E-1D49C824E906}" dt="2026-07-21T00:14:33.509" v="22" actId="2696"/>
        <pc:sldMkLst>
          <pc:docMk/>
          <pc:sldMk cId="3132855704" sldId="259"/>
        </pc:sldMkLst>
      </pc:sldChg>
      <pc:sldChg chg="del">
        <pc:chgData name="Nate Oldham" userId="6c18530f-02dc-43cf-afc4-f6b6c7cbb863" providerId="ADAL" clId="{15A4D629-223F-4FB3-816E-1D49C824E906}" dt="2026-07-21T00:14:33.504" v="21" actId="2696"/>
        <pc:sldMkLst>
          <pc:docMk/>
          <pc:sldMk cId="783709496" sldId="260"/>
        </pc:sldMkLst>
      </pc:sldChg>
      <pc:sldChg chg="addSp delSp modSp add mod">
        <pc:chgData name="Nate Oldham" userId="6c18530f-02dc-43cf-afc4-f6b6c7cbb863" providerId="ADAL" clId="{15A4D629-223F-4FB3-816E-1D49C824E906}" dt="2026-07-21T00:57:03.328" v="4889" actId="20577"/>
        <pc:sldMkLst>
          <pc:docMk/>
          <pc:sldMk cId="2043845688" sldId="260"/>
        </pc:sldMkLst>
        <pc:spChg chg="mod">
          <ac:chgData name="Nate Oldham" userId="6c18530f-02dc-43cf-afc4-f6b6c7cbb863" providerId="ADAL" clId="{15A4D629-223F-4FB3-816E-1D49C824E906}" dt="2026-07-21T00:14:36.733" v="693" actId="299"/>
          <ac:spMkLst>
            <pc:docMk/>
            <pc:sldMk cId="2043845688" sldId="260"/>
            <ac:spMk id="2" creationId="{2EAED7E8-2DB2-8C5E-8993-C5A62F1E4779}"/>
          </ac:spMkLst>
        </pc:spChg>
        <pc:spChg chg="add mod">
          <ac:chgData name="Nate Oldham" userId="6c18530f-02dc-43cf-afc4-f6b6c7cbb863" providerId="ADAL" clId="{15A4D629-223F-4FB3-816E-1D49C824E906}" dt="2026-07-21T00:14:36.753" v="698" actId="1582"/>
          <ac:spMkLst>
            <pc:docMk/>
            <pc:sldMk cId="2043845688" sldId="260"/>
            <ac:spMk id="4" creationId="{9A9D3366-32B5-CFE0-4B1E-CB53EC70B538}"/>
          </ac:spMkLst>
        </pc:spChg>
        <pc:spChg chg="add mod">
          <ac:chgData name="Nate Oldham" userId="6c18530f-02dc-43cf-afc4-f6b6c7cbb863" providerId="ADAL" clId="{15A4D629-223F-4FB3-816E-1D49C824E906}" dt="2026-07-21T00:14:37.088" v="715" actId="1582"/>
          <ac:spMkLst>
            <pc:docMk/>
            <pc:sldMk cId="2043845688" sldId="260"/>
            <ac:spMk id="7" creationId="{7950CFF1-D920-4B30-F898-5641862D7BD5}"/>
          </ac:spMkLst>
        </pc:spChg>
        <pc:spChg chg="add mod">
          <ac:chgData name="Nate Oldham" userId="6c18530f-02dc-43cf-afc4-f6b6c7cbb863" providerId="ADAL" clId="{15A4D629-223F-4FB3-816E-1D49C824E906}" dt="2026-07-21T00:14:37.538" v="744" actId="948"/>
          <ac:spMkLst>
            <pc:docMk/>
            <pc:sldMk cId="2043845688" sldId="260"/>
            <ac:spMk id="10" creationId="{8BE496DC-2536-A7A1-BBAC-7DF30F449E31}"/>
          </ac:spMkLst>
        </pc:spChg>
        <pc:spChg chg="add mod">
          <ac:chgData name="Nate Oldham" userId="6c18530f-02dc-43cf-afc4-f6b6c7cbb863" providerId="ADAL" clId="{15A4D629-223F-4FB3-816E-1D49C824E906}" dt="2026-07-21T00:14:37.597" v="761" actId="948"/>
          <ac:spMkLst>
            <pc:docMk/>
            <pc:sldMk cId="2043845688" sldId="260"/>
            <ac:spMk id="11" creationId="{DCAECE08-B2FC-8D45-7837-6E14EE1CD8AE}"/>
          </ac:spMkLst>
        </pc:spChg>
        <pc:spChg chg="add mod">
          <ac:chgData name="Nate Oldham" userId="6c18530f-02dc-43cf-afc4-f6b6c7cbb863" providerId="ADAL" clId="{15A4D629-223F-4FB3-816E-1D49C824E906}" dt="2026-07-21T00:57:03.328" v="4889" actId="20577"/>
          <ac:spMkLst>
            <pc:docMk/>
            <pc:sldMk cId="2043845688" sldId="260"/>
            <ac:spMk id="12" creationId="{9C986070-FB5A-28A1-6FEB-674B415FFD24}"/>
          </ac:spMkLst>
        </pc:spChg>
        <pc:spChg chg="add mod">
          <ac:chgData name="Nate Oldham" userId="6c18530f-02dc-43cf-afc4-f6b6c7cbb863" providerId="ADAL" clId="{15A4D629-223F-4FB3-816E-1D49C824E906}" dt="2026-07-21T00:35:40.328" v="4859" actId="20577"/>
          <ac:spMkLst>
            <pc:docMk/>
            <pc:sldMk cId="2043845688" sldId="260"/>
            <ac:spMk id="13" creationId="{3CD2677E-7E40-799F-12A5-32BDA7C45FE5}"/>
          </ac:spMkLst>
        </pc:spChg>
        <pc:spChg chg="add mod">
          <ac:chgData name="Nate Oldham" userId="6c18530f-02dc-43cf-afc4-f6b6c7cbb863" providerId="ADAL" clId="{15A4D629-223F-4FB3-816E-1D49C824E906}" dt="2026-07-21T00:14:37.965" v="821" actId="299"/>
          <ac:spMkLst>
            <pc:docMk/>
            <pc:sldMk cId="2043845688" sldId="260"/>
            <ac:spMk id="15" creationId="{C7C7EFFC-A86E-45E9-8839-E2EFF926BF95}"/>
          </ac:spMkLst>
        </pc:spChg>
        <pc:spChg chg="add del mod">
          <ac:chgData name="Nate Oldham" userId="6c18530f-02dc-43cf-afc4-f6b6c7cbb863" providerId="ADAL" clId="{15A4D629-223F-4FB3-816E-1D49C824E906}" dt="2026-07-21T00:24:36.246" v="4746" actId="478"/>
          <ac:spMkLst>
            <pc:docMk/>
            <pc:sldMk cId="2043845688" sldId="260"/>
            <ac:spMk id="16" creationId="{A3663DC4-AE39-7BF8-5C49-BA898531F216}"/>
          </ac:spMkLst>
        </pc:spChg>
        <pc:picChg chg="add mod">
          <ac:chgData name="Nate Oldham" userId="6c18530f-02dc-43cf-afc4-f6b6c7cbb863" providerId="ADAL" clId="{15A4D629-223F-4FB3-816E-1D49C824E906}" dt="2026-07-21T00:14:37.077" v="710"/>
          <ac:picMkLst>
            <pc:docMk/>
            <pc:sldMk cId="2043845688" sldId="260"/>
            <ac:picMk id="6" creationId="{B797F0B4-01CE-B3F9-741F-3B3CEA182CE1}"/>
          </ac:picMkLst>
        </pc:picChg>
        <pc:picChg chg="add mod">
          <ac:chgData name="Nate Oldham" userId="6c18530f-02dc-43cf-afc4-f6b6c7cbb863" providerId="ADAL" clId="{15A4D629-223F-4FB3-816E-1D49C824E906}" dt="2026-07-21T00:14:37.467" v="727"/>
          <ac:picMkLst>
            <pc:docMk/>
            <pc:sldMk cId="2043845688" sldId="260"/>
            <ac:picMk id="9" creationId="{D46F5883-9B28-3CAE-0571-5DDCEC899F92}"/>
          </ac:picMkLst>
        </pc:picChg>
        <pc:cxnChg chg="add mod">
          <ac:chgData name="Nate Oldham" userId="6c18530f-02dc-43cf-afc4-f6b6c7cbb863" providerId="ADAL" clId="{15A4D629-223F-4FB3-816E-1D49C824E906}" dt="2026-07-21T00:14:37.928" v="809"/>
          <ac:cxnSpMkLst>
            <pc:docMk/>
            <pc:sldMk cId="2043845688" sldId="260"/>
            <ac:cxnSpMk id="14" creationId="{EB099E67-4EC1-3535-5ECF-FE2CDE258C01}"/>
          </ac:cxnSpMkLst>
        </pc:cxnChg>
      </pc:sldChg>
      <pc:sldChg chg="addSp delSp modSp add mod">
        <pc:chgData name="Nate Oldham" userId="6c18530f-02dc-43cf-afc4-f6b6c7cbb863" providerId="ADAL" clId="{15A4D629-223F-4FB3-816E-1D49C824E906}" dt="2026-07-21T00:25:01.560" v="4748" actId="478"/>
        <pc:sldMkLst>
          <pc:docMk/>
          <pc:sldMk cId="1716876870" sldId="261"/>
        </pc:sldMkLst>
        <pc:spChg chg="mod">
          <ac:chgData name="Nate Oldham" userId="6c18530f-02dc-43cf-afc4-f6b6c7cbb863" providerId="ADAL" clId="{15A4D629-223F-4FB3-816E-1D49C824E906}" dt="2026-07-21T00:14:38.068" v="846" actId="299"/>
          <ac:spMkLst>
            <pc:docMk/>
            <pc:sldMk cId="1716876870" sldId="261"/>
            <ac:spMk id="2" creationId="{7921DAEF-BD60-35F6-7F44-2AF0AF113BC1}"/>
          </ac:spMkLst>
        </pc:spChg>
        <pc:spChg chg="add mod">
          <ac:chgData name="Nate Oldham" userId="6c18530f-02dc-43cf-afc4-f6b6c7cbb863" providerId="ADAL" clId="{15A4D629-223F-4FB3-816E-1D49C824E906}" dt="2026-07-21T00:14:38.139" v="872" actId="948"/>
          <ac:spMkLst>
            <pc:docMk/>
            <pc:sldMk cId="1716876870" sldId="261"/>
            <ac:spMk id="4" creationId="{E62FA8B4-A766-DB98-0F96-DA9A7F5F445A}"/>
          </ac:spMkLst>
        </pc:spChg>
        <pc:spChg chg="add mod">
          <ac:chgData name="Nate Oldham" userId="6c18530f-02dc-43cf-afc4-f6b6c7cbb863" providerId="ADAL" clId="{15A4D629-223F-4FB3-816E-1D49C824E906}" dt="2026-07-21T00:14:38.151" v="877" actId="1582"/>
          <ac:spMkLst>
            <pc:docMk/>
            <pc:sldMk cId="1716876870" sldId="261"/>
            <ac:spMk id="5" creationId="{2B032B4A-14C2-EB67-248E-4D8F56619525}"/>
          </ac:spMkLst>
        </pc:spChg>
        <pc:spChg chg="add mod">
          <ac:chgData name="Nate Oldham" userId="6c18530f-02dc-43cf-afc4-f6b6c7cbb863" providerId="ADAL" clId="{15A4D629-223F-4FB3-816E-1D49C824E906}" dt="2026-07-21T00:14:38.272" v="894" actId="1582"/>
          <ac:spMkLst>
            <pc:docMk/>
            <pc:sldMk cId="1716876870" sldId="261"/>
            <ac:spMk id="8" creationId="{952D9D67-FBEF-EA42-F665-EF1910A5101C}"/>
          </ac:spMkLst>
        </pc:spChg>
        <pc:spChg chg="add mod">
          <ac:chgData name="Nate Oldham" userId="6c18530f-02dc-43cf-afc4-f6b6c7cbb863" providerId="ADAL" clId="{15A4D629-223F-4FB3-816E-1D49C824E906}" dt="2026-07-21T00:14:38.398" v="911" actId="1582"/>
          <ac:spMkLst>
            <pc:docMk/>
            <pc:sldMk cId="1716876870" sldId="261"/>
            <ac:spMk id="11" creationId="{7EEDAA45-063C-6A29-3098-878CD1DFAD3C}"/>
          </ac:spMkLst>
        </pc:spChg>
        <pc:spChg chg="add del mod">
          <ac:chgData name="Nate Oldham" userId="6c18530f-02dc-43cf-afc4-f6b6c7cbb863" providerId="ADAL" clId="{15A4D629-223F-4FB3-816E-1D49C824E906}" dt="2026-07-21T00:25:01.560" v="4748" actId="478"/>
          <ac:spMkLst>
            <pc:docMk/>
            <pc:sldMk cId="1716876870" sldId="261"/>
            <ac:spMk id="14" creationId="{A6358595-20AA-9440-CD3B-DC8742CEC386}"/>
          </ac:spMkLst>
        </pc:spChg>
        <pc:picChg chg="add mod">
          <ac:chgData name="Nate Oldham" userId="6c18530f-02dc-43cf-afc4-f6b6c7cbb863" providerId="ADAL" clId="{15A4D629-223F-4FB3-816E-1D49C824E906}" dt="2026-07-21T00:14:38.264" v="889"/>
          <ac:picMkLst>
            <pc:docMk/>
            <pc:sldMk cId="1716876870" sldId="261"/>
            <ac:picMk id="7" creationId="{68726E43-FA39-A0C9-A482-82EC35C99217}"/>
          </ac:picMkLst>
        </pc:picChg>
        <pc:picChg chg="add mod">
          <ac:chgData name="Nate Oldham" userId="6c18530f-02dc-43cf-afc4-f6b6c7cbb863" providerId="ADAL" clId="{15A4D629-223F-4FB3-816E-1D49C824E906}" dt="2026-07-21T00:14:38.386" v="906"/>
          <ac:picMkLst>
            <pc:docMk/>
            <pc:sldMk cId="1716876870" sldId="261"/>
            <ac:picMk id="10" creationId="{2F71BAAD-0726-022F-0E26-7B740662FD65}"/>
          </ac:picMkLst>
        </pc:picChg>
        <pc:picChg chg="add mod">
          <ac:chgData name="Nate Oldham" userId="6c18530f-02dc-43cf-afc4-f6b6c7cbb863" providerId="ADAL" clId="{15A4D629-223F-4FB3-816E-1D49C824E906}" dt="2026-07-21T00:14:38.512" v="923"/>
          <ac:picMkLst>
            <pc:docMk/>
            <pc:sldMk cId="1716876870" sldId="261"/>
            <ac:picMk id="13" creationId="{E99D83FB-5D3E-3205-6947-C66B9BF6D6C9}"/>
          </ac:picMkLst>
        </pc:picChg>
      </pc:sldChg>
      <pc:sldChg chg="addSp delSp modSp add del mod">
        <pc:chgData name="Nate Oldham" userId="6c18530f-02dc-43cf-afc4-f6b6c7cbb863" providerId="ADAL" clId="{15A4D629-223F-4FB3-816E-1D49C824E906}" dt="2026-07-21T17:35:38.481" v="5021" actId="2696"/>
        <pc:sldMkLst>
          <pc:docMk/>
          <pc:sldMk cId="1477439140" sldId="262"/>
        </pc:sldMkLst>
        <pc:spChg chg="mod">
          <ac:chgData name="Nate Oldham" userId="6c18530f-02dc-43cf-afc4-f6b6c7cbb863" providerId="ADAL" clId="{15A4D629-223F-4FB3-816E-1D49C824E906}" dt="2026-07-21T00:14:38.611" v="948" actId="299"/>
          <ac:spMkLst>
            <pc:docMk/>
            <pc:sldMk cId="1477439140" sldId="262"/>
            <ac:spMk id="2" creationId="{FE6E9C82-F639-E293-0F11-9E3BC20CC36B}"/>
          </ac:spMkLst>
        </pc:spChg>
        <pc:spChg chg="add mod">
          <ac:chgData name="Nate Oldham" userId="6c18530f-02dc-43cf-afc4-f6b6c7cbb863" providerId="ADAL" clId="{15A4D629-223F-4FB3-816E-1D49C824E906}" dt="2026-07-21T00:14:38.626" v="953" actId="1582"/>
          <ac:spMkLst>
            <pc:docMk/>
            <pc:sldMk cId="1477439140" sldId="262"/>
            <ac:spMk id="4" creationId="{81D4EBFF-C1EB-9B9C-4B18-14D0FD5E421E}"/>
          </ac:spMkLst>
        </pc:spChg>
        <pc:spChg chg="add mod">
          <ac:chgData name="Nate Oldham" userId="6c18530f-02dc-43cf-afc4-f6b6c7cbb863" providerId="ADAL" clId="{15A4D629-223F-4FB3-816E-1D49C824E906}" dt="2026-07-21T00:14:38.830" v="970" actId="1582"/>
          <ac:spMkLst>
            <pc:docMk/>
            <pc:sldMk cId="1477439140" sldId="262"/>
            <ac:spMk id="7" creationId="{CA206D8E-FDBE-FBCD-96F5-55C794638005}"/>
          </ac:spMkLst>
        </pc:spChg>
        <pc:spChg chg="add mod">
          <ac:chgData name="Nate Oldham" userId="6c18530f-02dc-43cf-afc4-f6b6c7cbb863" providerId="ADAL" clId="{15A4D629-223F-4FB3-816E-1D49C824E906}" dt="2026-07-21T00:14:39.160" v="987" actId="1582"/>
          <ac:spMkLst>
            <pc:docMk/>
            <pc:sldMk cId="1477439140" sldId="262"/>
            <ac:spMk id="10" creationId="{FDDE8F4E-2B74-A47F-1F44-1E7F16E40BC6}"/>
          </ac:spMkLst>
        </pc:spChg>
        <pc:spChg chg="add mod">
          <ac:chgData name="Nate Oldham" userId="6c18530f-02dc-43cf-afc4-f6b6c7cbb863" providerId="ADAL" clId="{15A4D629-223F-4FB3-816E-1D49C824E906}" dt="2026-07-21T00:14:39.405" v="1004" actId="1582"/>
          <ac:spMkLst>
            <pc:docMk/>
            <pc:sldMk cId="1477439140" sldId="262"/>
            <ac:spMk id="13" creationId="{2817B44E-D300-ADBF-A6DE-22107CB7DFE5}"/>
          </ac:spMkLst>
        </pc:spChg>
        <pc:spChg chg="add mod">
          <ac:chgData name="Nate Oldham" userId="6c18530f-02dc-43cf-afc4-f6b6c7cbb863" providerId="ADAL" clId="{15A4D629-223F-4FB3-816E-1D49C824E906}" dt="2026-07-21T00:14:39.413" v="1008"/>
          <ac:spMkLst>
            <pc:docMk/>
            <pc:sldMk cId="1477439140" sldId="262"/>
            <ac:spMk id="14" creationId="{D637617A-A6E3-401E-C24E-B084759EE9EF}"/>
          </ac:spMkLst>
        </pc:spChg>
        <pc:spChg chg="add mod">
          <ac:chgData name="Nate Oldham" userId="6c18530f-02dc-43cf-afc4-f6b6c7cbb863" providerId="ADAL" clId="{15A4D629-223F-4FB3-816E-1D49C824E906}" dt="2026-07-21T00:14:39.454" v="1020" actId="299"/>
          <ac:spMkLst>
            <pc:docMk/>
            <pc:sldMk cId="1477439140" sldId="262"/>
            <ac:spMk id="15" creationId="{A762866D-7E51-9105-DBA4-7B2BAEA1D1C6}"/>
          </ac:spMkLst>
        </pc:spChg>
        <pc:spChg chg="add mod">
          <ac:chgData name="Nate Oldham" userId="6c18530f-02dc-43cf-afc4-f6b6c7cbb863" providerId="ADAL" clId="{15A4D629-223F-4FB3-816E-1D49C824E906}" dt="2026-07-21T00:14:39.497" v="1032" actId="299"/>
          <ac:spMkLst>
            <pc:docMk/>
            <pc:sldMk cId="1477439140" sldId="262"/>
            <ac:spMk id="16" creationId="{24494877-7AB0-32BB-51F9-115E708ED2E1}"/>
          </ac:spMkLst>
        </pc:spChg>
        <pc:spChg chg="add mod">
          <ac:chgData name="Nate Oldham" userId="6c18530f-02dc-43cf-afc4-f6b6c7cbb863" providerId="ADAL" clId="{15A4D629-223F-4FB3-816E-1D49C824E906}" dt="2026-07-21T00:14:39.506" v="1037" actId="1582"/>
          <ac:spMkLst>
            <pc:docMk/>
            <pc:sldMk cId="1477439140" sldId="262"/>
            <ac:spMk id="17" creationId="{16399873-18D3-C842-4D9A-892933769D9C}"/>
          </ac:spMkLst>
        </pc:spChg>
        <pc:spChg chg="add mod">
          <ac:chgData name="Nate Oldham" userId="6c18530f-02dc-43cf-afc4-f6b6c7cbb863" providerId="ADAL" clId="{15A4D629-223F-4FB3-816E-1D49C824E906}" dt="2026-07-21T00:14:39.515" v="1041"/>
          <ac:spMkLst>
            <pc:docMk/>
            <pc:sldMk cId="1477439140" sldId="262"/>
            <ac:spMk id="18" creationId="{42B9BF4A-6F22-9A9E-A439-F3558A4CFBD9}"/>
          </ac:spMkLst>
        </pc:spChg>
        <pc:spChg chg="add mod">
          <ac:chgData name="Nate Oldham" userId="6c18530f-02dc-43cf-afc4-f6b6c7cbb863" providerId="ADAL" clId="{15A4D629-223F-4FB3-816E-1D49C824E906}" dt="2026-07-21T00:14:39.551" v="1053" actId="299"/>
          <ac:spMkLst>
            <pc:docMk/>
            <pc:sldMk cId="1477439140" sldId="262"/>
            <ac:spMk id="19" creationId="{1BA4A2B2-A213-0A2A-8853-9C9640FDDC3F}"/>
          </ac:spMkLst>
        </pc:spChg>
        <pc:spChg chg="add mod">
          <ac:chgData name="Nate Oldham" userId="6c18530f-02dc-43cf-afc4-f6b6c7cbb863" providerId="ADAL" clId="{15A4D629-223F-4FB3-816E-1D49C824E906}" dt="2026-07-21T00:14:39.592" v="1065" actId="299"/>
          <ac:spMkLst>
            <pc:docMk/>
            <pc:sldMk cId="1477439140" sldId="262"/>
            <ac:spMk id="20" creationId="{DA7AA550-3282-3ADC-DDC8-12E14310CDA2}"/>
          </ac:spMkLst>
        </pc:spChg>
        <pc:spChg chg="add mod">
          <ac:chgData name="Nate Oldham" userId="6c18530f-02dc-43cf-afc4-f6b6c7cbb863" providerId="ADAL" clId="{15A4D629-223F-4FB3-816E-1D49C824E906}" dt="2026-07-21T00:14:39.603" v="1070" actId="1582"/>
          <ac:spMkLst>
            <pc:docMk/>
            <pc:sldMk cId="1477439140" sldId="262"/>
            <ac:spMk id="21" creationId="{CF1BA354-A734-6B02-3289-489235A21038}"/>
          </ac:spMkLst>
        </pc:spChg>
        <pc:spChg chg="add mod">
          <ac:chgData name="Nate Oldham" userId="6c18530f-02dc-43cf-afc4-f6b6c7cbb863" providerId="ADAL" clId="{15A4D629-223F-4FB3-816E-1D49C824E906}" dt="2026-07-21T00:14:39.611" v="1074"/>
          <ac:spMkLst>
            <pc:docMk/>
            <pc:sldMk cId="1477439140" sldId="262"/>
            <ac:spMk id="22" creationId="{F7A27A93-EBD0-396C-F88C-30B3276FE116}"/>
          </ac:spMkLst>
        </pc:spChg>
        <pc:spChg chg="add mod">
          <ac:chgData name="Nate Oldham" userId="6c18530f-02dc-43cf-afc4-f6b6c7cbb863" providerId="ADAL" clId="{15A4D629-223F-4FB3-816E-1D49C824E906}" dt="2026-07-21T00:14:39.646" v="1086" actId="299"/>
          <ac:spMkLst>
            <pc:docMk/>
            <pc:sldMk cId="1477439140" sldId="262"/>
            <ac:spMk id="23" creationId="{9197C922-4C53-B874-3E4D-90518056A11F}"/>
          </ac:spMkLst>
        </pc:spChg>
        <pc:spChg chg="add mod">
          <ac:chgData name="Nate Oldham" userId="6c18530f-02dc-43cf-afc4-f6b6c7cbb863" providerId="ADAL" clId="{15A4D629-223F-4FB3-816E-1D49C824E906}" dt="2026-07-21T00:58:09.328" v="4890" actId="20577"/>
          <ac:spMkLst>
            <pc:docMk/>
            <pc:sldMk cId="1477439140" sldId="262"/>
            <ac:spMk id="24" creationId="{79896CF0-F385-5E2F-8C12-EA3E23C62170}"/>
          </ac:spMkLst>
        </pc:spChg>
        <pc:spChg chg="add del mod">
          <ac:chgData name="Nate Oldham" userId="6c18530f-02dc-43cf-afc4-f6b6c7cbb863" providerId="ADAL" clId="{15A4D629-223F-4FB3-816E-1D49C824E906}" dt="2026-07-21T00:25:13.218" v="4749" actId="478"/>
          <ac:spMkLst>
            <pc:docMk/>
            <pc:sldMk cId="1477439140" sldId="262"/>
            <ac:spMk id="25" creationId="{374D48B9-5FB2-D09B-9FDA-17F885941249}"/>
          </ac:spMkLst>
        </pc:spChg>
        <pc:picChg chg="add mod">
          <ac:chgData name="Nate Oldham" userId="6c18530f-02dc-43cf-afc4-f6b6c7cbb863" providerId="ADAL" clId="{15A4D629-223F-4FB3-816E-1D49C824E906}" dt="2026-07-21T00:14:38.818" v="965"/>
          <ac:picMkLst>
            <pc:docMk/>
            <pc:sldMk cId="1477439140" sldId="262"/>
            <ac:picMk id="6" creationId="{E18CEC92-B17F-7D2C-9C28-619E92FC7108}"/>
          </ac:picMkLst>
        </pc:picChg>
        <pc:picChg chg="add mod">
          <ac:chgData name="Nate Oldham" userId="6c18530f-02dc-43cf-afc4-f6b6c7cbb863" providerId="ADAL" clId="{15A4D629-223F-4FB3-816E-1D49C824E906}" dt="2026-07-21T00:14:39.149" v="982"/>
          <ac:picMkLst>
            <pc:docMk/>
            <pc:sldMk cId="1477439140" sldId="262"/>
            <ac:picMk id="9" creationId="{95C1D881-6BC0-F8AB-99A6-1E24ADB61FAD}"/>
          </ac:picMkLst>
        </pc:picChg>
        <pc:picChg chg="add mod">
          <ac:chgData name="Nate Oldham" userId="6c18530f-02dc-43cf-afc4-f6b6c7cbb863" providerId="ADAL" clId="{15A4D629-223F-4FB3-816E-1D49C824E906}" dt="2026-07-21T00:14:39.389" v="999"/>
          <ac:picMkLst>
            <pc:docMk/>
            <pc:sldMk cId="1477439140" sldId="262"/>
            <ac:picMk id="12" creationId="{BE510981-F168-7E6D-F39E-8AF03E9A5BEA}"/>
          </ac:picMkLst>
        </pc:picChg>
      </pc:sldChg>
      <pc:sldChg chg="addSp delSp modSp add mod ord">
        <pc:chgData name="Nate Oldham" userId="6c18530f-02dc-43cf-afc4-f6b6c7cbb863" providerId="ADAL" clId="{15A4D629-223F-4FB3-816E-1D49C824E906}" dt="2026-07-21T17:41:05.249" v="5023"/>
        <pc:sldMkLst>
          <pc:docMk/>
          <pc:sldMk cId="1318168395" sldId="263"/>
        </pc:sldMkLst>
        <pc:spChg chg="mod">
          <ac:chgData name="Nate Oldham" userId="6c18530f-02dc-43cf-afc4-f6b6c7cbb863" providerId="ADAL" clId="{15A4D629-223F-4FB3-816E-1D49C824E906}" dt="2026-07-21T00:58:26.948" v="4897" actId="20577"/>
          <ac:spMkLst>
            <pc:docMk/>
            <pc:sldMk cId="1318168395" sldId="263"/>
            <ac:spMk id="2" creationId="{42DF1C0C-16A4-39CD-27FA-0E65FEDE7059}"/>
          </ac:spMkLst>
        </pc:spChg>
        <pc:spChg chg="add mod">
          <ac:chgData name="Nate Oldham" userId="6c18530f-02dc-43cf-afc4-f6b6c7cbb863" providerId="ADAL" clId="{15A4D629-223F-4FB3-816E-1D49C824E906}" dt="2026-07-21T00:14:39.785" v="1128" actId="1582"/>
          <ac:spMkLst>
            <pc:docMk/>
            <pc:sldMk cId="1318168395" sldId="263"/>
            <ac:spMk id="4" creationId="{2E2ABC07-DF60-BF73-537F-DBD8EC8E332B}"/>
          </ac:spMkLst>
        </pc:spChg>
        <pc:spChg chg="add mod">
          <ac:chgData name="Nate Oldham" userId="6c18530f-02dc-43cf-afc4-f6b6c7cbb863" providerId="ADAL" clId="{15A4D629-223F-4FB3-816E-1D49C824E906}" dt="2026-07-21T00:14:39.991" v="1145" actId="1582"/>
          <ac:spMkLst>
            <pc:docMk/>
            <pc:sldMk cId="1318168395" sldId="263"/>
            <ac:spMk id="7" creationId="{FD62A08C-9FDF-8CC0-70A8-E48400B32651}"/>
          </ac:spMkLst>
        </pc:spChg>
        <pc:spChg chg="add mod">
          <ac:chgData name="Nate Oldham" userId="6c18530f-02dc-43cf-afc4-f6b6c7cbb863" providerId="ADAL" clId="{15A4D629-223F-4FB3-816E-1D49C824E906}" dt="2026-07-21T00:14:40.114" v="1162" actId="1582"/>
          <ac:spMkLst>
            <pc:docMk/>
            <pc:sldMk cId="1318168395" sldId="263"/>
            <ac:spMk id="10" creationId="{4B85C621-D045-1D91-44E1-53C4994737C9}"/>
          </ac:spMkLst>
        </pc:spChg>
        <pc:spChg chg="add mod">
          <ac:chgData name="Nate Oldham" userId="6c18530f-02dc-43cf-afc4-f6b6c7cbb863" providerId="ADAL" clId="{15A4D629-223F-4FB3-816E-1D49C824E906}" dt="2026-07-21T00:14:40.120" v="1166"/>
          <ac:spMkLst>
            <pc:docMk/>
            <pc:sldMk cId="1318168395" sldId="263"/>
            <ac:spMk id="11" creationId="{8186FBB8-33EA-A507-966A-6AE1E84E904A}"/>
          </ac:spMkLst>
        </pc:spChg>
        <pc:spChg chg="add mod">
          <ac:chgData name="Nate Oldham" userId="6c18530f-02dc-43cf-afc4-f6b6c7cbb863" providerId="ADAL" clId="{15A4D629-223F-4FB3-816E-1D49C824E906}" dt="2026-07-21T00:14:40.158" v="1178" actId="299"/>
          <ac:spMkLst>
            <pc:docMk/>
            <pc:sldMk cId="1318168395" sldId="263"/>
            <ac:spMk id="12" creationId="{939E6ED5-D183-F23C-00C9-EA372F464082}"/>
          </ac:spMkLst>
        </pc:spChg>
        <pc:spChg chg="add mod">
          <ac:chgData name="Nate Oldham" userId="6c18530f-02dc-43cf-afc4-f6b6c7cbb863" providerId="ADAL" clId="{15A4D629-223F-4FB3-816E-1D49C824E906}" dt="2026-07-21T00:14:40.203" v="1190" actId="299"/>
          <ac:spMkLst>
            <pc:docMk/>
            <pc:sldMk cId="1318168395" sldId="263"/>
            <ac:spMk id="13" creationId="{15DA3EAC-F309-A95B-68BC-932AB521A83D}"/>
          </ac:spMkLst>
        </pc:spChg>
        <pc:spChg chg="add mod">
          <ac:chgData name="Nate Oldham" userId="6c18530f-02dc-43cf-afc4-f6b6c7cbb863" providerId="ADAL" clId="{15A4D629-223F-4FB3-816E-1D49C824E906}" dt="2026-07-21T00:14:40.213" v="1195" actId="1582"/>
          <ac:spMkLst>
            <pc:docMk/>
            <pc:sldMk cId="1318168395" sldId="263"/>
            <ac:spMk id="14" creationId="{60BD6CF4-46D3-588D-0A98-FFAED352541A}"/>
          </ac:spMkLst>
        </pc:spChg>
        <pc:spChg chg="add mod">
          <ac:chgData name="Nate Oldham" userId="6c18530f-02dc-43cf-afc4-f6b6c7cbb863" providerId="ADAL" clId="{15A4D629-223F-4FB3-816E-1D49C824E906}" dt="2026-07-21T00:14:40.221" v="1199"/>
          <ac:spMkLst>
            <pc:docMk/>
            <pc:sldMk cId="1318168395" sldId="263"/>
            <ac:spMk id="15" creationId="{C9FBFD2E-70DA-5D9A-9FBE-F14AF483C31C}"/>
          </ac:spMkLst>
        </pc:spChg>
        <pc:spChg chg="add mod">
          <ac:chgData name="Nate Oldham" userId="6c18530f-02dc-43cf-afc4-f6b6c7cbb863" providerId="ADAL" clId="{15A4D629-223F-4FB3-816E-1D49C824E906}" dt="2026-07-21T00:14:40.258" v="1211" actId="299"/>
          <ac:spMkLst>
            <pc:docMk/>
            <pc:sldMk cId="1318168395" sldId="263"/>
            <ac:spMk id="16" creationId="{88830F8F-140E-EEE9-C689-FB556E6CAEDD}"/>
          </ac:spMkLst>
        </pc:spChg>
        <pc:spChg chg="add mod">
          <ac:chgData name="Nate Oldham" userId="6c18530f-02dc-43cf-afc4-f6b6c7cbb863" providerId="ADAL" clId="{15A4D629-223F-4FB3-816E-1D49C824E906}" dt="2026-07-21T00:14:40.302" v="1223" actId="299"/>
          <ac:spMkLst>
            <pc:docMk/>
            <pc:sldMk cId="1318168395" sldId="263"/>
            <ac:spMk id="17" creationId="{16E2C39B-D748-96A9-82F8-369D17C53EF9}"/>
          </ac:spMkLst>
        </pc:spChg>
        <pc:spChg chg="add mod">
          <ac:chgData name="Nate Oldham" userId="6c18530f-02dc-43cf-afc4-f6b6c7cbb863" providerId="ADAL" clId="{15A4D629-223F-4FB3-816E-1D49C824E906}" dt="2026-07-21T00:14:40.314" v="1228" actId="1582"/>
          <ac:spMkLst>
            <pc:docMk/>
            <pc:sldMk cId="1318168395" sldId="263"/>
            <ac:spMk id="18" creationId="{4AE92366-9A75-2E6C-0A41-7E8520096D68}"/>
          </ac:spMkLst>
        </pc:spChg>
        <pc:spChg chg="add mod">
          <ac:chgData name="Nate Oldham" userId="6c18530f-02dc-43cf-afc4-f6b6c7cbb863" providerId="ADAL" clId="{15A4D629-223F-4FB3-816E-1D49C824E906}" dt="2026-07-21T00:14:40.321" v="1232"/>
          <ac:spMkLst>
            <pc:docMk/>
            <pc:sldMk cId="1318168395" sldId="263"/>
            <ac:spMk id="19" creationId="{65C87627-9DB9-2816-EC23-3724C6F63519}"/>
          </ac:spMkLst>
        </pc:spChg>
        <pc:spChg chg="add mod">
          <ac:chgData name="Nate Oldham" userId="6c18530f-02dc-43cf-afc4-f6b6c7cbb863" providerId="ADAL" clId="{15A4D629-223F-4FB3-816E-1D49C824E906}" dt="2026-07-21T00:25:31.136" v="4757" actId="20577"/>
          <ac:spMkLst>
            <pc:docMk/>
            <pc:sldMk cId="1318168395" sldId="263"/>
            <ac:spMk id="20" creationId="{6DC1B937-8062-0C79-C4BD-6C1D3A25AE5B}"/>
          </ac:spMkLst>
        </pc:spChg>
        <pc:spChg chg="add mod">
          <ac:chgData name="Nate Oldham" userId="6c18530f-02dc-43cf-afc4-f6b6c7cbb863" providerId="ADAL" clId="{15A4D629-223F-4FB3-816E-1D49C824E906}" dt="2026-07-21T00:58:32.614" v="4898" actId="20577"/>
          <ac:spMkLst>
            <pc:docMk/>
            <pc:sldMk cId="1318168395" sldId="263"/>
            <ac:spMk id="21" creationId="{FDE63A37-13A4-DF9D-31A4-D94C7CE9937A}"/>
          </ac:spMkLst>
        </pc:spChg>
        <pc:spChg chg="add mod">
          <ac:chgData name="Nate Oldham" userId="6c18530f-02dc-43cf-afc4-f6b6c7cbb863" providerId="ADAL" clId="{15A4D629-223F-4FB3-816E-1D49C824E906}" dt="2026-07-21T00:14:40.438" v="1268" actId="299"/>
          <ac:spMkLst>
            <pc:docMk/>
            <pc:sldMk cId="1318168395" sldId="263"/>
            <ac:spMk id="22" creationId="{2DC0DBB6-2634-B250-1542-6A1ACCB9A289}"/>
          </ac:spMkLst>
        </pc:spChg>
        <pc:spChg chg="add del mod">
          <ac:chgData name="Nate Oldham" userId="6c18530f-02dc-43cf-afc4-f6b6c7cbb863" providerId="ADAL" clId="{15A4D629-223F-4FB3-816E-1D49C824E906}" dt="2026-07-21T00:25:35.291" v="4758" actId="478"/>
          <ac:spMkLst>
            <pc:docMk/>
            <pc:sldMk cId="1318168395" sldId="263"/>
            <ac:spMk id="23" creationId="{351207B7-BE57-4D7D-00CF-F980BC635B09}"/>
          </ac:spMkLst>
        </pc:spChg>
        <pc:picChg chg="add mod">
          <ac:chgData name="Nate Oldham" userId="6c18530f-02dc-43cf-afc4-f6b6c7cbb863" providerId="ADAL" clId="{15A4D629-223F-4FB3-816E-1D49C824E906}" dt="2026-07-21T00:14:39.899" v="1140"/>
          <ac:picMkLst>
            <pc:docMk/>
            <pc:sldMk cId="1318168395" sldId="263"/>
            <ac:picMk id="6" creationId="{D0AA6A67-64F0-2A28-7A8E-4FD162757F62}"/>
          </ac:picMkLst>
        </pc:picChg>
        <pc:picChg chg="add mod">
          <ac:chgData name="Nate Oldham" userId="6c18530f-02dc-43cf-afc4-f6b6c7cbb863" providerId="ADAL" clId="{15A4D629-223F-4FB3-816E-1D49C824E906}" dt="2026-07-21T00:14:40.104" v="1157"/>
          <ac:picMkLst>
            <pc:docMk/>
            <pc:sldMk cId="1318168395" sldId="263"/>
            <ac:picMk id="9" creationId="{508DDB18-B2B3-17E1-E163-4210736C4D31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18:01:22.647" v="5573" actId="478"/>
        <pc:sldMkLst>
          <pc:docMk/>
          <pc:sldMk cId="1796944264" sldId="264"/>
        </pc:sldMkLst>
        <pc:spChg chg="mod">
          <ac:chgData name="Nate Oldham" userId="6c18530f-02dc-43cf-afc4-f6b6c7cbb863" providerId="ADAL" clId="{15A4D629-223F-4FB3-816E-1D49C824E906}" dt="2026-07-21T00:14:40.540" v="1293" actId="299"/>
          <ac:spMkLst>
            <pc:docMk/>
            <pc:sldMk cId="1796944264" sldId="264"/>
            <ac:spMk id="2" creationId="{1C066B94-8B60-32D3-369D-11BF76D4EA16}"/>
          </ac:spMkLst>
        </pc:spChg>
        <pc:spChg chg="add mod">
          <ac:chgData name="Nate Oldham" userId="6c18530f-02dc-43cf-afc4-f6b6c7cbb863" providerId="ADAL" clId="{15A4D629-223F-4FB3-816E-1D49C824E906}" dt="2026-07-21T17:56:09.213" v="5554" actId="947"/>
          <ac:spMkLst>
            <pc:docMk/>
            <pc:sldMk cId="1796944264" sldId="264"/>
            <ac:spMk id="5" creationId="{6C8A3A5F-0AD7-D8C3-191A-89AB67D9CCD2}"/>
          </ac:spMkLst>
        </pc:spChg>
        <pc:spChg chg="add del mod">
          <ac:chgData name="Nate Oldham" userId="6c18530f-02dc-43cf-afc4-f6b6c7cbb863" providerId="ADAL" clId="{15A4D629-223F-4FB3-816E-1D49C824E906}" dt="2026-07-21T18:01:22.647" v="5573" actId="478"/>
          <ac:spMkLst>
            <pc:docMk/>
            <pc:sldMk cId="1796944264" sldId="264"/>
            <ac:spMk id="7" creationId="{32C096EA-B271-8DEE-0CB8-A3044BC86F3E}"/>
          </ac:spMkLst>
        </pc:spChg>
        <pc:graphicFrameChg chg="add del mod modGraphic">
          <ac:chgData name="Nate Oldham" userId="6c18530f-02dc-43cf-afc4-f6b6c7cbb863" providerId="ADAL" clId="{15A4D629-223F-4FB3-816E-1D49C824E906}" dt="2026-07-21T17:56:04.841" v="5116"/>
          <ac:graphicFrameMkLst>
            <pc:docMk/>
            <pc:sldMk cId="1796944264" sldId="264"/>
            <ac:graphicFrameMk id="4" creationId="{89F8E88B-374E-A632-9589-5A64BA4087F8}"/>
          </ac:graphicFrameMkLst>
        </pc:graphicFrameChg>
        <pc:graphicFrameChg chg="add mod modGraphic">
          <ac:chgData name="Nate Oldham" userId="6c18530f-02dc-43cf-afc4-f6b6c7cbb863" providerId="ADAL" clId="{15A4D629-223F-4FB3-816E-1D49C824E906}" dt="2026-07-21T17:56:09.122" v="5544" actId="948"/>
          <ac:graphicFrameMkLst>
            <pc:docMk/>
            <pc:sldMk cId="1796944264" sldId="264"/>
            <ac:graphicFrameMk id="6" creationId="{3C3E4AB4-D866-B1EE-EEF3-6B19B83ACAA4}"/>
          </ac:graphicFrameMkLst>
        </pc:graphicFrameChg>
      </pc:sldChg>
      <pc:sldChg chg="addSp modSp add mod">
        <pc:chgData name="Nate Oldham" userId="6c18530f-02dc-43cf-afc4-f6b6c7cbb863" providerId="ADAL" clId="{15A4D629-223F-4FB3-816E-1D49C824E906}" dt="2026-07-21T00:14:42.297" v="1778" actId="948"/>
        <pc:sldMkLst>
          <pc:docMk/>
          <pc:sldMk cId="294175581" sldId="265"/>
        </pc:sldMkLst>
        <pc:spChg chg="mod">
          <ac:chgData name="Nate Oldham" userId="6c18530f-02dc-43cf-afc4-f6b6c7cbb863" providerId="ADAL" clId="{15A4D629-223F-4FB3-816E-1D49C824E906}" dt="2026-07-21T00:14:42.120" v="1716" actId="299"/>
          <ac:spMkLst>
            <pc:docMk/>
            <pc:sldMk cId="294175581" sldId="265"/>
            <ac:spMk id="2" creationId="{2A3A4272-E9FE-315B-F5D3-5D5991EB71AA}"/>
          </ac:spMkLst>
        </pc:spChg>
        <pc:spChg chg="mod">
          <ac:chgData name="Nate Oldham" userId="6c18530f-02dc-43cf-afc4-f6b6c7cbb863" providerId="ADAL" clId="{15A4D629-223F-4FB3-816E-1D49C824E906}" dt="2026-07-21T00:14:42.157" v="1727" actId="299"/>
          <ac:spMkLst>
            <pc:docMk/>
            <pc:sldMk cId="294175581" sldId="265"/>
            <ac:spMk id="3" creationId="{73DCD64A-55F4-AA95-998C-2DB3212796AB}"/>
          </ac:spMkLst>
        </pc:spChg>
        <pc:spChg chg="add mod">
          <ac:chgData name="Nate Oldham" userId="6c18530f-02dc-43cf-afc4-f6b6c7cbb863" providerId="ADAL" clId="{15A4D629-223F-4FB3-816E-1D49C824E906}" dt="2026-07-21T00:14:42.203" v="1744" actId="948"/>
          <ac:spMkLst>
            <pc:docMk/>
            <pc:sldMk cId="294175581" sldId="265"/>
            <ac:spMk id="5" creationId="{2CA2514F-9278-866A-8594-78AFB09B5110}"/>
          </ac:spMkLst>
        </pc:spChg>
        <pc:spChg chg="add mod">
          <ac:chgData name="Nate Oldham" userId="6c18530f-02dc-43cf-afc4-f6b6c7cbb863" providerId="ADAL" clId="{15A4D629-223F-4FB3-816E-1D49C824E906}" dt="2026-07-21T00:14:42.251" v="1761" actId="948"/>
          <ac:spMkLst>
            <pc:docMk/>
            <pc:sldMk cId="294175581" sldId="265"/>
            <ac:spMk id="6" creationId="{CA703893-FA89-D9CE-61D2-7B514CD2D4DA}"/>
          </ac:spMkLst>
        </pc:spChg>
        <pc:spChg chg="add mod">
          <ac:chgData name="Nate Oldham" userId="6c18530f-02dc-43cf-afc4-f6b6c7cbb863" providerId="ADAL" clId="{15A4D629-223F-4FB3-816E-1D49C824E906}" dt="2026-07-21T00:14:42.297" v="1778" actId="948"/>
          <ac:spMkLst>
            <pc:docMk/>
            <pc:sldMk cId="294175581" sldId="265"/>
            <ac:spMk id="7" creationId="{6152F15D-6485-F2FD-404D-FEFF055738FA}"/>
          </ac:spMkLst>
        </pc:spChg>
      </pc:sldChg>
      <pc:sldChg chg="addSp delSp modSp add mod">
        <pc:chgData name="Nate Oldham" userId="6c18530f-02dc-43cf-afc4-f6b6c7cbb863" providerId="ADAL" clId="{15A4D629-223F-4FB3-816E-1D49C824E906}" dt="2026-07-21T01:01:50.061" v="4913" actId="1076"/>
        <pc:sldMkLst>
          <pc:docMk/>
          <pc:sldMk cId="2512222766" sldId="266"/>
        </pc:sldMkLst>
        <pc:spChg chg="mod">
          <ac:chgData name="Nate Oldham" userId="6c18530f-02dc-43cf-afc4-f6b6c7cbb863" providerId="ADAL" clId="{15A4D629-223F-4FB3-816E-1D49C824E906}" dt="2026-07-21T00:14:42.348" v="1791" actId="299"/>
          <ac:spMkLst>
            <pc:docMk/>
            <pc:sldMk cId="2512222766" sldId="266"/>
            <ac:spMk id="2" creationId="{84054196-CD4D-D5C8-5C5A-B0876C378449}"/>
          </ac:spMkLst>
        </pc:spChg>
        <pc:spChg chg="add mod">
          <ac:chgData name="Nate Oldham" userId="6c18530f-02dc-43cf-afc4-f6b6c7cbb863" providerId="ADAL" clId="{15A4D629-223F-4FB3-816E-1D49C824E906}" dt="2026-07-21T00:14:42.361" v="1796" actId="1582"/>
          <ac:spMkLst>
            <pc:docMk/>
            <pc:sldMk cId="2512222766" sldId="266"/>
            <ac:spMk id="4" creationId="{3AF51A36-0D10-DA14-A82C-557458634DC6}"/>
          </ac:spMkLst>
        </pc:spChg>
        <pc:spChg chg="add mod">
          <ac:chgData name="Nate Oldham" userId="6c18530f-02dc-43cf-afc4-f6b6c7cbb863" providerId="ADAL" clId="{15A4D629-223F-4FB3-816E-1D49C824E906}" dt="2026-07-21T01:01:40.739" v="4911" actId="1076"/>
          <ac:spMkLst>
            <pc:docMk/>
            <pc:sldMk cId="2512222766" sldId="266"/>
            <ac:spMk id="7" creationId="{1F599307-CE0C-7160-9D68-2BF533795991}"/>
          </ac:spMkLst>
        </pc:spChg>
        <pc:spChg chg="add mod">
          <ac:chgData name="Nate Oldham" userId="6c18530f-02dc-43cf-afc4-f6b6c7cbb863" providerId="ADAL" clId="{15A4D629-223F-4FB3-816E-1D49C824E906}" dt="2026-07-21T00:14:42.587" v="1851" actId="948"/>
          <ac:spMkLst>
            <pc:docMk/>
            <pc:sldMk cId="2512222766" sldId="266"/>
            <ac:spMk id="8" creationId="{E2B01D0C-2BB3-9909-702D-B0ADA19BD390}"/>
          </ac:spMkLst>
        </pc:spChg>
        <pc:spChg chg="add mod">
          <ac:chgData name="Nate Oldham" userId="6c18530f-02dc-43cf-afc4-f6b6c7cbb863" providerId="ADAL" clId="{15A4D629-223F-4FB3-816E-1D49C824E906}" dt="2026-07-21T00:14:42.638" v="1872" actId="948"/>
          <ac:spMkLst>
            <pc:docMk/>
            <pc:sldMk cId="2512222766" sldId="266"/>
            <ac:spMk id="10" creationId="{A2DC46AD-721C-3D98-E4DE-10317938F935}"/>
          </ac:spMkLst>
        </pc:spChg>
        <pc:spChg chg="add mod">
          <ac:chgData name="Nate Oldham" userId="6c18530f-02dc-43cf-afc4-f6b6c7cbb863" providerId="ADAL" clId="{15A4D629-223F-4FB3-816E-1D49C824E906}" dt="2026-07-21T00:14:42.692" v="1893" actId="948"/>
          <ac:spMkLst>
            <pc:docMk/>
            <pc:sldMk cId="2512222766" sldId="266"/>
            <ac:spMk id="12" creationId="{C6226026-60FB-7614-45D2-DF59F704B787}"/>
          </ac:spMkLst>
        </pc:spChg>
        <pc:spChg chg="add mod">
          <ac:chgData name="Nate Oldham" userId="6c18530f-02dc-43cf-afc4-f6b6c7cbb863" providerId="ADAL" clId="{15A4D629-223F-4FB3-816E-1D49C824E906}" dt="2026-07-21T00:14:42.744" v="1914" actId="948"/>
          <ac:spMkLst>
            <pc:docMk/>
            <pc:sldMk cId="2512222766" sldId="266"/>
            <ac:spMk id="14" creationId="{C392A42F-5B49-A0C6-C534-BAF0558A1804}"/>
          </ac:spMkLst>
        </pc:spChg>
        <pc:spChg chg="add mod">
          <ac:chgData name="Nate Oldham" userId="6c18530f-02dc-43cf-afc4-f6b6c7cbb863" providerId="ADAL" clId="{15A4D629-223F-4FB3-816E-1D49C824E906}" dt="2026-07-21T00:14:42.799" v="1935" actId="948"/>
          <ac:spMkLst>
            <pc:docMk/>
            <pc:sldMk cId="2512222766" sldId="266"/>
            <ac:spMk id="16" creationId="{E6FBE3B5-0B52-82ED-F6E1-BB75ABAFED08}"/>
          </ac:spMkLst>
        </pc:spChg>
        <pc:spChg chg="add mod">
          <ac:chgData name="Nate Oldham" userId="6c18530f-02dc-43cf-afc4-f6b6c7cbb863" providerId="ADAL" clId="{15A4D629-223F-4FB3-816E-1D49C824E906}" dt="2026-07-21T01:01:50.061" v="4913" actId="1076"/>
          <ac:spMkLst>
            <pc:docMk/>
            <pc:sldMk cId="2512222766" sldId="266"/>
            <ac:spMk id="17" creationId="{DE4E3F65-0B0F-B274-E04E-EB31A409E274}"/>
          </ac:spMkLst>
        </pc:spChg>
        <pc:spChg chg="add del mod">
          <ac:chgData name="Nate Oldham" userId="6c18530f-02dc-43cf-afc4-f6b6c7cbb863" providerId="ADAL" clId="{15A4D629-223F-4FB3-816E-1D49C824E906}" dt="2026-07-21T00:26:30.563" v="4759" actId="478"/>
          <ac:spMkLst>
            <pc:docMk/>
            <pc:sldMk cId="2512222766" sldId="266"/>
            <ac:spMk id="17" creationId="{F248E471-C550-C060-8D69-E34C69510D54}"/>
          </ac:spMkLst>
        </pc:spChg>
        <pc:picChg chg="add mod">
          <ac:chgData name="Nate Oldham" userId="6c18530f-02dc-43cf-afc4-f6b6c7cbb863" providerId="ADAL" clId="{15A4D629-223F-4FB3-816E-1D49C824E906}" dt="2026-07-21T00:14:42.462" v="1808"/>
          <ac:picMkLst>
            <pc:docMk/>
            <pc:sldMk cId="2512222766" sldId="266"/>
            <ac:picMk id="6" creationId="{34F5BC49-9E83-C6F2-1F8B-1647AC6121E8}"/>
          </ac:picMkLst>
        </pc:picChg>
        <pc:picChg chg="add mod">
          <ac:chgData name="Nate Oldham" userId="6c18530f-02dc-43cf-afc4-f6b6c7cbb863" providerId="ADAL" clId="{15A4D629-223F-4FB3-816E-1D49C824E906}" dt="2026-07-21T01:01:50.061" v="4913" actId="1076"/>
          <ac:picMkLst>
            <pc:docMk/>
            <pc:sldMk cId="2512222766" sldId="266"/>
            <ac:picMk id="19" creationId="{6C971FB3-6AE7-E07B-60AB-7B563860126E}"/>
          </ac:picMkLst>
        </pc:picChg>
        <pc:cxnChg chg="add mod">
          <ac:chgData name="Nate Oldham" userId="6c18530f-02dc-43cf-afc4-f6b6c7cbb863" providerId="ADAL" clId="{15A4D629-223F-4FB3-816E-1D49C824E906}" dt="2026-07-21T00:14:42.593" v="1855"/>
          <ac:cxnSpMkLst>
            <pc:docMk/>
            <pc:sldMk cId="2512222766" sldId="266"/>
            <ac:cxnSpMk id="9" creationId="{32EABACF-E3F3-507E-F57C-E882D28B119B}"/>
          </ac:cxnSpMkLst>
        </pc:cxnChg>
        <pc:cxnChg chg="add mod">
          <ac:chgData name="Nate Oldham" userId="6c18530f-02dc-43cf-afc4-f6b6c7cbb863" providerId="ADAL" clId="{15A4D629-223F-4FB3-816E-1D49C824E906}" dt="2026-07-21T00:14:42.644" v="1876"/>
          <ac:cxnSpMkLst>
            <pc:docMk/>
            <pc:sldMk cId="2512222766" sldId="266"/>
            <ac:cxnSpMk id="11" creationId="{5AFB87C0-B9CF-DEA3-0AC1-E3F4C49DE94A}"/>
          </ac:cxnSpMkLst>
        </pc:cxnChg>
        <pc:cxnChg chg="add mod">
          <ac:chgData name="Nate Oldham" userId="6c18530f-02dc-43cf-afc4-f6b6c7cbb863" providerId="ADAL" clId="{15A4D629-223F-4FB3-816E-1D49C824E906}" dt="2026-07-21T00:14:42.698" v="1897"/>
          <ac:cxnSpMkLst>
            <pc:docMk/>
            <pc:sldMk cId="2512222766" sldId="266"/>
            <ac:cxnSpMk id="13" creationId="{179026F7-2290-E783-C085-8D166334619B}"/>
          </ac:cxnSpMkLst>
        </pc:cxnChg>
        <pc:cxnChg chg="add mod">
          <ac:chgData name="Nate Oldham" userId="6c18530f-02dc-43cf-afc4-f6b6c7cbb863" providerId="ADAL" clId="{15A4D629-223F-4FB3-816E-1D49C824E906}" dt="2026-07-21T00:14:42.750" v="1918"/>
          <ac:cxnSpMkLst>
            <pc:docMk/>
            <pc:sldMk cId="2512222766" sldId="266"/>
            <ac:cxnSpMk id="15" creationId="{DD5E1E86-AFB7-D892-1FC8-B5F0F4907F05}"/>
          </ac:cxnSpMkLst>
        </pc:cxnChg>
      </pc:sldChg>
      <pc:sldChg chg="addSp delSp modSp add mod">
        <pc:chgData name="Nate Oldham" userId="6c18530f-02dc-43cf-afc4-f6b6c7cbb863" providerId="ADAL" clId="{15A4D629-223F-4FB3-816E-1D49C824E906}" dt="2026-07-21T01:00:44.801" v="4900" actId="22"/>
        <pc:sldMkLst>
          <pc:docMk/>
          <pc:sldMk cId="801549806" sldId="267"/>
        </pc:sldMkLst>
        <pc:spChg chg="mod">
          <ac:chgData name="Nate Oldham" userId="6c18530f-02dc-43cf-afc4-f6b6c7cbb863" providerId="ADAL" clId="{15A4D629-223F-4FB3-816E-1D49C824E906}" dt="2026-07-21T00:14:42.884" v="1960" actId="299"/>
          <ac:spMkLst>
            <pc:docMk/>
            <pc:sldMk cId="801549806" sldId="267"/>
            <ac:spMk id="2" creationId="{B70C68CB-6D25-E9AE-8CEC-BEEDE2BA927A}"/>
          </ac:spMkLst>
        </pc:spChg>
        <pc:spChg chg="add mod">
          <ac:chgData name="Nate Oldham" userId="6c18530f-02dc-43cf-afc4-f6b6c7cbb863" providerId="ADAL" clId="{15A4D629-223F-4FB3-816E-1D49C824E906}" dt="2026-07-21T00:14:42.897" v="1965" actId="1582"/>
          <ac:spMkLst>
            <pc:docMk/>
            <pc:sldMk cId="801549806" sldId="267"/>
            <ac:spMk id="4" creationId="{F87FA01F-19DB-FED8-0C24-68A137368DB2}"/>
          </ac:spMkLst>
        </pc:spChg>
        <pc:spChg chg="add mod">
          <ac:chgData name="Nate Oldham" userId="6c18530f-02dc-43cf-afc4-f6b6c7cbb863" providerId="ADAL" clId="{15A4D629-223F-4FB3-816E-1D49C824E906}" dt="2026-07-21T00:14:43.025" v="1982" actId="1582"/>
          <ac:spMkLst>
            <pc:docMk/>
            <pc:sldMk cId="801549806" sldId="267"/>
            <ac:spMk id="7" creationId="{6A1EE9AC-1A52-3A40-7F23-6E4B4D642EDE}"/>
          </ac:spMkLst>
        </pc:spChg>
        <pc:spChg chg="add del">
          <ac:chgData name="Nate Oldham" userId="6c18530f-02dc-43cf-afc4-f6b6c7cbb863" providerId="ADAL" clId="{15A4D629-223F-4FB3-816E-1D49C824E906}" dt="2026-07-21T01:00:44.801" v="4900" actId="22"/>
          <ac:spMkLst>
            <pc:docMk/>
            <pc:sldMk cId="801549806" sldId="267"/>
            <ac:spMk id="8" creationId="{4679EBFD-8657-E97E-A9B9-12527F2EE3E9}"/>
          </ac:spMkLst>
        </pc:spChg>
        <pc:spChg chg="add mod">
          <ac:chgData name="Nate Oldham" userId="6c18530f-02dc-43cf-afc4-f6b6c7cbb863" providerId="ADAL" clId="{15A4D629-223F-4FB3-816E-1D49C824E906}" dt="2026-07-21T00:14:43.147" v="1999" actId="1582"/>
          <ac:spMkLst>
            <pc:docMk/>
            <pc:sldMk cId="801549806" sldId="267"/>
            <ac:spMk id="10" creationId="{4117984E-CE3B-32D8-D874-3FA0D07B3647}"/>
          </ac:spMkLst>
        </pc:spChg>
        <pc:spChg chg="add mod">
          <ac:chgData name="Nate Oldham" userId="6c18530f-02dc-43cf-afc4-f6b6c7cbb863" providerId="ADAL" clId="{15A4D629-223F-4FB3-816E-1D49C824E906}" dt="2026-07-21T00:14:43.271" v="2016" actId="1582"/>
          <ac:spMkLst>
            <pc:docMk/>
            <pc:sldMk cId="801549806" sldId="267"/>
            <ac:spMk id="13" creationId="{8D9CEB7E-7B71-966C-D27D-875B5DDC69D0}"/>
          </ac:spMkLst>
        </pc:spChg>
        <pc:spChg chg="add mod">
          <ac:chgData name="Nate Oldham" userId="6c18530f-02dc-43cf-afc4-f6b6c7cbb863" providerId="ADAL" clId="{15A4D629-223F-4FB3-816E-1D49C824E906}" dt="2026-07-21T00:14:43.279" v="2020"/>
          <ac:spMkLst>
            <pc:docMk/>
            <pc:sldMk cId="801549806" sldId="267"/>
            <ac:spMk id="14" creationId="{BDAB6B08-F88D-7C44-4390-952C1BA9A576}"/>
          </ac:spMkLst>
        </pc:spChg>
        <pc:spChg chg="add mod">
          <ac:chgData name="Nate Oldham" userId="6c18530f-02dc-43cf-afc4-f6b6c7cbb863" providerId="ADAL" clId="{15A4D629-223F-4FB3-816E-1D49C824E906}" dt="2026-07-21T00:14:43.314" v="2032" actId="299"/>
          <ac:spMkLst>
            <pc:docMk/>
            <pc:sldMk cId="801549806" sldId="267"/>
            <ac:spMk id="15" creationId="{4E2D75B2-5076-7130-A4B9-58005D3F6964}"/>
          </ac:spMkLst>
        </pc:spChg>
        <pc:spChg chg="add mod">
          <ac:chgData name="Nate Oldham" userId="6c18530f-02dc-43cf-afc4-f6b6c7cbb863" providerId="ADAL" clId="{15A4D629-223F-4FB3-816E-1D49C824E906}" dt="2026-07-21T00:14:43.350" v="2044" actId="299"/>
          <ac:spMkLst>
            <pc:docMk/>
            <pc:sldMk cId="801549806" sldId="267"/>
            <ac:spMk id="16" creationId="{F91CA5F2-1E09-C04F-46AD-7FCA8EC3A6D7}"/>
          </ac:spMkLst>
        </pc:spChg>
        <pc:spChg chg="add mod">
          <ac:chgData name="Nate Oldham" userId="6c18530f-02dc-43cf-afc4-f6b6c7cbb863" providerId="ADAL" clId="{15A4D629-223F-4FB3-816E-1D49C824E906}" dt="2026-07-21T00:14:43.366" v="2049" actId="1582"/>
          <ac:spMkLst>
            <pc:docMk/>
            <pc:sldMk cId="801549806" sldId="267"/>
            <ac:spMk id="17" creationId="{DF6872B6-6287-F649-D4C7-3E59A1F22954}"/>
          </ac:spMkLst>
        </pc:spChg>
        <pc:spChg chg="add mod">
          <ac:chgData name="Nate Oldham" userId="6c18530f-02dc-43cf-afc4-f6b6c7cbb863" providerId="ADAL" clId="{15A4D629-223F-4FB3-816E-1D49C824E906}" dt="2026-07-21T00:14:43.377" v="2053"/>
          <ac:spMkLst>
            <pc:docMk/>
            <pc:sldMk cId="801549806" sldId="267"/>
            <ac:spMk id="18" creationId="{254CB63D-CB29-62F3-37D2-3F8461A00275}"/>
          </ac:spMkLst>
        </pc:spChg>
        <pc:spChg chg="add mod">
          <ac:chgData name="Nate Oldham" userId="6c18530f-02dc-43cf-afc4-f6b6c7cbb863" providerId="ADAL" clId="{15A4D629-223F-4FB3-816E-1D49C824E906}" dt="2026-07-21T00:14:43.414" v="2065" actId="299"/>
          <ac:spMkLst>
            <pc:docMk/>
            <pc:sldMk cId="801549806" sldId="267"/>
            <ac:spMk id="19" creationId="{F4DB97D3-4B0A-04F1-7910-FF8A5E75D076}"/>
          </ac:spMkLst>
        </pc:spChg>
        <pc:spChg chg="add mod">
          <ac:chgData name="Nate Oldham" userId="6c18530f-02dc-43cf-afc4-f6b6c7cbb863" providerId="ADAL" clId="{15A4D629-223F-4FB3-816E-1D49C824E906}" dt="2026-07-21T00:14:43.454" v="2077" actId="299"/>
          <ac:spMkLst>
            <pc:docMk/>
            <pc:sldMk cId="801549806" sldId="267"/>
            <ac:spMk id="20" creationId="{A1A7D17C-A63E-54FD-C5C2-A86BBB5815CF}"/>
          </ac:spMkLst>
        </pc:spChg>
        <pc:spChg chg="add del mod">
          <ac:chgData name="Nate Oldham" userId="6c18530f-02dc-43cf-afc4-f6b6c7cbb863" providerId="ADAL" clId="{15A4D629-223F-4FB3-816E-1D49C824E906}" dt="2026-07-21T00:26:40.392" v="4760" actId="478"/>
          <ac:spMkLst>
            <pc:docMk/>
            <pc:sldMk cId="801549806" sldId="267"/>
            <ac:spMk id="21" creationId="{721AFF0A-8117-5625-F7CC-026FE72D03DA}"/>
          </ac:spMkLst>
        </pc:spChg>
        <pc:picChg chg="add mod">
          <ac:chgData name="Nate Oldham" userId="6c18530f-02dc-43cf-afc4-f6b6c7cbb863" providerId="ADAL" clId="{15A4D629-223F-4FB3-816E-1D49C824E906}" dt="2026-07-21T00:14:43.016" v="1977"/>
          <ac:picMkLst>
            <pc:docMk/>
            <pc:sldMk cId="801549806" sldId="267"/>
            <ac:picMk id="6" creationId="{81C67748-1DB2-CEAB-99B3-5EE7532F291C}"/>
          </ac:picMkLst>
        </pc:picChg>
        <pc:picChg chg="add mod">
          <ac:chgData name="Nate Oldham" userId="6c18530f-02dc-43cf-afc4-f6b6c7cbb863" providerId="ADAL" clId="{15A4D629-223F-4FB3-816E-1D49C824E906}" dt="2026-07-21T00:14:43.136" v="1994"/>
          <ac:picMkLst>
            <pc:docMk/>
            <pc:sldMk cId="801549806" sldId="267"/>
            <ac:picMk id="9" creationId="{C640CF22-1E04-A3EA-FDFE-2279C5482E46}"/>
          </ac:picMkLst>
        </pc:picChg>
        <pc:picChg chg="add mod">
          <ac:chgData name="Nate Oldham" userId="6c18530f-02dc-43cf-afc4-f6b6c7cbb863" providerId="ADAL" clId="{15A4D629-223F-4FB3-816E-1D49C824E906}" dt="2026-07-21T00:14:43.262" v="2011"/>
          <ac:picMkLst>
            <pc:docMk/>
            <pc:sldMk cId="801549806" sldId="267"/>
            <ac:picMk id="12" creationId="{19A52831-77A0-CA59-7F6C-1BDDD6A48A81}"/>
          </ac:picMkLst>
        </pc:picChg>
        <pc:picChg chg="add del">
          <ac:chgData name="Nate Oldham" userId="6c18530f-02dc-43cf-afc4-f6b6c7cbb863" providerId="ADAL" clId="{15A4D629-223F-4FB3-816E-1D49C824E906}" dt="2026-07-21T01:00:44.801" v="4900" actId="22"/>
          <ac:picMkLst>
            <pc:docMk/>
            <pc:sldMk cId="801549806" sldId="267"/>
            <ac:picMk id="21" creationId="{AD4280BF-8B8E-70EB-0CEB-507C2F4158FA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1:02:16.283" v="4917" actId="478"/>
        <pc:sldMkLst>
          <pc:docMk/>
          <pc:sldMk cId="2181350989" sldId="268"/>
        </pc:sldMkLst>
        <pc:spChg chg="mod">
          <ac:chgData name="Nate Oldham" userId="6c18530f-02dc-43cf-afc4-f6b6c7cbb863" providerId="ADAL" clId="{15A4D629-223F-4FB3-816E-1D49C824E906}" dt="2026-07-21T00:14:43.549" v="2102" actId="299"/>
          <ac:spMkLst>
            <pc:docMk/>
            <pc:sldMk cId="2181350989" sldId="268"/>
            <ac:spMk id="2" creationId="{4A0CAEB1-B567-67A7-E5FF-035487215131}"/>
          </ac:spMkLst>
        </pc:spChg>
        <pc:spChg chg="add mod">
          <ac:chgData name="Nate Oldham" userId="6c18530f-02dc-43cf-afc4-f6b6c7cbb863" providerId="ADAL" clId="{15A4D629-223F-4FB3-816E-1D49C824E906}" dt="2026-07-21T00:14:43.617" v="2128" actId="948"/>
          <ac:spMkLst>
            <pc:docMk/>
            <pc:sldMk cId="2181350989" sldId="268"/>
            <ac:spMk id="4" creationId="{55ED847F-0564-13DE-B630-671546B3461A}"/>
          </ac:spMkLst>
        </pc:spChg>
        <pc:spChg chg="add mod">
          <ac:chgData name="Nate Oldham" userId="6c18530f-02dc-43cf-afc4-f6b6c7cbb863" providerId="ADAL" clId="{15A4D629-223F-4FB3-816E-1D49C824E906}" dt="2026-07-21T01:02:11.847" v="4915" actId="14100"/>
          <ac:spMkLst>
            <pc:docMk/>
            <pc:sldMk cId="2181350989" sldId="268"/>
            <ac:spMk id="5" creationId="{38F21B41-CECD-1449-3690-797B7B7E6ADA}"/>
          </ac:spMkLst>
        </pc:spChg>
        <pc:spChg chg="add del mod">
          <ac:chgData name="Nate Oldham" userId="6c18530f-02dc-43cf-afc4-f6b6c7cbb863" providerId="ADAL" clId="{15A4D629-223F-4FB3-816E-1D49C824E906}" dt="2026-07-21T01:02:14.389" v="4916" actId="478"/>
          <ac:spMkLst>
            <pc:docMk/>
            <pc:sldMk cId="2181350989" sldId="268"/>
            <ac:spMk id="8" creationId="{CEE58354-9EAF-6C94-6691-91C310701E14}"/>
          </ac:spMkLst>
        </pc:spChg>
        <pc:spChg chg="add mod">
          <ac:chgData name="Nate Oldham" userId="6c18530f-02dc-43cf-afc4-f6b6c7cbb863" providerId="ADAL" clId="{15A4D629-223F-4FB3-816E-1D49C824E906}" dt="2026-07-21T01:01:32.095" v="4910" actId="1076"/>
          <ac:spMkLst>
            <pc:docMk/>
            <pc:sldMk cId="2181350989" sldId="268"/>
            <ac:spMk id="9" creationId="{7CFE5524-6F5F-A197-6B9A-B412FB133451}"/>
          </ac:spMkLst>
        </pc:spChg>
        <pc:spChg chg="add del mod">
          <ac:chgData name="Nate Oldham" userId="6c18530f-02dc-43cf-afc4-f6b6c7cbb863" providerId="ADAL" clId="{15A4D629-223F-4FB3-816E-1D49C824E906}" dt="2026-07-21T00:27:21.956" v="4762" actId="478"/>
          <ac:spMkLst>
            <pc:docMk/>
            <pc:sldMk cId="2181350989" sldId="268"/>
            <ac:spMk id="11" creationId="{06E50582-3F2B-1CAF-6E41-E1B410D10A05}"/>
          </ac:spMkLst>
        </pc:spChg>
        <pc:grpChg chg="add mod">
          <ac:chgData name="Nate Oldham" userId="6c18530f-02dc-43cf-afc4-f6b6c7cbb863" providerId="ADAL" clId="{15A4D629-223F-4FB3-816E-1D49C824E906}" dt="2026-07-21T01:01:24.706" v="4908" actId="14100"/>
          <ac:grpSpMkLst>
            <pc:docMk/>
            <pc:sldMk cId="2181350989" sldId="268"/>
            <ac:grpSpMk id="13" creationId="{4BE43315-4E55-DD2D-E5D4-D118EEB2718E}"/>
          </ac:grpSpMkLst>
        </pc:grpChg>
        <pc:picChg chg="add del mod">
          <ac:chgData name="Nate Oldham" userId="6c18530f-02dc-43cf-afc4-f6b6c7cbb863" providerId="ADAL" clId="{15A4D629-223F-4FB3-816E-1D49C824E906}" dt="2026-07-21T01:01:08.389" v="4905" actId="478"/>
          <ac:picMkLst>
            <pc:docMk/>
            <pc:sldMk cId="2181350989" sldId="268"/>
            <ac:picMk id="7" creationId="{C13EF857-8412-DB27-ADDD-87B838175586}"/>
          </ac:picMkLst>
        </pc:picChg>
        <pc:picChg chg="add del mod">
          <ac:chgData name="Nate Oldham" userId="6c18530f-02dc-43cf-afc4-f6b6c7cbb863" providerId="ADAL" clId="{15A4D629-223F-4FB3-816E-1D49C824E906}" dt="2026-07-21T01:02:16.283" v="4917" actId="478"/>
          <ac:picMkLst>
            <pc:docMk/>
            <pc:sldMk cId="2181350989" sldId="268"/>
            <ac:picMk id="10" creationId="{74C1B456-F1F3-E394-98F1-4AAF50205148}"/>
          </ac:picMkLst>
        </pc:picChg>
        <pc:picChg chg="add mod">
          <ac:chgData name="Nate Oldham" userId="6c18530f-02dc-43cf-afc4-f6b6c7cbb863" providerId="ADAL" clId="{15A4D629-223F-4FB3-816E-1D49C824E906}" dt="2026-07-21T01:00:54.607" v="4902" actId="164"/>
          <ac:picMkLst>
            <pc:docMk/>
            <pc:sldMk cId="2181350989" sldId="268"/>
            <ac:picMk id="12" creationId="{790B8340-2E5B-6206-0543-F5D7D5BD3949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0:27:18.247" v="4761" actId="478"/>
        <pc:sldMkLst>
          <pc:docMk/>
          <pc:sldMk cId="441772986" sldId="269"/>
        </pc:sldMkLst>
        <pc:spChg chg="mod">
          <ac:chgData name="Nate Oldham" userId="6c18530f-02dc-43cf-afc4-f6b6c7cbb863" providerId="ADAL" clId="{15A4D629-223F-4FB3-816E-1D49C824E906}" dt="2026-07-21T00:14:44.030" v="2187" actId="299"/>
          <ac:spMkLst>
            <pc:docMk/>
            <pc:sldMk cId="441772986" sldId="269"/>
            <ac:spMk id="2" creationId="{77B4F955-479E-2270-EF30-27D52A05A719}"/>
          </ac:spMkLst>
        </pc:spChg>
        <pc:spChg chg="add mod">
          <ac:chgData name="Nate Oldham" userId="6c18530f-02dc-43cf-afc4-f6b6c7cbb863" providerId="ADAL" clId="{15A4D629-223F-4FB3-816E-1D49C824E906}" dt="2026-07-21T00:14:44.039" v="2192" actId="1582"/>
          <ac:spMkLst>
            <pc:docMk/>
            <pc:sldMk cId="441772986" sldId="269"/>
            <ac:spMk id="4" creationId="{7EB29F60-8E24-65F2-6877-475190230E6C}"/>
          </ac:spMkLst>
        </pc:spChg>
        <pc:spChg chg="add mod">
          <ac:chgData name="Nate Oldham" userId="6c18530f-02dc-43cf-afc4-f6b6c7cbb863" providerId="ADAL" clId="{15A4D629-223F-4FB3-816E-1D49C824E906}" dt="2026-07-21T00:14:44.047" v="2196"/>
          <ac:spMkLst>
            <pc:docMk/>
            <pc:sldMk cId="441772986" sldId="269"/>
            <ac:spMk id="5" creationId="{81A5CF33-D92D-B42B-8406-D9D7722E026D}"/>
          </ac:spMkLst>
        </pc:spChg>
        <pc:spChg chg="add mod">
          <ac:chgData name="Nate Oldham" userId="6c18530f-02dc-43cf-afc4-f6b6c7cbb863" providerId="ADAL" clId="{15A4D629-223F-4FB3-816E-1D49C824E906}" dt="2026-07-21T00:14:44.081" v="2208" actId="299"/>
          <ac:spMkLst>
            <pc:docMk/>
            <pc:sldMk cId="441772986" sldId="269"/>
            <ac:spMk id="6" creationId="{476D4968-E604-92ED-6AAA-C2B8606DFEA3}"/>
          </ac:spMkLst>
        </pc:spChg>
        <pc:spChg chg="add mod">
          <ac:chgData name="Nate Oldham" userId="6c18530f-02dc-43cf-afc4-f6b6c7cbb863" providerId="ADAL" clId="{15A4D629-223F-4FB3-816E-1D49C824E906}" dt="2026-07-21T00:14:44.275" v="2220" actId="299"/>
          <ac:spMkLst>
            <pc:docMk/>
            <pc:sldMk cId="441772986" sldId="269"/>
            <ac:spMk id="7" creationId="{7899DF50-7B04-F41D-1C46-F356CFAAD167}"/>
          </ac:spMkLst>
        </pc:spChg>
        <pc:spChg chg="add mod">
          <ac:chgData name="Nate Oldham" userId="6c18530f-02dc-43cf-afc4-f6b6c7cbb863" providerId="ADAL" clId="{15A4D629-223F-4FB3-816E-1D49C824E906}" dt="2026-07-21T00:14:44.287" v="2225" actId="1582"/>
          <ac:spMkLst>
            <pc:docMk/>
            <pc:sldMk cId="441772986" sldId="269"/>
            <ac:spMk id="8" creationId="{FA926A46-1562-6194-DB4D-8BA0997D5B77}"/>
          </ac:spMkLst>
        </pc:spChg>
        <pc:spChg chg="add mod">
          <ac:chgData name="Nate Oldham" userId="6c18530f-02dc-43cf-afc4-f6b6c7cbb863" providerId="ADAL" clId="{15A4D629-223F-4FB3-816E-1D49C824E906}" dt="2026-07-21T00:14:44.295" v="2229"/>
          <ac:spMkLst>
            <pc:docMk/>
            <pc:sldMk cId="441772986" sldId="269"/>
            <ac:spMk id="9" creationId="{CD6DF6B3-C687-FE6D-C205-09C9CB6DB2E0}"/>
          </ac:spMkLst>
        </pc:spChg>
        <pc:spChg chg="add mod">
          <ac:chgData name="Nate Oldham" userId="6c18530f-02dc-43cf-afc4-f6b6c7cbb863" providerId="ADAL" clId="{15A4D629-223F-4FB3-816E-1D49C824E906}" dt="2026-07-21T00:14:44.328" v="2241" actId="299"/>
          <ac:spMkLst>
            <pc:docMk/>
            <pc:sldMk cId="441772986" sldId="269"/>
            <ac:spMk id="10" creationId="{D7642D59-E4AC-1617-1C39-99FD671DFCA3}"/>
          </ac:spMkLst>
        </pc:spChg>
        <pc:spChg chg="add mod">
          <ac:chgData name="Nate Oldham" userId="6c18530f-02dc-43cf-afc4-f6b6c7cbb863" providerId="ADAL" clId="{15A4D629-223F-4FB3-816E-1D49C824E906}" dt="2026-07-21T00:14:44.367" v="2253" actId="299"/>
          <ac:spMkLst>
            <pc:docMk/>
            <pc:sldMk cId="441772986" sldId="269"/>
            <ac:spMk id="11" creationId="{18D383FD-F6F3-B45C-C582-DDDCB76CFD5B}"/>
          </ac:spMkLst>
        </pc:spChg>
        <pc:spChg chg="add mod">
          <ac:chgData name="Nate Oldham" userId="6c18530f-02dc-43cf-afc4-f6b6c7cbb863" providerId="ADAL" clId="{15A4D629-223F-4FB3-816E-1D49C824E906}" dt="2026-07-21T00:14:44.414" v="2270" actId="948"/>
          <ac:spMkLst>
            <pc:docMk/>
            <pc:sldMk cId="441772986" sldId="269"/>
            <ac:spMk id="12" creationId="{86B1CEAC-65C0-2091-C654-D9B3A0F824DF}"/>
          </ac:spMkLst>
        </pc:spChg>
        <pc:spChg chg="add del mod">
          <ac:chgData name="Nate Oldham" userId="6c18530f-02dc-43cf-afc4-f6b6c7cbb863" providerId="ADAL" clId="{15A4D629-223F-4FB3-816E-1D49C824E906}" dt="2026-07-21T00:27:18.247" v="4761" actId="478"/>
          <ac:spMkLst>
            <pc:docMk/>
            <pc:sldMk cId="441772986" sldId="269"/>
            <ac:spMk id="13" creationId="{CE7C0FF5-787B-5C54-860F-079B181ED76C}"/>
          </ac:spMkLst>
        </pc:spChg>
      </pc:sldChg>
      <pc:sldChg chg="addSp delSp modSp add mod">
        <pc:chgData name="Nate Oldham" userId="6c18530f-02dc-43cf-afc4-f6b6c7cbb863" providerId="ADAL" clId="{15A4D629-223F-4FB3-816E-1D49C824E906}" dt="2026-07-21T00:27:29.719" v="4763" actId="478"/>
        <pc:sldMkLst>
          <pc:docMk/>
          <pc:sldMk cId="2130287901" sldId="270"/>
        </pc:sldMkLst>
        <pc:spChg chg="mod">
          <ac:chgData name="Nate Oldham" userId="6c18530f-02dc-43cf-afc4-f6b6c7cbb863" providerId="ADAL" clId="{15A4D629-223F-4FB3-816E-1D49C824E906}" dt="2026-07-21T00:14:44.508" v="2295" actId="299"/>
          <ac:spMkLst>
            <pc:docMk/>
            <pc:sldMk cId="2130287901" sldId="270"/>
            <ac:spMk id="2" creationId="{C8503A6F-08D0-837E-8CC1-9FBFE75F8154}"/>
          </ac:spMkLst>
        </pc:spChg>
        <pc:spChg chg="add mod">
          <ac:chgData name="Nate Oldham" userId="6c18530f-02dc-43cf-afc4-f6b6c7cbb863" providerId="ADAL" clId="{15A4D629-223F-4FB3-816E-1D49C824E906}" dt="2026-07-21T00:14:44.578" v="2321" actId="948"/>
          <ac:spMkLst>
            <pc:docMk/>
            <pc:sldMk cId="2130287901" sldId="270"/>
            <ac:spMk id="4" creationId="{7CD4B41F-C173-C7D1-A39A-42D23E276A8F}"/>
          </ac:spMkLst>
        </pc:spChg>
        <pc:spChg chg="add mod">
          <ac:chgData name="Nate Oldham" userId="6c18530f-02dc-43cf-afc4-f6b6c7cbb863" providerId="ADAL" clId="{15A4D629-223F-4FB3-816E-1D49C824E906}" dt="2026-07-21T00:14:44.589" v="2326" actId="1582"/>
          <ac:spMkLst>
            <pc:docMk/>
            <pc:sldMk cId="2130287901" sldId="270"/>
            <ac:spMk id="5" creationId="{3A06DCDA-01B5-9A54-32F1-1DAC81256727}"/>
          </ac:spMkLst>
        </pc:spChg>
        <pc:spChg chg="add mod">
          <ac:chgData name="Nate Oldham" userId="6c18530f-02dc-43cf-afc4-f6b6c7cbb863" providerId="ADAL" clId="{15A4D629-223F-4FB3-816E-1D49C824E906}" dt="2026-07-21T00:14:44.721" v="2343" actId="1582"/>
          <ac:spMkLst>
            <pc:docMk/>
            <pc:sldMk cId="2130287901" sldId="270"/>
            <ac:spMk id="8" creationId="{68358B00-86C1-0F93-E18A-985C1161FC5F}"/>
          </ac:spMkLst>
        </pc:spChg>
        <pc:spChg chg="add mod">
          <ac:chgData name="Nate Oldham" userId="6c18530f-02dc-43cf-afc4-f6b6c7cbb863" providerId="ADAL" clId="{15A4D629-223F-4FB3-816E-1D49C824E906}" dt="2026-07-21T00:14:44.732" v="2347"/>
          <ac:spMkLst>
            <pc:docMk/>
            <pc:sldMk cId="2130287901" sldId="270"/>
            <ac:spMk id="9" creationId="{A4BA4702-4509-D14B-C28D-C85F0AAAB5FC}"/>
          </ac:spMkLst>
        </pc:spChg>
        <pc:spChg chg="add mod">
          <ac:chgData name="Nate Oldham" userId="6c18530f-02dc-43cf-afc4-f6b6c7cbb863" providerId="ADAL" clId="{15A4D629-223F-4FB3-816E-1D49C824E906}" dt="2026-07-21T00:14:44.766" v="2359" actId="299"/>
          <ac:spMkLst>
            <pc:docMk/>
            <pc:sldMk cId="2130287901" sldId="270"/>
            <ac:spMk id="10" creationId="{7F66F6D1-9A6A-7280-7FB8-B7D529A183A1}"/>
          </ac:spMkLst>
        </pc:spChg>
        <pc:spChg chg="add mod">
          <ac:chgData name="Nate Oldham" userId="6c18530f-02dc-43cf-afc4-f6b6c7cbb863" providerId="ADAL" clId="{15A4D629-223F-4FB3-816E-1D49C824E906}" dt="2026-07-21T00:14:44.807" v="2371" actId="299"/>
          <ac:spMkLst>
            <pc:docMk/>
            <pc:sldMk cId="2130287901" sldId="270"/>
            <ac:spMk id="11" creationId="{6BF1F82B-5CE9-8212-A836-1FD0E2E1959A}"/>
          </ac:spMkLst>
        </pc:spChg>
        <pc:spChg chg="add del mod">
          <ac:chgData name="Nate Oldham" userId="6c18530f-02dc-43cf-afc4-f6b6c7cbb863" providerId="ADAL" clId="{15A4D629-223F-4FB3-816E-1D49C824E906}" dt="2026-07-21T00:27:29.719" v="4763" actId="478"/>
          <ac:spMkLst>
            <pc:docMk/>
            <pc:sldMk cId="2130287901" sldId="270"/>
            <ac:spMk id="12" creationId="{1D18DB00-5545-F27C-F628-217849657502}"/>
          </ac:spMkLst>
        </pc:spChg>
        <pc:picChg chg="add mod">
          <ac:chgData name="Nate Oldham" userId="6c18530f-02dc-43cf-afc4-f6b6c7cbb863" providerId="ADAL" clId="{15A4D629-223F-4FB3-816E-1D49C824E906}" dt="2026-07-21T00:14:44.713" v="2338"/>
          <ac:picMkLst>
            <pc:docMk/>
            <pc:sldMk cId="2130287901" sldId="270"/>
            <ac:picMk id="7" creationId="{91A0447C-B14E-DE96-C93E-901DF10F819C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0:27:48.826" v="4764" actId="478"/>
        <pc:sldMkLst>
          <pc:docMk/>
          <pc:sldMk cId="3750019669" sldId="271"/>
        </pc:sldMkLst>
        <pc:spChg chg="mod">
          <ac:chgData name="Nate Oldham" userId="6c18530f-02dc-43cf-afc4-f6b6c7cbb863" providerId="ADAL" clId="{15A4D629-223F-4FB3-816E-1D49C824E906}" dt="2026-07-21T00:14:44.900" v="2396" actId="299"/>
          <ac:spMkLst>
            <pc:docMk/>
            <pc:sldMk cId="3750019669" sldId="271"/>
            <ac:spMk id="2" creationId="{7A3A02EC-041A-2054-6D4A-D945F4F34230}"/>
          </ac:spMkLst>
        </pc:spChg>
        <pc:spChg chg="add mod">
          <ac:chgData name="Nate Oldham" userId="6c18530f-02dc-43cf-afc4-f6b6c7cbb863" providerId="ADAL" clId="{15A4D629-223F-4FB3-816E-1D49C824E906}" dt="2026-07-21T00:14:45.419" v="2576" actId="1582"/>
          <ac:spMkLst>
            <pc:docMk/>
            <pc:sldMk cId="3750019669" sldId="271"/>
            <ac:spMk id="5" creationId="{45DAC990-22D9-D378-1128-C596E33D4B23}"/>
          </ac:spMkLst>
        </pc:spChg>
        <pc:spChg chg="add mod">
          <ac:chgData name="Nate Oldham" userId="6c18530f-02dc-43cf-afc4-f6b6c7cbb863" providerId="ADAL" clId="{15A4D629-223F-4FB3-816E-1D49C824E906}" dt="2026-07-21T00:14:45.586" v="2605" actId="948"/>
          <ac:spMkLst>
            <pc:docMk/>
            <pc:sldMk cId="3750019669" sldId="271"/>
            <ac:spMk id="8" creationId="{088E957D-DC36-ECF3-A320-F15F359EE590}"/>
          </ac:spMkLst>
        </pc:spChg>
        <pc:spChg chg="add del mod">
          <ac:chgData name="Nate Oldham" userId="6c18530f-02dc-43cf-afc4-f6b6c7cbb863" providerId="ADAL" clId="{15A4D629-223F-4FB3-816E-1D49C824E906}" dt="2026-07-21T00:27:48.826" v="4764" actId="478"/>
          <ac:spMkLst>
            <pc:docMk/>
            <pc:sldMk cId="3750019669" sldId="271"/>
            <ac:spMk id="9" creationId="{56B4582E-516E-A13B-7A73-32B53023D8AF}"/>
          </ac:spMkLst>
        </pc:spChg>
        <pc:graphicFrameChg chg="add mod modGraphic">
          <ac:chgData name="Nate Oldham" userId="6c18530f-02dc-43cf-afc4-f6b6c7cbb863" providerId="ADAL" clId="{15A4D629-223F-4FB3-816E-1D49C824E906}" dt="2026-07-21T00:14:45.529" v="2578"/>
          <ac:graphicFrameMkLst>
            <pc:docMk/>
            <pc:sldMk cId="3750019669" sldId="271"/>
            <ac:graphicFrameMk id="4" creationId="{52EC5C39-EB13-0827-DCA4-F2F2BEA55D93}"/>
          </ac:graphicFrameMkLst>
        </pc:graphicFrameChg>
        <pc:picChg chg="add mod">
          <ac:chgData name="Nate Oldham" userId="6c18530f-02dc-43cf-afc4-f6b6c7cbb863" providerId="ADAL" clId="{15A4D629-223F-4FB3-816E-1D49C824E906}" dt="2026-07-21T00:14:45.538" v="2588"/>
          <ac:picMkLst>
            <pc:docMk/>
            <pc:sldMk cId="3750019669" sldId="271"/>
            <ac:picMk id="7" creationId="{40023247-EBFE-814B-718F-891DED0F9BC9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0:28:02.480" v="4765" actId="478"/>
        <pc:sldMkLst>
          <pc:docMk/>
          <pc:sldMk cId="620099479" sldId="272"/>
        </pc:sldMkLst>
        <pc:spChg chg="mod">
          <ac:chgData name="Nate Oldham" userId="6c18530f-02dc-43cf-afc4-f6b6c7cbb863" providerId="ADAL" clId="{15A4D629-223F-4FB3-816E-1D49C824E906}" dt="2026-07-21T00:14:45.673" v="2630" actId="299"/>
          <ac:spMkLst>
            <pc:docMk/>
            <pc:sldMk cId="620099479" sldId="272"/>
            <ac:spMk id="2" creationId="{A9B5734D-D53A-6721-82BA-AA35F04717AD}"/>
          </ac:spMkLst>
        </pc:spChg>
        <pc:spChg chg="add mod">
          <ac:chgData name="Nate Oldham" userId="6c18530f-02dc-43cf-afc4-f6b6c7cbb863" providerId="ADAL" clId="{15A4D629-223F-4FB3-816E-1D49C824E906}" dt="2026-07-21T00:14:45.810" v="2656" actId="948"/>
          <ac:spMkLst>
            <pc:docMk/>
            <pc:sldMk cId="620099479" sldId="272"/>
            <ac:spMk id="4" creationId="{49797060-4A0A-5E62-7CF5-4E2F2A1524B5}"/>
          </ac:spMkLst>
        </pc:spChg>
        <pc:spChg chg="add mod">
          <ac:chgData name="Nate Oldham" userId="6c18530f-02dc-43cf-afc4-f6b6c7cbb863" providerId="ADAL" clId="{15A4D629-223F-4FB3-816E-1D49C824E906}" dt="2026-07-21T00:14:45.823" v="2661" actId="1582"/>
          <ac:spMkLst>
            <pc:docMk/>
            <pc:sldMk cId="620099479" sldId="272"/>
            <ac:spMk id="5" creationId="{318C2FA4-A13F-FF67-9359-398978AFD596}"/>
          </ac:spMkLst>
        </pc:spChg>
        <pc:spChg chg="add mod">
          <ac:chgData name="Nate Oldham" userId="6c18530f-02dc-43cf-afc4-f6b6c7cbb863" providerId="ADAL" clId="{15A4D629-223F-4FB3-816E-1D49C824E906}" dt="2026-07-21T00:14:45.953" v="2674" actId="1582"/>
          <ac:spMkLst>
            <pc:docMk/>
            <pc:sldMk cId="620099479" sldId="272"/>
            <ac:spMk id="8" creationId="{E9A35563-EC6D-27FD-CCD4-73CCD2FFAC7A}"/>
          </ac:spMkLst>
        </pc:spChg>
        <pc:spChg chg="add mod">
          <ac:chgData name="Nate Oldham" userId="6c18530f-02dc-43cf-afc4-f6b6c7cbb863" providerId="ADAL" clId="{15A4D629-223F-4FB3-816E-1D49C824E906}" dt="2026-07-21T00:14:46.123" v="2698" actId="299"/>
          <ac:spMkLst>
            <pc:docMk/>
            <pc:sldMk cId="620099479" sldId="272"/>
            <ac:spMk id="11" creationId="{A496D6F1-1F53-D9F4-8F75-89AE0654A605}"/>
          </ac:spMkLst>
        </pc:spChg>
        <pc:spChg chg="add del mod">
          <ac:chgData name="Nate Oldham" userId="6c18530f-02dc-43cf-afc4-f6b6c7cbb863" providerId="ADAL" clId="{15A4D629-223F-4FB3-816E-1D49C824E906}" dt="2026-07-21T00:28:02.480" v="4765" actId="478"/>
          <ac:spMkLst>
            <pc:docMk/>
            <pc:sldMk cId="620099479" sldId="272"/>
            <ac:spMk id="12" creationId="{2D566409-C299-8BF8-8AD6-AF0892FC9FA9}"/>
          </ac:spMkLst>
        </pc:spChg>
        <pc:picChg chg="add mod">
          <ac:chgData name="Nate Oldham" userId="6c18530f-02dc-43cf-afc4-f6b6c7cbb863" providerId="ADAL" clId="{15A4D629-223F-4FB3-816E-1D49C824E906}" dt="2026-07-21T00:14:45.943" v="2669"/>
          <ac:picMkLst>
            <pc:docMk/>
            <pc:sldMk cId="620099479" sldId="272"/>
            <ac:picMk id="7" creationId="{B0BEEB44-AFF1-2D9A-8DD4-7BB3458AAB2A}"/>
          </ac:picMkLst>
        </pc:picChg>
        <pc:picChg chg="add mod">
          <ac:chgData name="Nate Oldham" userId="6c18530f-02dc-43cf-afc4-f6b6c7cbb863" providerId="ADAL" clId="{15A4D629-223F-4FB3-816E-1D49C824E906}" dt="2026-07-21T00:14:46.080" v="2686"/>
          <ac:picMkLst>
            <pc:docMk/>
            <pc:sldMk cId="620099479" sldId="272"/>
            <ac:picMk id="10" creationId="{D693FF8C-2EB1-EC9F-85C1-76575A1AE68D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0:28:07.544" v="4766" actId="478"/>
        <pc:sldMkLst>
          <pc:docMk/>
          <pc:sldMk cId="3270654309" sldId="273"/>
        </pc:sldMkLst>
        <pc:spChg chg="mod">
          <ac:chgData name="Nate Oldham" userId="6c18530f-02dc-43cf-afc4-f6b6c7cbb863" providerId="ADAL" clId="{15A4D629-223F-4FB3-816E-1D49C824E906}" dt="2026-07-21T00:14:46.216" v="2723" actId="299"/>
          <ac:spMkLst>
            <pc:docMk/>
            <pc:sldMk cId="3270654309" sldId="273"/>
            <ac:spMk id="2" creationId="{7266E052-B418-27AF-B5F0-432ABCD749F2}"/>
          </ac:spMkLst>
        </pc:spChg>
        <pc:spChg chg="add mod">
          <ac:chgData name="Nate Oldham" userId="6c18530f-02dc-43cf-afc4-f6b6c7cbb863" providerId="ADAL" clId="{15A4D629-223F-4FB3-816E-1D49C824E906}" dt="2026-07-21T00:14:46.291" v="2747" actId="948"/>
          <ac:spMkLst>
            <pc:docMk/>
            <pc:sldMk cId="3270654309" sldId="273"/>
            <ac:spMk id="4" creationId="{321631BD-D06E-1D3C-3307-35C7E5DDF456}"/>
          </ac:spMkLst>
        </pc:spChg>
        <pc:spChg chg="add mod">
          <ac:chgData name="Nate Oldham" userId="6c18530f-02dc-43cf-afc4-f6b6c7cbb863" providerId="ADAL" clId="{15A4D629-223F-4FB3-816E-1D49C824E906}" dt="2026-07-21T00:14:46.302" v="2752" actId="1582"/>
          <ac:spMkLst>
            <pc:docMk/>
            <pc:sldMk cId="3270654309" sldId="273"/>
            <ac:spMk id="5" creationId="{C6A6F014-1E57-41D1-C4BE-6892232198E0}"/>
          </ac:spMkLst>
        </pc:spChg>
        <pc:spChg chg="add mod">
          <ac:chgData name="Nate Oldham" userId="6c18530f-02dc-43cf-afc4-f6b6c7cbb863" providerId="ADAL" clId="{15A4D629-223F-4FB3-816E-1D49C824E906}" dt="2026-07-21T00:14:46.438" v="2769" actId="1582"/>
          <ac:spMkLst>
            <pc:docMk/>
            <pc:sldMk cId="3270654309" sldId="273"/>
            <ac:spMk id="8" creationId="{06E548B2-AFF1-A01A-2FBA-1731065FD31D}"/>
          </ac:spMkLst>
        </pc:spChg>
        <pc:spChg chg="add mod">
          <ac:chgData name="Nate Oldham" userId="6c18530f-02dc-43cf-afc4-f6b6c7cbb863" providerId="ADAL" clId="{15A4D629-223F-4FB3-816E-1D49C824E906}" dt="2026-07-21T00:14:46.581" v="2786" actId="1582"/>
          <ac:spMkLst>
            <pc:docMk/>
            <pc:sldMk cId="3270654309" sldId="273"/>
            <ac:spMk id="11" creationId="{0F1567E0-7200-E999-3980-9AED46748754}"/>
          </ac:spMkLst>
        </pc:spChg>
        <pc:spChg chg="add mod">
          <ac:chgData name="Nate Oldham" userId="6c18530f-02dc-43cf-afc4-f6b6c7cbb863" providerId="ADAL" clId="{15A4D629-223F-4FB3-816E-1D49C824E906}" dt="2026-07-21T00:14:46.734" v="2810" actId="299"/>
          <ac:spMkLst>
            <pc:docMk/>
            <pc:sldMk cId="3270654309" sldId="273"/>
            <ac:spMk id="14" creationId="{0CC931D2-8A71-78CB-06D7-388FA362B751}"/>
          </ac:spMkLst>
        </pc:spChg>
        <pc:spChg chg="add mod">
          <ac:chgData name="Nate Oldham" userId="6c18530f-02dc-43cf-afc4-f6b6c7cbb863" providerId="ADAL" clId="{15A4D629-223F-4FB3-816E-1D49C824E906}" dt="2026-07-21T00:14:46.770" v="2822" actId="299"/>
          <ac:spMkLst>
            <pc:docMk/>
            <pc:sldMk cId="3270654309" sldId="273"/>
            <ac:spMk id="15" creationId="{082CBA43-0588-1509-08B1-3386E33002E8}"/>
          </ac:spMkLst>
        </pc:spChg>
        <pc:spChg chg="add del mod">
          <ac:chgData name="Nate Oldham" userId="6c18530f-02dc-43cf-afc4-f6b6c7cbb863" providerId="ADAL" clId="{15A4D629-223F-4FB3-816E-1D49C824E906}" dt="2026-07-21T00:28:07.544" v="4766" actId="478"/>
          <ac:spMkLst>
            <pc:docMk/>
            <pc:sldMk cId="3270654309" sldId="273"/>
            <ac:spMk id="16" creationId="{1D8340B7-84B6-C614-788C-CDE85551C939}"/>
          </ac:spMkLst>
        </pc:spChg>
        <pc:picChg chg="add mod">
          <ac:chgData name="Nate Oldham" userId="6c18530f-02dc-43cf-afc4-f6b6c7cbb863" providerId="ADAL" clId="{15A4D629-223F-4FB3-816E-1D49C824E906}" dt="2026-07-21T00:14:46.423" v="2764"/>
          <ac:picMkLst>
            <pc:docMk/>
            <pc:sldMk cId="3270654309" sldId="273"/>
            <ac:picMk id="7" creationId="{AECD9E69-2CB2-47FF-3CE9-A2504CAF05CD}"/>
          </ac:picMkLst>
        </pc:picChg>
        <pc:picChg chg="add mod">
          <ac:chgData name="Nate Oldham" userId="6c18530f-02dc-43cf-afc4-f6b6c7cbb863" providerId="ADAL" clId="{15A4D629-223F-4FB3-816E-1D49C824E906}" dt="2026-07-21T00:14:46.570" v="2781"/>
          <ac:picMkLst>
            <pc:docMk/>
            <pc:sldMk cId="3270654309" sldId="273"/>
            <ac:picMk id="10" creationId="{BFB7B63B-A7FA-5ECD-7862-34CBE7F5BA42}"/>
          </ac:picMkLst>
        </pc:picChg>
        <pc:picChg chg="add mod">
          <ac:chgData name="Nate Oldham" userId="6c18530f-02dc-43cf-afc4-f6b6c7cbb863" providerId="ADAL" clId="{15A4D629-223F-4FB3-816E-1D49C824E906}" dt="2026-07-21T00:14:46.699" v="2798"/>
          <ac:picMkLst>
            <pc:docMk/>
            <pc:sldMk cId="3270654309" sldId="273"/>
            <ac:picMk id="13" creationId="{F3161730-4EEE-14A5-01C3-0AF3CEBF20A5}"/>
          </ac:picMkLst>
        </pc:picChg>
      </pc:sldChg>
      <pc:sldChg chg="addSp modSp add mod">
        <pc:chgData name="Nate Oldham" userId="6c18530f-02dc-43cf-afc4-f6b6c7cbb863" providerId="ADAL" clId="{15A4D629-223F-4FB3-816E-1D49C824E906}" dt="2026-07-21T00:14:47.032" v="2908" actId="948"/>
        <pc:sldMkLst>
          <pc:docMk/>
          <pc:sldMk cId="3973284048" sldId="274"/>
        </pc:sldMkLst>
        <pc:spChg chg="mod">
          <ac:chgData name="Nate Oldham" userId="6c18530f-02dc-43cf-afc4-f6b6c7cbb863" providerId="ADAL" clId="{15A4D629-223F-4FB3-816E-1D49C824E906}" dt="2026-07-21T00:14:46.857" v="2846" actId="299"/>
          <ac:spMkLst>
            <pc:docMk/>
            <pc:sldMk cId="3973284048" sldId="274"/>
            <ac:spMk id="2" creationId="{8257E8D8-AA11-86A4-6BD7-223F07CB328A}"/>
          </ac:spMkLst>
        </pc:spChg>
        <pc:spChg chg="mod">
          <ac:chgData name="Nate Oldham" userId="6c18530f-02dc-43cf-afc4-f6b6c7cbb863" providerId="ADAL" clId="{15A4D629-223F-4FB3-816E-1D49C824E906}" dt="2026-07-21T00:14:46.894" v="2857" actId="299"/>
          <ac:spMkLst>
            <pc:docMk/>
            <pc:sldMk cId="3973284048" sldId="274"/>
            <ac:spMk id="3" creationId="{B268AC15-B4B5-2285-F558-B06ED49C1FB9}"/>
          </ac:spMkLst>
        </pc:spChg>
        <pc:spChg chg="add mod">
          <ac:chgData name="Nate Oldham" userId="6c18530f-02dc-43cf-afc4-f6b6c7cbb863" providerId="ADAL" clId="{15A4D629-223F-4FB3-816E-1D49C824E906}" dt="2026-07-21T00:14:46.941" v="2874" actId="948"/>
          <ac:spMkLst>
            <pc:docMk/>
            <pc:sldMk cId="3973284048" sldId="274"/>
            <ac:spMk id="5" creationId="{FD308EDF-4289-BC9F-DA6D-E544140C3B49}"/>
          </ac:spMkLst>
        </pc:spChg>
        <pc:spChg chg="add mod">
          <ac:chgData name="Nate Oldham" userId="6c18530f-02dc-43cf-afc4-f6b6c7cbb863" providerId="ADAL" clId="{15A4D629-223F-4FB3-816E-1D49C824E906}" dt="2026-07-21T00:14:46.987" v="2891" actId="948"/>
          <ac:spMkLst>
            <pc:docMk/>
            <pc:sldMk cId="3973284048" sldId="274"/>
            <ac:spMk id="6" creationId="{96E9FF3D-9AA5-A3F1-6A60-80A6547A8424}"/>
          </ac:spMkLst>
        </pc:spChg>
        <pc:spChg chg="add mod">
          <ac:chgData name="Nate Oldham" userId="6c18530f-02dc-43cf-afc4-f6b6c7cbb863" providerId="ADAL" clId="{15A4D629-223F-4FB3-816E-1D49C824E906}" dt="2026-07-21T00:14:47.032" v="2908" actId="948"/>
          <ac:spMkLst>
            <pc:docMk/>
            <pc:sldMk cId="3973284048" sldId="274"/>
            <ac:spMk id="7" creationId="{8FEA7650-9239-2C14-C80E-1765C9AB405B}"/>
          </ac:spMkLst>
        </pc:spChg>
      </pc:sldChg>
      <pc:sldChg chg="addSp delSp modSp add mod">
        <pc:chgData name="Nate Oldham" userId="6c18530f-02dc-43cf-afc4-f6b6c7cbb863" providerId="ADAL" clId="{15A4D629-223F-4FB3-816E-1D49C824E906}" dt="2026-07-21T00:28:24.307" v="4767" actId="478"/>
        <pc:sldMkLst>
          <pc:docMk/>
          <pc:sldMk cId="3342104251" sldId="275"/>
        </pc:sldMkLst>
        <pc:spChg chg="mod">
          <ac:chgData name="Nate Oldham" userId="6c18530f-02dc-43cf-afc4-f6b6c7cbb863" providerId="ADAL" clId="{15A4D629-223F-4FB3-816E-1D49C824E906}" dt="2026-07-21T00:14:47.075" v="2921" actId="299"/>
          <ac:spMkLst>
            <pc:docMk/>
            <pc:sldMk cId="3342104251" sldId="275"/>
            <ac:spMk id="2" creationId="{428322DB-4A8A-5F7A-38DB-750D611DDCF1}"/>
          </ac:spMkLst>
        </pc:spChg>
        <pc:spChg chg="add mod">
          <ac:chgData name="Nate Oldham" userId="6c18530f-02dc-43cf-afc4-f6b6c7cbb863" providerId="ADAL" clId="{15A4D629-223F-4FB3-816E-1D49C824E906}" dt="2026-07-21T00:14:47.144" v="2947" actId="948"/>
          <ac:spMkLst>
            <pc:docMk/>
            <pc:sldMk cId="3342104251" sldId="275"/>
            <ac:spMk id="4" creationId="{168D3680-8C2E-4073-BCBE-62C2B0248985}"/>
          </ac:spMkLst>
        </pc:spChg>
        <pc:spChg chg="add mod">
          <ac:chgData name="Nate Oldham" userId="6c18530f-02dc-43cf-afc4-f6b6c7cbb863" providerId="ADAL" clId="{15A4D629-223F-4FB3-816E-1D49C824E906}" dt="2026-07-21T00:14:47.159" v="2952" actId="1582"/>
          <ac:spMkLst>
            <pc:docMk/>
            <pc:sldMk cId="3342104251" sldId="275"/>
            <ac:spMk id="5" creationId="{AD32AC87-C4B2-17AB-DC13-CC57E83C7AE9}"/>
          </ac:spMkLst>
        </pc:spChg>
        <pc:spChg chg="add mod">
          <ac:chgData name="Nate Oldham" userId="6c18530f-02dc-43cf-afc4-f6b6c7cbb863" providerId="ADAL" clId="{15A4D629-223F-4FB3-816E-1D49C824E906}" dt="2026-07-21T00:14:47.500" v="2981" actId="948"/>
          <ac:spMkLst>
            <pc:docMk/>
            <pc:sldMk cId="3342104251" sldId="275"/>
            <ac:spMk id="8" creationId="{AE9F96AD-C8CB-C459-BC85-0D3E32E3B0FE}"/>
          </ac:spMkLst>
        </pc:spChg>
        <pc:spChg chg="add del mod">
          <ac:chgData name="Nate Oldham" userId="6c18530f-02dc-43cf-afc4-f6b6c7cbb863" providerId="ADAL" clId="{15A4D629-223F-4FB3-816E-1D49C824E906}" dt="2026-07-21T00:28:24.307" v="4767" actId="478"/>
          <ac:spMkLst>
            <pc:docMk/>
            <pc:sldMk cId="3342104251" sldId="275"/>
            <ac:spMk id="9" creationId="{3CEC850A-EB69-91DE-E1A9-D050F37E3BD8}"/>
          </ac:spMkLst>
        </pc:spChg>
        <pc:picChg chg="add mod">
          <ac:chgData name="Nate Oldham" userId="6c18530f-02dc-43cf-afc4-f6b6c7cbb863" providerId="ADAL" clId="{15A4D629-223F-4FB3-816E-1D49C824E906}" dt="2026-07-21T00:14:47.281" v="2964"/>
          <ac:picMkLst>
            <pc:docMk/>
            <pc:sldMk cId="3342104251" sldId="275"/>
            <ac:picMk id="7" creationId="{7830B76A-B08C-B50B-5DFF-95F89AF4AD69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0:28:38.483" v="4769" actId="478"/>
        <pc:sldMkLst>
          <pc:docMk/>
          <pc:sldMk cId="1486413823" sldId="276"/>
        </pc:sldMkLst>
        <pc:spChg chg="mod">
          <ac:chgData name="Nate Oldham" userId="6c18530f-02dc-43cf-afc4-f6b6c7cbb863" providerId="ADAL" clId="{15A4D629-223F-4FB3-816E-1D49C824E906}" dt="2026-07-21T00:14:47.597" v="3006" actId="299"/>
          <ac:spMkLst>
            <pc:docMk/>
            <pc:sldMk cId="1486413823" sldId="276"/>
            <ac:spMk id="2" creationId="{976AAFFB-897A-3AD6-33B9-58B070E81BA7}"/>
          </ac:spMkLst>
        </pc:spChg>
        <pc:spChg chg="add mod">
          <ac:chgData name="Nate Oldham" userId="6c18530f-02dc-43cf-afc4-f6b6c7cbb863" providerId="ADAL" clId="{15A4D629-223F-4FB3-816E-1D49C824E906}" dt="2026-07-21T00:14:47.665" v="3032" actId="948"/>
          <ac:spMkLst>
            <pc:docMk/>
            <pc:sldMk cId="1486413823" sldId="276"/>
            <ac:spMk id="4" creationId="{3F98EDDB-EF63-9C2B-C789-9C2079B9282B}"/>
          </ac:spMkLst>
        </pc:spChg>
        <pc:spChg chg="add mod">
          <ac:chgData name="Nate Oldham" userId="6c18530f-02dc-43cf-afc4-f6b6c7cbb863" providerId="ADAL" clId="{15A4D629-223F-4FB3-816E-1D49C824E906}" dt="2026-07-21T00:14:47.677" v="3037" actId="1582"/>
          <ac:spMkLst>
            <pc:docMk/>
            <pc:sldMk cId="1486413823" sldId="276"/>
            <ac:spMk id="5" creationId="{3282E1A0-23AA-C8AD-A613-53BE50D50476}"/>
          </ac:spMkLst>
        </pc:spChg>
        <pc:spChg chg="mod">
          <ac:chgData name="Nate Oldham" userId="6c18530f-02dc-43cf-afc4-f6b6c7cbb863" providerId="ADAL" clId="{15A4D629-223F-4FB3-816E-1D49C824E906}" dt="2026-07-21T00:14:47.795" v="3048"/>
          <ac:spMkLst>
            <pc:docMk/>
            <pc:sldMk cId="1486413823" sldId="276"/>
            <ac:spMk id="8" creationId="{69B80A36-4439-6166-8324-63657D40E28B}"/>
          </ac:spMkLst>
        </pc:spChg>
        <pc:spChg chg="mod">
          <ac:chgData name="Nate Oldham" userId="6c18530f-02dc-43cf-afc4-f6b6c7cbb863" providerId="ADAL" clId="{15A4D629-223F-4FB3-816E-1D49C824E906}" dt="2026-07-21T00:14:47.795" v="3048"/>
          <ac:spMkLst>
            <pc:docMk/>
            <pc:sldMk cId="1486413823" sldId="276"/>
            <ac:spMk id="10" creationId="{0F76F384-72E1-4341-5E5B-B18E34C552E1}"/>
          </ac:spMkLst>
        </pc:spChg>
        <pc:spChg chg="add mod">
          <ac:chgData name="Nate Oldham" userId="6c18530f-02dc-43cf-afc4-f6b6c7cbb863" providerId="ADAL" clId="{15A4D629-223F-4FB3-816E-1D49C824E906}" dt="2026-07-21T00:28:35.995" v="4768" actId="14100"/>
          <ac:spMkLst>
            <pc:docMk/>
            <pc:sldMk cId="1486413823" sldId="276"/>
            <ac:spMk id="11" creationId="{7B737E60-4194-2C24-9A02-C45D03F83E07}"/>
          </ac:spMkLst>
        </pc:spChg>
        <pc:spChg chg="add mod">
          <ac:chgData name="Nate Oldham" userId="6c18530f-02dc-43cf-afc4-f6b6c7cbb863" providerId="ADAL" clId="{15A4D629-223F-4FB3-816E-1D49C824E906}" dt="2026-07-21T00:14:47.812" v="3057"/>
          <ac:spMkLst>
            <pc:docMk/>
            <pc:sldMk cId="1486413823" sldId="276"/>
            <ac:spMk id="12" creationId="{4A0C8B8C-1844-6335-4CAD-859F8185955B}"/>
          </ac:spMkLst>
        </pc:spChg>
        <pc:spChg chg="add mod">
          <ac:chgData name="Nate Oldham" userId="6c18530f-02dc-43cf-afc4-f6b6c7cbb863" providerId="ADAL" clId="{15A4D629-223F-4FB3-816E-1D49C824E906}" dt="2026-07-21T00:14:47.860" v="3069" actId="299"/>
          <ac:spMkLst>
            <pc:docMk/>
            <pc:sldMk cId="1486413823" sldId="276"/>
            <ac:spMk id="13" creationId="{FC6AA24D-35FB-EABA-856D-75703FA4D398}"/>
          </ac:spMkLst>
        </pc:spChg>
        <pc:spChg chg="add mod">
          <ac:chgData name="Nate Oldham" userId="6c18530f-02dc-43cf-afc4-f6b6c7cbb863" providerId="ADAL" clId="{15A4D629-223F-4FB3-816E-1D49C824E906}" dt="2026-07-21T00:14:47.918" v="3081" actId="299"/>
          <ac:spMkLst>
            <pc:docMk/>
            <pc:sldMk cId="1486413823" sldId="276"/>
            <ac:spMk id="14" creationId="{685E4553-FDCF-F79A-4455-5028DC944786}"/>
          </ac:spMkLst>
        </pc:spChg>
        <pc:spChg chg="add del mod">
          <ac:chgData name="Nate Oldham" userId="6c18530f-02dc-43cf-afc4-f6b6c7cbb863" providerId="ADAL" clId="{15A4D629-223F-4FB3-816E-1D49C824E906}" dt="2026-07-21T00:28:38.483" v="4769" actId="478"/>
          <ac:spMkLst>
            <pc:docMk/>
            <pc:sldMk cId="1486413823" sldId="276"/>
            <ac:spMk id="15" creationId="{EC2641CE-2D8F-B2AB-1920-53A3609CB93E}"/>
          </ac:spMkLst>
        </pc:spChg>
        <pc:grpChg chg="add mod">
          <ac:chgData name="Nate Oldham" userId="6c18530f-02dc-43cf-afc4-f6b6c7cbb863" providerId="ADAL" clId="{15A4D629-223F-4FB3-816E-1D49C824E906}" dt="2026-07-21T00:14:47.795" v="3048"/>
          <ac:grpSpMkLst>
            <pc:docMk/>
            <pc:sldMk cId="1486413823" sldId="276"/>
            <ac:grpSpMk id="6" creationId="{F5504345-EAB2-2818-DA58-7232B18DD548}"/>
          </ac:grpSpMkLst>
        </pc:grpChg>
        <pc:grpChg chg="mod">
          <ac:chgData name="Nate Oldham" userId="6c18530f-02dc-43cf-afc4-f6b6c7cbb863" providerId="ADAL" clId="{15A4D629-223F-4FB3-816E-1D49C824E906}" dt="2026-07-21T00:14:47.795" v="3048"/>
          <ac:grpSpMkLst>
            <pc:docMk/>
            <pc:sldMk cId="1486413823" sldId="276"/>
            <ac:grpSpMk id="7" creationId="{E5B48E77-AD81-B55B-704E-8540C279A42B}"/>
          </ac:grpSpMkLst>
        </pc:grpChg>
        <pc:picChg chg="mod">
          <ac:chgData name="Nate Oldham" userId="6c18530f-02dc-43cf-afc4-f6b6c7cbb863" providerId="ADAL" clId="{15A4D629-223F-4FB3-816E-1D49C824E906}" dt="2026-07-21T00:14:47.795" v="3048"/>
          <ac:picMkLst>
            <pc:docMk/>
            <pc:sldMk cId="1486413823" sldId="276"/>
            <ac:picMk id="9" creationId="{51F9FAEF-80DB-3856-783A-6C050931E34A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0:28:46.536" v="4770" actId="478"/>
        <pc:sldMkLst>
          <pc:docMk/>
          <pc:sldMk cId="822502361" sldId="277"/>
        </pc:sldMkLst>
        <pc:spChg chg="mod">
          <ac:chgData name="Nate Oldham" userId="6c18530f-02dc-43cf-afc4-f6b6c7cbb863" providerId="ADAL" clId="{15A4D629-223F-4FB3-816E-1D49C824E906}" dt="2026-07-21T00:14:48.014" v="3106" actId="299"/>
          <ac:spMkLst>
            <pc:docMk/>
            <pc:sldMk cId="822502361" sldId="277"/>
            <ac:spMk id="2" creationId="{4202D5F1-A169-EACC-47D2-3BA8E3FC5B43}"/>
          </ac:spMkLst>
        </pc:spChg>
        <pc:spChg chg="add mod">
          <ac:chgData name="Nate Oldham" userId="6c18530f-02dc-43cf-afc4-f6b6c7cbb863" providerId="ADAL" clId="{15A4D629-223F-4FB3-816E-1D49C824E906}" dt="2026-07-21T00:14:48.026" v="3111" actId="1582"/>
          <ac:spMkLst>
            <pc:docMk/>
            <pc:sldMk cId="822502361" sldId="277"/>
            <ac:spMk id="4" creationId="{40D78003-9B36-E112-8617-F60256F706CA}"/>
          </ac:spMkLst>
        </pc:spChg>
        <pc:spChg chg="add mod">
          <ac:chgData name="Nate Oldham" userId="6c18530f-02dc-43cf-afc4-f6b6c7cbb863" providerId="ADAL" clId="{15A4D629-223F-4FB3-816E-1D49C824E906}" dt="2026-07-21T00:14:48.161" v="3128" actId="1582"/>
          <ac:spMkLst>
            <pc:docMk/>
            <pc:sldMk cId="822502361" sldId="277"/>
            <ac:spMk id="7" creationId="{F7AFEE9B-2088-03A9-1661-BB75599763D8}"/>
          </ac:spMkLst>
        </pc:spChg>
        <pc:spChg chg="add mod">
          <ac:chgData name="Nate Oldham" userId="6c18530f-02dc-43cf-afc4-f6b6c7cbb863" providerId="ADAL" clId="{15A4D629-223F-4FB3-816E-1D49C824E906}" dt="2026-07-21T00:14:48.283" v="3145" actId="1582"/>
          <ac:spMkLst>
            <pc:docMk/>
            <pc:sldMk cId="822502361" sldId="277"/>
            <ac:spMk id="10" creationId="{C180E487-51CD-21D3-81F3-ADE8AB90A605}"/>
          </ac:spMkLst>
        </pc:spChg>
        <pc:spChg chg="add mod">
          <ac:chgData name="Nate Oldham" userId="6c18530f-02dc-43cf-afc4-f6b6c7cbb863" providerId="ADAL" clId="{15A4D629-223F-4FB3-816E-1D49C824E906}" dt="2026-07-21T00:14:48.293" v="3149"/>
          <ac:spMkLst>
            <pc:docMk/>
            <pc:sldMk cId="822502361" sldId="277"/>
            <ac:spMk id="11" creationId="{14EB3CDE-D92D-91C5-6106-DC6D59BBE537}"/>
          </ac:spMkLst>
        </pc:spChg>
        <pc:spChg chg="add mod">
          <ac:chgData name="Nate Oldham" userId="6c18530f-02dc-43cf-afc4-f6b6c7cbb863" providerId="ADAL" clId="{15A4D629-223F-4FB3-816E-1D49C824E906}" dt="2026-07-21T00:14:48.336" v="3161" actId="299"/>
          <ac:spMkLst>
            <pc:docMk/>
            <pc:sldMk cId="822502361" sldId="277"/>
            <ac:spMk id="12" creationId="{38663CDE-DFF1-5537-6D29-83CC95746E3D}"/>
          </ac:spMkLst>
        </pc:spChg>
        <pc:spChg chg="add mod">
          <ac:chgData name="Nate Oldham" userId="6c18530f-02dc-43cf-afc4-f6b6c7cbb863" providerId="ADAL" clId="{15A4D629-223F-4FB3-816E-1D49C824E906}" dt="2026-07-21T00:14:48.380" v="3173" actId="299"/>
          <ac:spMkLst>
            <pc:docMk/>
            <pc:sldMk cId="822502361" sldId="277"/>
            <ac:spMk id="13" creationId="{9BFE73CC-59E9-C9DB-75B3-3B1C7817A4AB}"/>
          </ac:spMkLst>
        </pc:spChg>
        <pc:spChg chg="add mod">
          <ac:chgData name="Nate Oldham" userId="6c18530f-02dc-43cf-afc4-f6b6c7cbb863" providerId="ADAL" clId="{15A4D629-223F-4FB3-816E-1D49C824E906}" dt="2026-07-21T00:14:48.392" v="3178" actId="1582"/>
          <ac:spMkLst>
            <pc:docMk/>
            <pc:sldMk cId="822502361" sldId="277"/>
            <ac:spMk id="14" creationId="{DE42C5C6-046A-FB20-4CBA-82AA20518F04}"/>
          </ac:spMkLst>
        </pc:spChg>
        <pc:spChg chg="add mod">
          <ac:chgData name="Nate Oldham" userId="6c18530f-02dc-43cf-afc4-f6b6c7cbb863" providerId="ADAL" clId="{15A4D629-223F-4FB3-816E-1D49C824E906}" dt="2026-07-21T00:14:48.400" v="3182"/>
          <ac:spMkLst>
            <pc:docMk/>
            <pc:sldMk cId="822502361" sldId="277"/>
            <ac:spMk id="15" creationId="{E89C3DC7-BBD2-1B2B-C5B8-1F4AE0043736}"/>
          </ac:spMkLst>
        </pc:spChg>
        <pc:spChg chg="add mod">
          <ac:chgData name="Nate Oldham" userId="6c18530f-02dc-43cf-afc4-f6b6c7cbb863" providerId="ADAL" clId="{15A4D629-223F-4FB3-816E-1D49C824E906}" dt="2026-07-21T00:14:48.446" v="3194" actId="299"/>
          <ac:spMkLst>
            <pc:docMk/>
            <pc:sldMk cId="822502361" sldId="277"/>
            <ac:spMk id="16" creationId="{37629CAA-42F9-BC31-15B4-3FA54C08CB9A}"/>
          </ac:spMkLst>
        </pc:spChg>
        <pc:spChg chg="add mod">
          <ac:chgData name="Nate Oldham" userId="6c18530f-02dc-43cf-afc4-f6b6c7cbb863" providerId="ADAL" clId="{15A4D629-223F-4FB3-816E-1D49C824E906}" dt="2026-07-21T00:14:48.490" v="3206" actId="299"/>
          <ac:spMkLst>
            <pc:docMk/>
            <pc:sldMk cId="822502361" sldId="277"/>
            <ac:spMk id="17" creationId="{E0F404A6-BB63-D859-13F6-E346EBBF8924}"/>
          </ac:spMkLst>
        </pc:spChg>
        <pc:spChg chg="add mod">
          <ac:chgData name="Nate Oldham" userId="6c18530f-02dc-43cf-afc4-f6b6c7cbb863" providerId="ADAL" clId="{15A4D629-223F-4FB3-816E-1D49C824E906}" dt="2026-07-21T00:14:48.501" v="3211" actId="1582"/>
          <ac:spMkLst>
            <pc:docMk/>
            <pc:sldMk cId="822502361" sldId="277"/>
            <ac:spMk id="18" creationId="{BEE65A16-90D5-5E05-5645-5638808B3D1F}"/>
          </ac:spMkLst>
        </pc:spChg>
        <pc:spChg chg="add mod">
          <ac:chgData name="Nate Oldham" userId="6c18530f-02dc-43cf-afc4-f6b6c7cbb863" providerId="ADAL" clId="{15A4D629-223F-4FB3-816E-1D49C824E906}" dt="2026-07-21T00:14:48.509" v="3215"/>
          <ac:spMkLst>
            <pc:docMk/>
            <pc:sldMk cId="822502361" sldId="277"/>
            <ac:spMk id="19" creationId="{4BF85399-C002-A95F-E672-CD1716D33CF0}"/>
          </ac:spMkLst>
        </pc:spChg>
        <pc:spChg chg="add mod">
          <ac:chgData name="Nate Oldham" userId="6c18530f-02dc-43cf-afc4-f6b6c7cbb863" providerId="ADAL" clId="{15A4D629-223F-4FB3-816E-1D49C824E906}" dt="2026-07-21T00:14:48.545" v="3227" actId="299"/>
          <ac:spMkLst>
            <pc:docMk/>
            <pc:sldMk cId="822502361" sldId="277"/>
            <ac:spMk id="20" creationId="{A92027C2-FA07-FDFC-5F21-392C864B31DD}"/>
          </ac:spMkLst>
        </pc:spChg>
        <pc:spChg chg="add mod">
          <ac:chgData name="Nate Oldham" userId="6c18530f-02dc-43cf-afc4-f6b6c7cbb863" providerId="ADAL" clId="{15A4D629-223F-4FB3-816E-1D49C824E906}" dt="2026-07-21T00:14:48.582" v="3239" actId="299"/>
          <ac:spMkLst>
            <pc:docMk/>
            <pc:sldMk cId="822502361" sldId="277"/>
            <ac:spMk id="21" creationId="{6CC381A1-1318-BD31-28B4-5522B16604CE}"/>
          </ac:spMkLst>
        </pc:spChg>
        <pc:spChg chg="add del mod">
          <ac:chgData name="Nate Oldham" userId="6c18530f-02dc-43cf-afc4-f6b6c7cbb863" providerId="ADAL" clId="{15A4D629-223F-4FB3-816E-1D49C824E906}" dt="2026-07-21T00:28:46.536" v="4770" actId="478"/>
          <ac:spMkLst>
            <pc:docMk/>
            <pc:sldMk cId="822502361" sldId="277"/>
            <ac:spMk id="22" creationId="{BBFE2011-AAA9-09DE-E6AB-3710CDF37ABC}"/>
          </ac:spMkLst>
        </pc:spChg>
        <pc:picChg chg="add mod">
          <ac:chgData name="Nate Oldham" userId="6c18530f-02dc-43cf-afc4-f6b6c7cbb863" providerId="ADAL" clId="{15A4D629-223F-4FB3-816E-1D49C824E906}" dt="2026-07-21T00:14:48.149" v="3123"/>
          <ac:picMkLst>
            <pc:docMk/>
            <pc:sldMk cId="822502361" sldId="277"/>
            <ac:picMk id="6" creationId="{531AC78C-3FCF-473B-A33D-B0500984DFAF}"/>
          </ac:picMkLst>
        </pc:picChg>
        <pc:picChg chg="add mod">
          <ac:chgData name="Nate Oldham" userId="6c18530f-02dc-43cf-afc4-f6b6c7cbb863" providerId="ADAL" clId="{15A4D629-223F-4FB3-816E-1D49C824E906}" dt="2026-07-21T00:14:48.271" v="3140"/>
          <ac:picMkLst>
            <pc:docMk/>
            <pc:sldMk cId="822502361" sldId="277"/>
            <ac:picMk id="9" creationId="{C67187DD-8E88-082D-A463-4C200F0B710F}"/>
          </ac:picMkLst>
        </pc:picChg>
      </pc:sldChg>
      <pc:sldChg chg="addSp delSp modSp add mod">
        <pc:chgData name="Nate Oldham" userId="6c18530f-02dc-43cf-afc4-f6b6c7cbb863" providerId="ADAL" clId="{15A4D629-223F-4FB3-816E-1D49C824E906}" dt="2026-07-21T00:51:35.256" v="4884" actId="1076"/>
        <pc:sldMkLst>
          <pc:docMk/>
          <pc:sldMk cId="3811552709" sldId="278"/>
        </pc:sldMkLst>
        <pc:spChg chg="mod">
          <ac:chgData name="Nate Oldham" userId="6c18530f-02dc-43cf-afc4-f6b6c7cbb863" providerId="ADAL" clId="{15A4D629-223F-4FB3-816E-1D49C824E906}" dt="2026-07-21T00:14:48.664" v="3264" actId="299"/>
          <ac:spMkLst>
            <pc:docMk/>
            <pc:sldMk cId="3811552709" sldId="278"/>
            <ac:spMk id="2" creationId="{7B2165AD-8BF4-1225-1B64-12C946D7158C}"/>
          </ac:spMkLst>
        </pc:spChg>
        <pc:spChg chg="add mod">
          <ac:chgData name="Nate Oldham" userId="6c18530f-02dc-43cf-afc4-f6b6c7cbb863" providerId="ADAL" clId="{15A4D629-223F-4FB3-816E-1D49C824E906}" dt="2026-07-21T00:50:50.285" v="4872" actId="14100"/>
          <ac:spMkLst>
            <pc:docMk/>
            <pc:sldMk cId="3811552709" sldId="278"/>
            <ac:spMk id="4" creationId="{7295320E-1C55-3334-F494-9A98A5E65067}"/>
          </ac:spMkLst>
        </pc:spChg>
        <pc:spChg chg="add mod">
          <ac:chgData name="Nate Oldham" userId="6c18530f-02dc-43cf-afc4-f6b6c7cbb863" providerId="ADAL" clId="{15A4D629-223F-4FB3-816E-1D49C824E906}" dt="2026-07-21T00:50:55.108" v="4873" actId="1076"/>
          <ac:spMkLst>
            <pc:docMk/>
            <pc:sldMk cId="3811552709" sldId="278"/>
            <ac:spMk id="5" creationId="{64320E0A-1170-2215-DD54-0E4BE4526773}"/>
          </ac:spMkLst>
        </pc:spChg>
        <pc:spChg chg="add mod">
          <ac:chgData name="Nate Oldham" userId="6c18530f-02dc-43cf-afc4-f6b6c7cbb863" providerId="ADAL" clId="{15A4D629-223F-4FB3-816E-1D49C824E906}" dt="2026-07-21T00:51:20.528" v="4880" actId="14100"/>
          <ac:spMkLst>
            <pc:docMk/>
            <pc:sldMk cId="3811552709" sldId="278"/>
            <ac:spMk id="8" creationId="{4CA26FAF-19CA-6D88-9B64-7E3C3EE798B1}"/>
          </ac:spMkLst>
        </pc:spChg>
        <pc:spChg chg="add mod">
          <ac:chgData name="Nate Oldham" userId="6c18530f-02dc-43cf-afc4-f6b6c7cbb863" providerId="ADAL" clId="{15A4D629-223F-4FB3-816E-1D49C824E906}" dt="2026-07-21T00:29:03.742" v="4771" actId="14100"/>
          <ac:spMkLst>
            <pc:docMk/>
            <pc:sldMk cId="3811552709" sldId="278"/>
            <ac:spMk id="11" creationId="{A3F28BCD-4F4C-E926-78BE-314D583A5E10}"/>
          </ac:spMkLst>
        </pc:spChg>
        <pc:spChg chg="add mod">
          <ac:chgData name="Nate Oldham" userId="6c18530f-02dc-43cf-afc4-f6b6c7cbb863" providerId="ADAL" clId="{15A4D629-223F-4FB3-816E-1D49C824E906}" dt="2026-07-21T00:14:48.998" v="3329"/>
          <ac:spMkLst>
            <pc:docMk/>
            <pc:sldMk cId="3811552709" sldId="278"/>
            <ac:spMk id="12" creationId="{EAFA0629-C63D-C681-8545-3B3B5073883D}"/>
          </ac:spMkLst>
        </pc:spChg>
        <pc:spChg chg="add mod">
          <ac:chgData name="Nate Oldham" userId="6c18530f-02dc-43cf-afc4-f6b6c7cbb863" providerId="ADAL" clId="{15A4D629-223F-4FB3-816E-1D49C824E906}" dt="2026-07-21T00:14:49.036" v="3341" actId="299"/>
          <ac:spMkLst>
            <pc:docMk/>
            <pc:sldMk cId="3811552709" sldId="278"/>
            <ac:spMk id="13" creationId="{E8249F4D-3A06-DFFB-3A1F-FD8BF17E4610}"/>
          </ac:spMkLst>
        </pc:spChg>
        <pc:spChg chg="add mod">
          <ac:chgData name="Nate Oldham" userId="6c18530f-02dc-43cf-afc4-f6b6c7cbb863" providerId="ADAL" clId="{15A4D629-223F-4FB3-816E-1D49C824E906}" dt="2026-07-21T00:44:41.772" v="4867" actId="20577"/>
          <ac:spMkLst>
            <pc:docMk/>
            <pc:sldMk cId="3811552709" sldId="278"/>
            <ac:spMk id="14" creationId="{F9EC62E4-9E30-1540-F85A-DE7763D5EE88}"/>
          </ac:spMkLst>
        </pc:spChg>
        <pc:spChg chg="add mod">
          <ac:chgData name="Nate Oldham" userId="6c18530f-02dc-43cf-afc4-f6b6c7cbb863" providerId="ADAL" clId="{15A4D629-223F-4FB3-816E-1D49C824E906}" dt="2026-07-21T00:14:49.112" v="3365" actId="299"/>
          <ac:spMkLst>
            <pc:docMk/>
            <pc:sldMk cId="3811552709" sldId="278"/>
            <ac:spMk id="15" creationId="{4E754621-F675-027C-534D-FA4D3348BF2B}"/>
          </ac:spMkLst>
        </pc:spChg>
        <pc:spChg chg="add del mod">
          <ac:chgData name="Nate Oldham" userId="6c18530f-02dc-43cf-afc4-f6b6c7cbb863" providerId="ADAL" clId="{15A4D629-223F-4FB3-816E-1D49C824E906}" dt="2026-07-21T00:29:06.606" v="4772" actId="478"/>
          <ac:spMkLst>
            <pc:docMk/>
            <pc:sldMk cId="3811552709" sldId="278"/>
            <ac:spMk id="16" creationId="{A0C13F96-25F1-3557-CA3E-F7FDBFC628B8}"/>
          </ac:spMkLst>
        </pc:spChg>
        <pc:picChg chg="add mod">
          <ac:chgData name="Nate Oldham" userId="6c18530f-02dc-43cf-afc4-f6b6c7cbb863" providerId="ADAL" clId="{15A4D629-223F-4FB3-816E-1D49C824E906}" dt="2026-07-21T00:50:55.108" v="4873" actId="1076"/>
          <ac:picMkLst>
            <pc:docMk/>
            <pc:sldMk cId="3811552709" sldId="278"/>
            <ac:picMk id="7" creationId="{420DCBF2-37D4-6028-4942-32026626BC1A}"/>
          </ac:picMkLst>
        </pc:picChg>
        <pc:picChg chg="add mod">
          <ac:chgData name="Nate Oldham" userId="6c18530f-02dc-43cf-afc4-f6b6c7cbb863" providerId="ADAL" clId="{15A4D629-223F-4FB3-816E-1D49C824E906}" dt="2026-07-21T00:51:35.256" v="4884" actId="1076"/>
          <ac:picMkLst>
            <pc:docMk/>
            <pc:sldMk cId="3811552709" sldId="278"/>
            <ac:picMk id="9" creationId="{B6FA2F44-78F5-620A-7735-301B3922939E}"/>
          </ac:picMkLst>
        </pc:picChg>
        <pc:picChg chg="add del mod">
          <ac:chgData name="Nate Oldham" userId="6c18530f-02dc-43cf-afc4-f6b6c7cbb863" providerId="ADAL" clId="{15A4D629-223F-4FB3-816E-1D49C824E906}" dt="2026-07-21T00:50:41.566" v="4869" actId="478"/>
          <ac:picMkLst>
            <pc:docMk/>
            <pc:sldMk cId="3811552709" sldId="278"/>
            <ac:picMk id="10" creationId="{5B2CCDE3-9726-871D-CA0B-35D068D1F95A}"/>
          </ac:picMkLst>
        </pc:picChg>
      </pc:sldChg>
      <pc:sldChg chg="addSp delSp modSp add del mod">
        <pc:chgData name="Nate Oldham" userId="6c18530f-02dc-43cf-afc4-f6b6c7cbb863" providerId="ADAL" clId="{15A4D629-223F-4FB3-816E-1D49C824E906}" dt="2026-07-21T00:29:30.250" v="4776" actId="2696"/>
        <pc:sldMkLst>
          <pc:docMk/>
          <pc:sldMk cId="2036901253" sldId="279"/>
        </pc:sldMkLst>
        <pc:spChg chg="mod">
          <ac:chgData name="Nate Oldham" userId="6c18530f-02dc-43cf-afc4-f6b6c7cbb863" providerId="ADAL" clId="{15A4D629-223F-4FB3-816E-1D49C824E906}" dt="2026-07-21T00:14:49.199" v="3390" actId="299"/>
          <ac:spMkLst>
            <pc:docMk/>
            <pc:sldMk cId="2036901253" sldId="279"/>
            <ac:spMk id="2" creationId="{ADB0592E-B386-CD72-0615-EBF919D1E7C7}"/>
          </ac:spMkLst>
        </pc:spChg>
        <pc:spChg chg="add mod">
          <ac:chgData name="Nate Oldham" userId="6c18530f-02dc-43cf-afc4-f6b6c7cbb863" providerId="ADAL" clId="{15A4D629-223F-4FB3-816E-1D49C824E906}" dt="2026-07-21T00:14:49.208" v="3395" actId="1582"/>
          <ac:spMkLst>
            <pc:docMk/>
            <pc:sldMk cId="2036901253" sldId="279"/>
            <ac:spMk id="4" creationId="{E032908A-6FA8-79F3-1CAE-497AD00A6EA3}"/>
          </ac:spMkLst>
        </pc:spChg>
        <pc:spChg chg="add mod">
          <ac:chgData name="Nate Oldham" userId="6c18530f-02dc-43cf-afc4-f6b6c7cbb863" providerId="ADAL" clId="{15A4D629-223F-4FB3-816E-1D49C824E906}" dt="2026-07-21T00:14:49.216" v="3399"/>
          <ac:spMkLst>
            <pc:docMk/>
            <pc:sldMk cId="2036901253" sldId="279"/>
            <ac:spMk id="5" creationId="{4297F7ED-6235-A069-DC28-46224F14826F}"/>
          </ac:spMkLst>
        </pc:spChg>
        <pc:spChg chg="add mod">
          <ac:chgData name="Nate Oldham" userId="6c18530f-02dc-43cf-afc4-f6b6c7cbb863" providerId="ADAL" clId="{15A4D629-223F-4FB3-816E-1D49C824E906}" dt="2026-07-21T00:14:49.250" v="3411" actId="299"/>
          <ac:spMkLst>
            <pc:docMk/>
            <pc:sldMk cId="2036901253" sldId="279"/>
            <ac:spMk id="6" creationId="{80A57C0B-FD34-5FBD-8F4E-6C83831120C9}"/>
          </ac:spMkLst>
        </pc:spChg>
        <pc:spChg chg="add mod">
          <ac:chgData name="Nate Oldham" userId="6c18530f-02dc-43cf-afc4-f6b6c7cbb863" providerId="ADAL" clId="{15A4D629-223F-4FB3-816E-1D49C824E906}" dt="2026-07-21T00:14:49.286" v="3423" actId="299"/>
          <ac:spMkLst>
            <pc:docMk/>
            <pc:sldMk cId="2036901253" sldId="279"/>
            <ac:spMk id="7" creationId="{2A35787C-6B51-717E-79B7-FE9A412E288E}"/>
          </ac:spMkLst>
        </pc:spChg>
        <pc:spChg chg="add mod">
          <ac:chgData name="Nate Oldham" userId="6c18530f-02dc-43cf-afc4-f6b6c7cbb863" providerId="ADAL" clId="{15A4D629-223F-4FB3-816E-1D49C824E906}" dt="2026-07-21T00:14:49.297" v="3428" actId="1582"/>
          <ac:spMkLst>
            <pc:docMk/>
            <pc:sldMk cId="2036901253" sldId="279"/>
            <ac:spMk id="8" creationId="{10ECD322-95C1-CA21-2697-34EB5A21468A}"/>
          </ac:spMkLst>
        </pc:spChg>
        <pc:spChg chg="add mod">
          <ac:chgData name="Nate Oldham" userId="6c18530f-02dc-43cf-afc4-f6b6c7cbb863" providerId="ADAL" clId="{15A4D629-223F-4FB3-816E-1D49C824E906}" dt="2026-07-21T00:14:49.304" v="3432"/>
          <ac:spMkLst>
            <pc:docMk/>
            <pc:sldMk cId="2036901253" sldId="279"/>
            <ac:spMk id="9" creationId="{B0EDF3B9-451A-422A-D6DC-8A31C7A1E17D}"/>
          </ac:spMkLst>
        </pc:spChg>
        <pc:spChg chg="add mod">
          <ac:chgData name="Nate Oldham" userId="6c18530f-02dc-43cf-afc4-f6b6c7cbb863" providerId="ADAL" clId="{15A4D629-223F-4FB3-816E-1D49C824E906}" dt="2026-07-21T00:14:49.339" v="3444" actId="299"/>
          <ac:spMkLst>
            <pc:docMk/>
            <pc:sldMk cId="2036901253" sldId="279"/>
            <ac:spMk id="10" creationId="{9D5B1658-0385-FEB3-D39B-AA4EBE62B837}"/>
          </ac:spMkLst>
        </pc:spChg>
        <pc:spChg chg="add mod">
          <ac:chgData name="Nate Oldham" userId="6c18530f-02dc-43cf-afc4-f6b6c7cbb863" providerId="ADAL" clId="{15A4D629-223F-4FB3-816E-1D49C824E906}" dt="2026-07-21T00:14:49.380" v="3456" actId="299"/>
          <ac:spMkLst>
            <pc:docMk/>
            <pc:sldMk cId="2036901253" sldId="279"/>
            <ac:spMk id="11" creationId="{C34799E1-9875-4912-46A8-F9FD048ECEDA}"/>
          </ac:spMkLst>
        </pc:spChg>
        <pc:spChg chg="add mod">
          <ac:chgData name="Nate Oldham" userId="6c18530f-02dc-43cf-afc4-f6b6c7cbb863" providerId="ADAL" clId="{15A4D629-223F-4FB3-816E-1D49C824E906}" dt="2026-07-21T00:14:49.389" v="3461" actId="1582"/>
          <ac:spMkLst>
            <pc:docMk/>
            <pc:sldMk cId="2036901253" sldId="279"/>
            <ac:spMk id="12" creationId="{FAD32EF1-6568-C017-1123-A0E0D3291508}"/>
          </ac:spMkLst>
        </pc:spChg>
        <pc:spChg chg="add mod">
          <ac:chgData name="Nate Oldham" userId="6c18530f-02dc-43cf-afc4-f6b6c7cbb863" providerId="ADAL" clId="{15A4D629-223F-4FB3-816E-1D49C824E906}" dt="2026-07-21T00:14:49.398" v="3465"/>
          <ac:spMkLst>
            <pc:docMk/>
            <pc:sldMk cId="2036901253" sldId="279"/>
            <ac:spMk id="13" creationId="{5EE1A60E-652A-3B23-4D22-F0EBEF8A550F}"/>
          </ac:spMkLst>
        </pc:spChg>
        <pc:spChg chg="add mod">
          <ac:chgData name="Nate Oldham" userId="6c18530f-02dc-43cf-afc4-f6b6c7cbb863" providerId="ADAL" clId="{15A4D629-223F-4FB3-816E-1D49C824E906}" dt="2026-07-21T00:14:49.430" v="3477" actId="299"/>
          <ac:spMkLst>
            <pc:docMk/>
            <pc:sldMk cId="2036901253" sldId="279"/>
            <ac:spMk id="14" creationId="{D0D2070E-8590-2A6A-BC43-68E2307F64A0}"/>
          </ac:spMkLst>
        </pc:spChg>
        <pc:spChg chg="add mod">
          <ac:chgData name="Nate Oldham" userId="6c18530f-02dc-43cf-afc4-f6b6c7cbb863" providerId="ADAL" clId="{15A4D629-223F-4FB3-816E-1D49C824E906}" dt="2026-07-21T00:14:49.465" v="3489" actId="299"/>
          <ac:spMkLst>
            <pc:docMk/>
            <pc:sldMk cId="2036901253" sldId="279"/>
            <ac:spMk id="15" creationId="{516777B4-9693-E705-C5F7-CAD80F211E17}"/>
          </ac:spMkLst>
        </pc:spChg>
        <pc:spChg chg="add mod">
          <ac:chgData name="Nate Oldham" userId="6c18530f-02dc-43cf-afc4-f6b6c7cbb863" providerId="ADAL" clId="{15A4D629-223F-4FB3-816E-1D49C824E906}" dt="2026-07-21T00:14:49.476" v="3494" actId="1582"/>
          <ac:spMkLst>
            <pc:docMk/>
            <pc:sldMk cId="2036901253" sldId="279"/>
            <ac:spMk id="16" creationId="{2AF498E8-BC19-7CAE-7B96-A4DF845CA2C1}"/>
          </ac:spMkLst>
        </pc:spChg>
        <pc:spChg chg="mod">
          <ac:chgData name="Nate Oldham" userId="6c18530f-02dc-43cf-afc4-f6b6c7cbb863" providerId="ADAL" clId="{15A4D629-223F-4FB3-816E-1D49C824E906}" dt="2026-07-21T00:14:49.598" v="3505"/>
          <ac:spMkLst>
            <pc:docMk/>
            <pc:sldMk cId="2036901253" sldId="279"/>
            <ac:spMk id="19" creationId="{7B268BFD-6745-14FA-92B7-988130BB979B}"/>
          </ac:spMkLst>
        </pc:spChg>
        <pc:spChg chg="mod">
          <ac:chgData name="Nate Oldham" userId="6c18530f-02dc-43cf-afc4-f6b6c7cbb863" providerId="ADAL" clId="{15A4D629-223F-4FB3-816E-1D49C824E906}" dt="2026-07-21T00:14:49.598" v="3505"/>
          <ac:spMkLst>
            <pc:docMk/>
            <pc:sldMk cId="2036901253" sldId="279"/>
            <ac:spMk id="24" creationId="{7E78E84B-0729-D1B2-C6FC-3791C1438C3A}"/>
          </ac:spMkLst>
        </pc:spChg>
        <pc:spChg chg="mod">
          <ac:chgData name="Nate Oldham" userId="6c18530f-02dc-43cf-afc4-f6b6c7cbb863" providerId="ADAL" clId="{15A4D629-223F-4FB3-816E-1D49C824E906}" dt="2026-07-21T00:14:49.598" v="3505"/>
          <ac:spMkLst>
            <pc:docMk/>
            <pc:sldMk cId="2036901253" sldId="279"/>
            <ac:spMk id="25" creationId="{269486BD-10C9-D6D4-8385-16874BF51DFF}"/>
          </ac:spMkLst>
        </pc:spChg>
        <pc:spChg chg="mod">
          <ac:chgData name="Nate Oldham" userId="6c18530f-02dc-43cf-afc4-f6b6c7cbb863" providerId="ADAL" clId="{15A4D629-223F-4FB3-816E-1D49C824E906}" dt="2026-07-21T00:14:49.598" v="3505"/>
          <ac:spMkLst>
            <pc:docMk/>
            <pc:sldMk cId="2036901253" sldId="279"/>
            <ac:spMk id="27" creationId="{2D68A432-35D9-205C-876C-75C5C29CA2E5}"/>
          </ac:spMkLst>
        </pc:spChg>
        <pc:spChg chg="mod">
          <ac:chgData name="Nate Oldham" userId="6c18530f-02dc-43cf-afc4-f6b6c7cbb863" providerId="ADAL" clId="{15A4D629-223F-4FB3-816E-1D49C824E906}" dt="2026-07-21T00:14:49.598" v="3505"/>
          <ac:spMkLst>
            <pc:docMk/>
            <pc:sldMk cId="2036901253" sldId="279"/>
            <ac:spMk id="30" creationId="{5E44B78A-96A2-ECCF-FF42-2D12990ADE71}"/>
          </ac:spMkLst>
        </pc:spChg>
        <pc:spChg chg="mod">
          <ac:chgData name="Nate Oldham" userId="6c18530f-02dc-43cf-afc4-f6b6c7cbb863" providerId="ADAL" clId="{15A4D629-223F-4FB3-816E-1D49C824E906}" dt="2026-07-21T00:14:49.598" v="3505"/>
          <ac:spMkLst>
            <pc:docMk/>
            <pc:sldMk cId="2036901253" sldId="279"/>
            <ac:spMk id="32" creationId="{D7F01916-33BB-DCC5-D704-708E35AD4D1D}"/>
          </ac:spMkLst>
        </pc:spChg>
        <pc:spChg chg="add mod">
          <ac:chgData name="Nate Oldham" userId="6c18530f-02dc-43cf-afc4-f6b6c7cbb863" providerId="ADAL" clId="{15A4D629-223F-4FB3-816E-1D49C824E906}" dt="2026-07-21T00:14:49.639" v="3517" actId="299"/>
          <ac:spMkLst>
            <pc:docMk/>
            <pc:sldMk cId="2036901253" sldId="279"/>
            <ac:spMk id="33" creationId="{6BACA4F3-787D-A969-77A9-D3EBF739C126}"/>
          </ac:spMkLst>
        </pc:spChg>
        <pc:spChg chg="add del mod">
          <ac:chgData name="Nate Oldham" userId="6c18530f-02dc-43cf-afc4-f6b6c7cbb863" providerId="ADAL" clId="{15A4D629-223F-4FB3-816E-1D49C824E906}" dt="2026-07-21T00:29:19.816" v="4775" actId="478"/>
          <ac:spMkLst>
            <pc:docMk/>
            <pc:sldMk cId="2036901253" sldId="279"/>
            <ac:spMk id="34" creationId="{BBA3501B-ECA3-246C-EA7C-43BDAE3EC7C0}"/>
          </ac:spMkLst>
        </pc:spChg>
        <pc:grpChg chg="add mod">
          <ac:chgData name="Nate Oldham" userId="6c18530f-02dc-43cf-afc4-f6b6c7cbb863" providerId="ADAL" clId="{15A4D629-223F-4FB3-816E-1D49C824E906}" dt="2026-07-21T00:14:49.598" v="3505"/>
          <ac:grpSpMkLst>
            <pc:docMk/>
            <pc:sldMk cId="2036901253" sldId="279"/>
            <ac:grpSpMk id="17" creationId="{4F43B848-ACB1-E2F1-CC4C-57D49A3A3A5D}"/>
          </ac:grpSpMkLst>
        </pc:grpChg>
        <pc:grpChg chg="mod">
          <ac:chgData name="Nate Oldham" userId="6c18530f-02dc-43cf-afc4-f6b6c7cbb863" providerId="ADAL" clId="{15A4D629-223F-4FB3-816E-1D49C824E906}" dt="2026-07-21T00:14:49.598" v="3505"/>
          <ac:grpSpMkLst>
            <pc:docMk/>
            <pc:sldMk cId="2036901253" sldId="279"/>
            <ac:grpSpMk id="18" creationId="{427AC6AB-EE7E-52B4-570D-6E169913EEEF}"/>
          </ac:grpSpMkLst>
        </pc:grpChg>
        <pc:grpChg chg="mod">
          <ac:chgData name="Nate Oldham" userId="6c18530f-02dc-43cf-afc4-f6b6c7cbb863" providerId="ADAL" clId="{15A4D629-223F-4FB3-816E-1D49C824E906}" dt="2026-07-21T00:14:49.598" v="3505"/>
          <ac:grpSpMkLst>
            <pc:docMk/>
            <pc:sldMk cId="2036901253" sldId="279"/>
            <ac:grpSpMk id="21" creationId="{9B64046C-9E76-733A-38CC-9B4D6E2C5417}"/>
          </ac:grpSpMkLst>
        </pc:grpChg>
        <pc:picChg chg="mod">
          <ac:chgData name="Nate Oldham" userId="6c18530f-02dc-43cf-afc4-f6b6c7cbb863" providerId="ADAL" clId="{15A4D629-223F-4FB3-816E-1D49C824E906}" dt="2026-07-21T00:14:49.598" v="3505"/>
          <ac:picMkLst>
            <pc:docMk/>
            <pc:sldMk cId="2036901253" sldId="279"/>
            <ac:picMk id="28" creationId="{B5D0BA97-E5D9-3A9E-3BB4-B87A801A7CC2}"/>
          </ac:picMkLst>
        </pc:picChg>
      </pc:sldChg>
      <pc:sldChg chg="addSp modSp add mod">
        <pc:chgData name="Nate Oldham" userId="6c18530f-02dc-43cf-afc4-f6b6c7cbb863" providerId="ADAL" clId="{15A4D629-223F-4FB3-816E-1D49C824E906}" dt="2026-07-21T00:14:49.907" v="3603" actId="948"/>
        <pc:sldMkLst>
          <pc:docMk/>
          <pc:sldMk cId="4107894406" sldId="280"/>
        </pc:sldMkLst>
        <pc:spChg chg="mod">
          <ac:chgData name="Nate Oldham" userId="6c18530f-02dc-43cf-afc4-f6b6c7cbb863" providerId="ADAL" clId="{15A4D629-223F-4FB3-816E-1D49C824E906}" dt="2026-07-21T00:14:49.727" v="3541" actId="299"/>
          <ac:spMkLst>
            <pc:docMk/>
            <pc:sldMk cId="4107894406" sldId="280"/>
            <ac:spMk id="2" creationId="{1A902512-137E-6BE1-616F-41858206795C}"/>
          </ac:spMkLst>
        </pc:spChg>
        <pc:spChg chg="mod">
          <ac:chgData name="Nate Oldham" userId="6c18530f-02dc-43cf-afc4-f6b6c7cbb863" providerId="ADAL" clId="{15A4D629-223F-4FB3-816E-1D49C824E906}" dt="2026-07-21T00:14:49.763" v="3552" actId="299"/>
          <ac:spMkLst>
            <pc:docMk/>
            <pc:sldMk cId="4107894406" sldId="280"/>
            <ac:spMk id="3" creationId="{B4C1A418-02BD-3A4D-A4F7-478802E3A295}"/>
          </ac:spMkLst>
        </pc:spChg>
        <pc:spChg chg="add mod">
          <ac:chgData name="Nate Oldham" userId="6c18530f-02dc-43cf-afc4-f6b6c7cbb863" providerId="ADAL" clId="{15A4D629-223F-4FB3-816E-1D49C824E906}" dt="2026-07-21T00:14:49.810" v="3569" actId="948"/>
          <ac:spMkLst>
            <pc:docMk/>
            <pc:sldMk cId="4107894406" sldId="280"/>
            <ac:spMk id="5" creationId="{68326D65-1371-50AB-5145-B4557823DB2F}"/>
          </ac:spMkLst>
        </pc:spChg>
        <pc:spChg chg="add mod">
          <ac:chgData name="Nate Oldham" userId="6c18530f-02dc-43cf-afc4-f6b6c7cbb863" providerId="ADAL" clId="{15A4D629-223F-4FB3-816E-1D49C824E906}" dt="2026-07-21T00:14:49.856" v="3586" actId="948"/>
          <ac:spMkLst>
            <pc:docMk/>
            <pc:sldMk cId="4107894406" sldId="280"/>
            <ac:spMk id="6" creationId="{21BD683E-1E03-1528-F084-46A8C0858092}"/>
          </ac:spMkLst>
        </pc:spChg>
        <pc:spChg chg="add mod">
          <ac:chgData name="Nate Oldham" userId="6c18530f-02dc-43cf-afc4-f6b6c7cbb863" providerId="ADAL" clId="{15A4D629-223F-4FB3-816E-1D49C824E906}" dt="2026-07-21T00:14:49.907" v="3603" actId="948"/>
          <ac:spMkLst>
            <pc:docMk/>
            <pc:sldMk cId="4107894406" sldId="280"/>
            <ac:spMk id="7" creationId="{DE61E592-2C54-53CE-4C6F-A99599CBF986}"/>
          </ac:spMkLst>
        </pc:spChg>
      </pc:sldChg>
      <pc:sldChg chg="addSp delSp modSp add mod">
        <pc:chgData name="Nate Oldham" userId="6c18530f-02dc-43cf-afc4-f6b6c7cbb863" providerId="ADAL" clId="{15A4D629-223F-4FB3-816E-1D49C824E906}" dt="2026-07-21T00:29:47.085" v="4777" actId="478"/>
        <pc:sldMkLst>
          <pc:docMk/>
          <pc:sldMk cId="2730205249" sldId="281"/>
        </pc:sldMkLst>
        <pc:spChg chg="mod">
          <ac:chgData name="Nate Oldham" userId="6c18530f-02dc-43cf-afc4-f6b6c7cbb863" providerId="ADAL" clId="{15A4D629-223F-4FB3-816E-1D49C824E906}" dt="2026-07-21T00:14:49.955" v="3616" actId="299"/>
          <ac:spMkLst>
            <pc:docMk/>
            <pc:sldMk cId="2730205249" sldId="281"/>
            <ac:spMk id="2" creationId="{90264AEC-1C00-BB68-6E3F-2BF80A8B2316}"/>
          </ac:spMkLst>
        </pc:spChg>
        <pc:spChg chg="add mod">
          <ac:chgData name="Nate Oldham" userId="6c18530f-02dc-43cf-afc4-f6b6c7cbb863" providerId="ADAL" clId="{15A4D629-223F-4FB3-816E-1D49C824E906}" dt="2026-07-21T00:14:49.965" v="3621" actId="1582"/>
          <ac:spMkLst>
            <pc:docMk/>
            <pc:sldMk cId="2730205249" sldId="281"/>
            <ac:spMk id="4" creationId="{68AC24E8-2254-1A23-9930-078A7D865FDB}"/>
          </ac:spMkLst>
        </pc:spChg>
        <pc:spChg chg="add mod">
          <ac:chgData name="Nate Oldham" userId="6c18530f-02dc-43cf-afc4-f6b6c7cbb863" providerId="ADAL" clId="{15A4D629-223F-4FB3-816E-1D49C824E906}" dt="2026-07-21T00:14:49.973" v="3625"/>
          <ac:spMkLst>
            <pc:docMk/>
            <pc:sldMk cId="2730205249" sldId="281"/>
            <ac:spMk id="5" creationId="{EA49D695-5A21-235D-72F4-95C52E7EF4CF}"/>
          </ac:spMkLst>
        </pc:spChg>
        <pc:spChg chg="add mod">
          <ac:chgData name="Nate Oldham" userId="6c18530f-02dc-43cf-afc4-f6b6c7cbb863" providerId="ADAL" clId="{15A4D629-223F-4FB3-816E-1D49C824E906}" dt="2026-07-21T00:14:50.008" v="3637" actId="299"/>
          <ac:spMkLst>
            <pc:docMk/>
            <pc:sldMk cId="2730205249" sldId="281"/>
            <ac:spMk id="6" creationId="{2DE19095-2F99-05E8-7261-41D6CFE4DED8}"/>
          </ac:spMkLst>
        </pc:spChg>
        <pc:spChg chg="add mod">
          <ac:chgData name="Nate Oldham" userId="6c18530f-02dc-43cf-afc4-f6b6c7cbb863" providerId="ADAL" clId="{15A4D629-223F-4FB3-816E-1D49C824E906}" dt="2026-07-21T00:14:50.044" v="3649" actId="299"/>
          <ac:spMkLst>
            <pc:docMk/>
            <pc:sldMk cId="2730205249" sldId="281"/>
            <ac:spMk id="7" creationId="{7292763B-8BC3-3B33-8A55-3D6337665A9B}"/>
          </ac:spMkLst>
        </pc:spChg>
        <pc:spChg chg="add mod">
          <ac:chgData name="Nate Oldham" userId="6c18530f-02dc-43cf-afc4-f6b6c7cbb863" providerId="ADAL" clId="{15A4D629-223F-4FB3-816E-1D49C824E906}" dt="2026-07-21T00:14:50.055" v="3654" actId="1582"/>
          <ac:spMkLst>
            <pc:docMk/>
            <pc:sldMk cId="2730205249" sldId="281"/>
            <ac:spMk id="8" creationId="{23902DA5-5396-13BE-CEB6-CA3E36FE1BFE}"/>
          </ac:spMkLst>
        </pc:spChg>
        <pc:spChg chg="add mod">
          <ac:chgData name="Nate Oldham" userId="6c18530f-02dc-43cf-afc4-f6b6c7cbb863" providerId="ADAL" clId="{15A4D629-223F-4FB3-816E-1D49C824E906}" dt="2026-07-21T00:14:50.217" v="3658"/>
          <ac:spMkLst>
            <pc:docMk/>
            <pc:sldMk cId="2730205249" sldId="281"/>
            <ac:spMk id="9" creationId="{0D20AE89-5C1D-F399-8156-BD30AC72E605}"/>
          </ac:spMkLst>
        </pc:spChg>
        <pc:spChg chg="add mod">
          <ac:chgData name="Nate Oldham" userId="6c18530f-02dc-43cf-afc4-f6b6c7cbb863" providerId="ADAL" clId="{15A4D629-223F-4FB3-816E-1D49C824E906}" dt="2026-07-21T00:14:50.255" v="3670" actId="299"/>
          <ac:spMkLst>
            <pc:docMk/>
            <pc:sldMk cId="2730205249" sldId="281"/>
            <ac:spMk id="10" creationId="{7D9B5F3B-AB9B-BE52-8A9A-4797EDF47398}"/>
          </ac:spMkLst>
        </pc:spChg>
        <pc:spChg chg="add mod">
          <ac:chgData name="Nate Oldham" userId="6c18530f-02dc-43cf-afc4-f6b6c7cbb863" providerId="ADAL" clId="{15A4D629-223F-4FB3-816E-1D49C824E906}" dt="2026-07-21T00:14:50.291" v="3682" actId="299"/>
          <ac:spMkLst>
            <pc:docMk/>
            <pc:sldMk cId="2730205249" sldId="281"/>
            <ac:spMk id="11" creationId="{A82A8915-4B0F-732D-61BD-39AFEC622D08}"/>
          </ac:spMkLst>
        </pc:spChg>
        <pc:spChg chg="add mod">
          <ac:chgData name="Nate Oldham" userId="6c18530f-02dc-43cf-afc4-f6b6c7cbb863" providerId="ADAL" clId="{15A4D629-223F-4FB3-816E-1D49C824E906}" dt="2026-07-21T00:14:50.303" v="3687" actId="1582"/>
          <ac:spMkLst>
            <pc:docMk/>
            <pc:sldMk cId="2730205249" sldId="281"/>
            <ac:spMk id="12" creationId="{85B9B1C4-C6AA-BFD5-AAB0-7F11CDAC3A94}"/>
          </ac:spMkLst>
        </pc:spChg>
        <pc:spChg chg="add mod">
          <ac:chgData name="Nate Oldham" userId="6c18530f-02dc-43cf-afc4-f6b6c7cbb863" providerId="ADAL" clId="{15A4D629-223F-4FB3-816E-1D49C824E906}" dt="2026-07-21T00:14:50.310" v="3691"/>
          <ac:spMkLst>
            <pc:docMk/>
            <pc:sldMk cId="2730205249" sldId="281"/>
            <ac:spMk id="13" creationId="{CC3EB30B-C1B2-CFEC-7575-AE72E973DA07}"/>
          </ac:spMkLst>
        </pc:spChg>
        <pc:spChg chg="add mod">
          <ac:chgData name="Nate Oldham" userId="6c18530f-02dc-43cf-afc4-f6b6c7cbb863" providerId="ADAL" clId="{15A4D629-223F-4FB3-816E-1D49C824E906}" dt="2026-07-21T00:14:50.346" v="3703" actId="299"/>
          <ac:spMkLst>
            <pc:docMk/>
            <pc:sldMk cId="2730205249" sldId="281"/>
            <ac:spMk id="14" creationId="{A6978DD6-D855-37B6-B78E-4DB8824AE772}"/>
          </ac:spMkLst>
        </pc:spChg>
        <pc:spChg chg="add mod">
          <ac:chgData name="Nate Oldham" userId="6c18530f-02dc-43cf-afc4-f6b6c7cbb863" providerId="ADAL" clId="{15A4D629-223F-4FB3-816E-1D49C824E906}" dt="2026-07-21T00:14:50.382" v="3715" actId="299"/>
          <ac:spMkLst>
            <pc:docMk/>
            <pc:sldMk cId="2730205249" sldId="281"/>
            <ac:spMk id="15" creationId="{86220D7B-5618-E015-4C67-445F9300C28F}"/>
          </ac:spMkLst>
        </pc:spChg>
        <pc:spChg chg="add mod">
          <ac:chgData name="Nate Oldham" userId="6c18530f-02dc-43cf-afc4-f6b6c7cbb863" providerId="ADAL" clId="{15A4D629-223F-4FB3-816E-1D49C824E906}" dt="2026-07-21T00:14:50.393" v="3720" actId="1582"/>
          <ac:spMkLst>
            <pc:docMk/>
            <pc:sldMk cId="2730205249" sldId="281"/>
            <ac:spMk id="16" creationId="{B4282F95-A83F-CCEF-36C0-6356464D3B1B}"/>
          </ac:spMkLst>
        </pc:spChg>
        <pc:spChg chg="add mod">
          <ac:chgData name="Nate Oldham" userId="6c18530f-02dc-43cf-afc4-f6b6c7cbb863" providerId="ADAL" clId="{15A4D629-223F-4FB3-816E-1D49C824E906}" dt="2026-07-21T00:14:50.401" v="3724"/>
          <ac:spMkLst>
            <pc:docMk/>
            <pc:sldMk cId="2730205249" sldId="281"/>
            <ac:spMk id="17" creationId="{95CB4CBB-E274-1558-889D-3031599A4FDD}"/>
          </ac:spMkLst>
        </pc:spChg>
        <pc:spChg chg="add mod">
          <ac:chgData name="Nate Oldham" userId="6c18530f-02dc-43cf-afc4-f6b6c7cbb863" providerId="ADAL" clId="{15A4D629-223F-4FB3-816E-1D49C824E906}" dt="2026-07-21T00:14:50.438" v="3736" actId="299"/>
          <ac:spMkLst>
            <pc:docMk/>
            <pc:sldMk cId="2730205249" sldId="281"/>
            <ac:spMk id="18" creationId="{ECA16050-376B-6616-9B71-BF157B009B3B}"/>
          </ac:spMkLst>
        </pc:spChg>
        <pc:spChg chg="add mod">
          <ac:chgData name="Nate Oldham" userId="6c18530f-02dc-43cf-afc4-f6b6c7cbb863" providerId="ADAL" clId="{15A4D629-223F-4FB3-816E-1D49C824E906}" dt="2026-07-21T00:14:50.474" v="3748" actId="299"/>
          <ac:spMkLst>
            <pc:docMk/>
            <pc:sldMk cId="2730205249" sldId="281"/>
            <ac:spMk id="19" creationId="{0F19C094-8D2D-A6EC-A9DC-CA610DE78172}"/>
          </ac:spMkLst>
        </pc:spChg>
        <pc:spChg chg="add mod">
          <ac:chgData name="Nate Oldham" userId="6c18530f-02dc-43cf-afc4-f6b6c7cbb863" providerId="ADAL" clId="{15A4D629-223F-4FB3-816E-1D49C824E906}" dt="2026-07-21T00:14:50.487" v="3753" actId="1582"/>
          <ac:spMkLst>
            <pc:docMk/>
            <pc:sldMk cId="2730205249" sldId="281"/>
            <ac:spMk id="20" creationId="{C1B05898-95B8-B26F-BD2F-ACCA46E92086}"/>
          </ac:spMkLst>
        </pc:spChg>
        <pc:spChg chg="add mod">
          <ac:chgData name="Nate Oldham" userId="6c18530f-02dc-43cf-afc4-f6b6c7cbb863" providerId="ADAL" clId="{15A4D629-223F-4FB3-816E-1D49C824E906}" dt="2026-07-21T00:14:50.680" v="3782" actId="948"/>
          <ac:spMkLst>
            <pc:docMk/>
            <pc:sldMk cId="2730205249" sldId="281"/>
            <ac:spMk id="23" creationId="{EDEC7C3A-C49E-77DD-BEED-445702E38617}"/>
          </ac:spMkLst>
        </pc:spChg>
        <pc:spChg chg="add del mod">
          <ac:chgData name="Nate Oldham" userId="6c18530f-02dc-43cf-afc4-f6b6c7cbb863" providerId="ADAL" clId="{15A4D629-223F-4FB3-816E-1D49C824E906}" dt="2026-07-21T00:29:47.085" v="4777" actId="478"/>
          <ac:spMkLst>
            <pc:docMk/>
            <pc:sldMk cId="2730205249" sldId="281"/>
            <ac:spMk id="24" creationId="{0884AAF9-5410-F499-3B90-02C617E763B0}"/>
          </ac:spMkLst>
        </pc:spChg>
        <pc:picChg chg="add mod">
          <ac:chgData name="Nate Oldham" userId="6c18530f-02dc-43cf-afc4-f6b6c7cbb863" providerId="ADAL" clId="{15A4D629-223F-4FB3-816E-1D49C824E906}" dt="2026-07-21T00:14:50.632" v="3765"/>
          <ac:picMkLst>
            <pc:docMk/>
            <pc:sldMk cId="2730205249" sldId="281"/>
            <ac:picMk id="22" creationId="{39D1D757-6E3E-15E1-6CEF-78CD50BCD9EE}"/>
          </ac:picMkLst>
        </pc:picChg>
      </pc:sldChg>
      <pc:sldChg chg="new del">
        <pc:chgData name="Nate Oldham" userId="6c18530f-02dc-43cf-afc4-f6b6c7cbb863" providerId="ADAL" clId="{15A4D629-223F-4FB3-816E-1D49C824E906}" dt="2026-07-21T00:54:52.585" v="4887" actId="2696"/>
        <pc:sldMkLst>
          <pc:docMk/>
          <pc:sldMk cId="1009438971" sldId="282"/>
        </pc:sldMkLst>
      </pc:sldChg>
      <pc:sldChg chg="addSp delSp modSp add del mod">
        <pc:chgData name="Nate Oldham" userId="6c18530f-02dc-43cf-afc4-f6b6c7cbb863" providerId="ADAL" clId="{15A4D629-223F-4FB3-816E-1D49C824E906}" dt="2026-07-21T00:54:33.937" v="4885" actId="2696"/>
        <pc:sldMkLst>
          <pc:docMk/>
          <pc:sldMk cId="4231037587" sldId="282"/>
        </pc:sldMkLst>
        <pc:spChg chg="mod">
          <ac:chgData name="Nate Oldham" userId="6c18530f-02dc-43cf-afc4-f6b6c7cbb863" providerId="ADAL" clId="{15A4D629-223F-4FB3-816E-1D49C824E906}" dt="2026-07-21T00:14:50.774" v="3807" actId="299"/>
          <ac:spMkLst>
            <pc:docMk/>
            <pc:sldMk cId="4231037587" sldId="282"/>
            <ac:spMk id="2" creationId="{F7751DCD-7C05-50A2-7402-F3FA23E9A858}"/>
          </ac:spMkLst>
        </pc:spChg>
        <pc:spChg chg="add mod">
          <ac:chgData name="Nate Oldham" userId="6c18530f-02dc-43cf-afc4-f6b6c7cbb863" providerId="ADAL" clId="{15A4D629-223F-4FB3-816E-1D49C824E906}" dt="2026-07-21T00:14:50.810" v="3819" actId="299"/>
          <ac:spMkLst>
            <pc:docMk/>
            <pc:sldMk cId="4231037587" sldId="282"/>
            <ac:spMk id="4" creationId="{48F7501C-B958-ADF9-B4DF-D8772AD29809}"/>
          </ac:spMkLst>
        </pc:spChg>
        <pc:spChg chg="add mod">
          <ac:chgData name="Nate Oldham" userId="6c18530f-02dc-43cf-afc4-f6b6c7cbb863" providerId="ADAL" clId="{15A4D629-223F-4FB3-816E-1D49C824E906}" dt="2026-07-21T00:14:50.826" v="3824" actId="1582"/>
          <ac:spMkLst>
            <pc:docMk/>
            <pc:sldMk cId="4231037587" sldId="282"/>
            <ac:spMk id="5" creationId="{07295FD7-2E1A-2C27-A5FF-BD8485919BEB}"/>
          </ac:spMkLst>
        </pc:spChg>
        <pc:spChg chg="add mod">
          <ac:chgData name="Nate Oldham" userId="6c18530f-02dc-43cf-afc4-f6b6c7cbb863" providerId="ADAL" clId="{15A4D629-223F-4FB3-816E-1D49C824E906}" dt="2026-07-21T00:14:50.833" v="3828"/>
          <ac:spMkLst>
            <pc:docMk/>
            <pc:sldMk cId="4231037587" sldId="282"/>
            <ac:spMk id="6" creationId="{C8A0C458-5B02-37A4-ACD1-B77FDD8234F0}"/>
          </ac:spMkLst>
        </pc:spChg>
        <pc:spChg chg="add mod">
          <ac:chgData name="Nate Oldham" userId="6c18530f-02dc-43cf-afc4-f6b6c7cbb863" providerId="ADAL" clId="{15A4D629-223F-4FB3-816E-1D49C824E906}" dt="2026-07-21T00:14:50.868" v="3840" actId="299"/>
          <ac:spMkLst>
            <pc:docMk/>
            <pc:sldMk cId="4231037587" sldId="282"/>
            <ac:spMk id="7" creationId="{E072C1B1-7ADD-FF3A-F351-0E9DE9FD0F2B}"/>
          </ac:spMkLst>
        </pc:spChg>
        <pc:spChg chg="add mod">
          <ac:chgData name="Nate Oldham" userId="6c18530f-02dc-43cf-afc4-f6b6c7cbb863" providerId="ADAL" clId="{15A4D629-223F-4FB3-816E-1D49C824E906}" dt="2026-07-21T00:30:56.932" v="4789" actId="14100"/>
          <ac:spMkLst>
            <pc:docMk/>
            <pc:sldMk cId="4231037587" sldId="282"/>
            <ac:spMk id="8" creationId="{FCA88C92-A650-1DCA-347C-CB99E2C4D461}"/>
          </ac:spMkLst>
        </pc:spChg>
        <pc:spChg chg="add mod">
          <ac:chgData name="Nate Oldham" userId="6c18530f-02dc-43cf-afc4-f6b6c7cbb863" providerId="ADAL" clId="{15A4D629-223F-4FB3-816E-1D49C824E906}" dt="2026-07-21T00:30:49.196" v="4787" actId="14100"/>
          <ac:spMkLst>
            <pc:docMk/>
            <pc:sldMk cId="4231037587" sldId="282"/>
            <ac:spMk id="10" creationId="{0C91D984-BE64-B77C-0101-0BD8A9C4E41A}"/>
          </ac:spMkLst>
        </pc:spChg>
        <pc:spChg chg="add mod">
          <ac:chgData name="Nate Oldham" userId="6c18530f-02dc-43cf-afc4-f6b6c7cbb863" providerId="ADAL" clId="{15A4D629-223F-4FB3-816E-1D49C824E906}" dt="2026-07-21T00:14:50.930" v="3865"/>
          <ac:spMkLst>
            <pc:docMk/>
            <pc:sldMk cId="4231037587" sldId="282"/>
            <ac:spMk id="11" creationId="{DA1B7167-2558-904D-7C90-48FCF582B59B}"/>
          </ac:spMkLst>
        </pc:spChg>
        <pc:spChg chg="add mod">
          <ac:chgData name="Nate Oldham" userId="6c18530f-02dc-43cf-afc4-f6b6c7cbb863" providerId="ADAL" clId="{15A4D629-223F-4FB3-816E-1D49C824E906}" dt="2026-07-21T00:14:50.966" v="3877" actId="299"/>
          <ac:spMkLst>
            <pc:docMk/>
            <pc:sldMk cId="4231037587" sldId="282"/>
            <ac:spMk id="12" creationId="{3A5868A0-78A6-424B-9DA7-0962A8E04783}"/>
          </ac:spMkLst>
        </pc:spChg>
        <pc:spChg chg="add mod">
          <ac:chgData name="Nate Oldham" userId="6c18530f-02dc-43cf-afc4-f6b6c7cbb863" providerId="ADAL" clId="{15A4D629-223F-4FB3-816E-1D49C824E906}" dt="2026-07-21T00:30:53.853" v="4788" actId="14100"/>
          <ac:spMkLst>
            <pc:docMk/>
            <pc:sldMk cId="4231037587" sldId="282"/>
            <ac:spMk id="13" creationId="{EB583E44-748F-32E7-F62C-B3E60A052EEA}"/>
          </ac:spMkLst>
        </pc:spChg>
        <pc:spChg chg="add mod">
          <ac:chgData name="Nate Oldham" userId="6c18530f-02dc-43cf-afc4-f6b6c7cbb863" providerId="ADAL" clId="{15A4D629-223F-4FB3-816E-1D49C824E906}" dt="2026-07-21T00:14:51.020" v="3898" actId="1582"/>
          <ac:spMkLst>
            <pc:docMk/>
            <pc:sldMk cId="4231037587" sldId="282"/>
            <ac:spMk id="15" creationId="{58CF463F-3AE2-27FD-E5AC-E7220EBA1FEF}"/>
          </ac:spMkLst>
        </pc:spChg>
        <pc:spChg chg="add mod">
          <ac:chgData name="Nate Oldham" userId="6c18530f-02dc-43cf-afc4-f6b6c7cbb863" providerId="ADAL" clId="{15A4D629-223F-4FB3-816E-1D49C824E906}" dt="2026-07-21T00:14:51.028" v="3902"/>
          <ac:spMkLst>
            <pc:docMk/>
            <pc:sldMk cId="4231037587" sldId="282"/>
            <ac:spMk id="16" creationId="{A6DFE00C-5BBD-7579-74C2-E4894BA15BD7}"/>
          </ac:spMkLst>
        </pc:spChg>
        <pc:spChg chg="add mod">
          <ac:chgData name="Nate Oldham" userId="6c18530f-02dc-43cf-afc4-f6b6c7cbb863" providerId="ADAL" clId="{15A4D629-223F-4FB3-816E-1D49C824E906}" dt="2026-07-21T00:14:51.062" v="3914" actId="299"/>
          <ac:spMkLst>
            <pc:docMk/>
            <pc:sldMk cId="4231037587" sldId="282"/>
            <ac:spMk id="17" creationId="{E3516EB8-E2D2-954D-7B3B-2189297F367F}"/>
          </ac:spMkLst>
        </pc:spChg>
        <pc:spChg chg="add mod">
          <ac:chgData name="Nate Oldham" userId="6c18530f-02dc-43cf-afc4-f6b6c7cbb863" providerId="ADAL" clId="{15A4D629-223F-4FB3-816E-1D49C824E906}" dt="2026-07-21T00:31:07.296" v="4794" actId="14100"/>
          <ac:spMkLst>
            <pc:docMk/>
            <pc:sldMk cId="4231037587" sldId="282"/>
            <ac:spMk id="18" creationId="{DB8FDB9F-AC3B-9205-BB9F-C8537A8985BC}"/>
          </ac:spMkLst>
        </pc:spChg>
        <pc:spChg chg="add mod">
          <ac:chgData name="Nate Oldham" userId="6c18530f-02dc-43cf-afc4-f6b6c7cbb863" providerId="ADAL" clId="{15A4D629-223F-4FB3-816E-1D49C824E906}" dt="2026-07-21T00:14:51.115" v="3935" actId="1582"/>
          <ac:spMkLst>
            <pc:docMk/>
            <pc:sldMk cId="4231037587" sldId="282"/>
            <ac:spMk id="20" creationId="{18DE11A5-0FBD-BCB9-8C16-BBA66F20A67E}"/>
          </ac:spMkLst>
        </pc:spChg>
        <pc:spChg chg="add mod">
          <ac:chgData name="Nate Oldham" userId="6c18530f-02dc-43cf-afc4-f6b6c7cbb863" providerId="ADAL" clId="{15A4D629-223F-4FB3-816E-1D49C824E906}" dt="2026-07-21T00:14:51.122" v="3939"/>
          <ac:spMkLst>
            <pc:docMk/>
            <pc:sldMk cId="4231037587" sldId="282"/>
            <ac:spMk id="21" creationId="{C387F97B-3F6A-89BB-FACE-C27E27C769C2}"/>
          </ac:spMkLst>
        </pc:spChg>
        <pc:spChg chg="add mod">
          <ac:chgData name="Nate Oldham" userId="6c18530f-02dc-43cf-afc4-f6b6c7cbb863" providerId="ADAL" clId="{15A4D629-223F-4FB3-816E-1D49C824E906}" dt="2026-07-21T00:14:51.160" v="3951" actId="299"/>
          <ac:spMkLst>
            <pc:docMk/>
            <pc:sldMk cId="4231037587" sldId="282"/>
            <ac:spMk id="22" creationId="{B683E9FF-CA3F-5435-8554-C5AA84D263F5}"/>
          </ac:spMkLst>
        </pc:spChg>
        <pc:spChg chg="add mod">
          <ac:chgData name="Nate Oldham" userId="6c18530f-02dc-43cf-afc4-f6b6c7cbb863" providerId="ADAL" clId="{15A4D629-223F-4FB3-816E-1D49C824E906}" dt="2026-07-21T00:31:18.894" v="4805" actId="20577"/>
          <ac:spMkLst>
            <pc:docMk/>
            <pc:sldMk cId="4231037587" sldId="282"/>
            <ac:spMk id="23" creationId="{448D557D-5C25-C9CC-BD70-1E968E5FA8B9}"/>
          </ac:spMkLst>
        </pc:spChg>
        <pc:spChg chg="add mod">
          <ac:chgData name="Nate Oldham" userId="6c18530f-02dc-43cf-afc4-f6b6c7cbb863" providerId="ADAL" clId="{15A4D629-223F-4FB3-816E-1D49C824E906}" dt="2026-07-21T00:14:51.240" v="3975" actId="299"/>
          <ac:spMkLst>
            <pc:docMk/>
            <pc:sldMk cId="4231037587" sldId="282"/>
            <ac:spMk id="24" creationId="{6989D26C-AF9C-D2D3-F7C0-109E3CA31E6D}"/>
          </ac:spMkLst>
        </pc:spChg>
        <pc:spChg chg="add mod">
          <ac:chgData name="Nate Oldham" userId="6c18530f-02dc-43cf-afc4-f6b6c7cbb863" providerId="ADAL" clId="{15A4D629-223F-4FB3-816E-1D49C824E906}" dt="2026-07-21T00:14:51.283" v="3991" actId="299"/>
          <ac:spMkLst>
            <pc:docMk/>
            <pc:sldMk cId="4231037587" sldId="282"/>
            <ac:spMk id="26" creationId="{0696E4FB-7358-A883-EA89-22A93775E40F}"/>
          </ac:spMkLst>
        </pc:spChg>
        <pc:spChg chg="add del mod">
          <ac:chgData name="Nate Oldham" userId="6c18530f-02dc-43cf-afc4-f6b6c7cbb863" providerId="ADAL" clId="{15A4D629-223F-4FB3-816E-1D49C824E906}" dt="2026-07-21T00:29:54.445" v="4778" actId="478"/>
          <ac:spMkLst>
            <pc:docMk/>
            <pc:sldMk cId="4231037587" sldId="282"/>
            <ac:spMk id="27" creationId="{79DD2395-A77C-5794-554E-88BAABD91968}"/>
          </ac:spMkLst>
        </pc:spChg>
        <pc:cxnChg chg="add mod">
          <ac:chgData name="Nate Oldham" userId="6c18530f-02dc-43cf-afc4-f6b6c7cbb863" providerId="ADAL" clId="{15A4D629-223F-4FB3-816E-1D49C824E906}" dt="2026-07-21T00:14:50.913" v="3856"/>
          <ac:cxnSpMkLst>
            <pc:docMk/>
            <pc:sldMk cId="4231037587" sldId="282"/>
            <ac:cxnSpMk id="9" creationId="{32E35C77-FA63-FA15-CEC3-5477CDD700B1}"/>
          </ac:cxnSpMkLst>
        </pc:cxnChg>
        <pc:cxnChg chg="add mod">
          <ac:chgData name="Nate Oldham" userId="6c18530f-02dc-43cf-afc4-f6b6c7cbb863" providerId="ADAL" clId="{15A4D629-223F-4FB3-816E-1D49C824E906}" dt="2026-07-21T00:14:51.011" v="3893"/>
          <ac:cxnSpMkLst>
            <pc:docMk/>
            <pc:sldMk cId="4231037587" sldId="282"/>
            <ac:cxnSpMk id="14" creationId="{2FCDD90C-107D-E0B5-5F5F-E39B4EF51E8D}"/>
          </ac:cxnSpMkLst>
        </pc:cxnChg>
        <pc:cxnChg chg="add mod">
          <ac:chgData name="Nate Oldham" userId="6c18530f-02dc-43cf-afc4-f6b6c7cbb863" providerId="ADAL" clId="{15A4D629-223F-4FB3-816E-1D49C824E906}" dt="2026-07-21T00:14:51.106" v="3930"/>
          <ac:cxnSpMkLst>
            <pc:docMk/>
            <pc:sldMk cId="4231037587" sldId="282"/>
            <ac:cxnSpMk id="19" creationId="{5B33E6B7-B5A0-AC07-4B47-CF1EDCCD2601}"/>
          </ac:cxnSpMkLst>
        </pc:cxnChg>
        <pc:cxnChg chg="add mod">
          <ac:chgData name="Nate Oldham" userId="6c18530f-02dc-43cf-afc4-f6b6c7cbb863" providerId="ADAL" clId="{15A4D629-223F-4FB3-816E-1D49C824E906}" dt="2026-07-21T00:14:51.247" v="3979"/>
          <ac:cxnSpMkLst>
            <pc:docMk/>
            <pc:sldMk cId="4231037587" sldId="282"/>
            <ac:cxnSpMk id="25" creationId="{E13F54EE-14D5-1067-6294-9F493F157ACC}"/>
          </ac:cxnSpMkLst>
        </pc:cxnChg>
      </pc:sldChg>
      <pc:sldChg chg="addSp delSp modSp add del mod">
        <pc:chgData name="Nate Oldham" userId="6c18530f-02dc-43cf-afc4-f6b6c7cbb863" providerId="ADAL" clId="{15A4D629-223F-4FB3-816E-1D49C824E906}" dt="2026-07-21T00:32:25.173" v="4808" actId="2696"/>
        <pc:sldMkLst>
          <pc:docMk/>
          <pc:sldMk cId="1817538335" sldId="283"/>
        </pc:sldMkLst>
        <pc:spChg chg="mod">
          <ac:chgData name="Nate Oldham" userId="6c18530f-02dc-43cf-afc4-f6b6c7cbb863" providerId="ADAL" clId="{15A4D629-223F-4FB3-816E-1D49C824E906}" dt="2026-07-21T00:14:51.366" v="4016" actId="299"/>
          <ac:spMkLst>
            <pc:docMk/>
            <pc:sldMk cId="1817538335" sldId="283"/>
            <ac:spMk id="2" creationId="{3B362D17-A159-C5A5-673E-A40CD3BB9423}"/>
          </ac:spMkLst>
        </pc:spChg>
        <pc:spChg chg="add mod">
          <ac:chgData name="Nate Oldham" userId="6c18530f-02dc-43cf-afc4-f6b6c7cbb863" providerId="ADAL" clId="{15A4D629-223F-4FB3-816E-1D49C824E906}" dt="2026-07-21T00:14:51.466" v="4021" actId="1582"/>
          <ac:spMkLst>
            <pc:docMk/>
            <pc:sldMk cId="1817538335" sldId="283"/>
            <ac:spMk id="4" creationId="{B5E74BF9-686F-9535-13D9-05C17EEB310C}"/>
          </ac:spMkLst>
        </pc:spChg>
        <pc:spChg chg="add mod">
          <ac:chgData name="Nate Oldham" userId="6c18530f-02dc-43cf-afc4-f6b6c7cbb863" providerId="ADAL" clId="{15A4D629-223F-4FB3-816E-1D49C824E906}" dt="2026-07-21T00:14:51.591" v="4038" actId="1582"/>
          <ac:spMkLst>
            <pc:docMk/>
            <pc:sldMk cId="1817538335" sldId="283"/>
            <ac:spMk id="7" creationId="{34473859-D6DD-7722-789D-11FB823D6F1E}"/>
          </ac:spMkLst>
        </pc:spChg>
        <pc:spChg chg="add mod">
          <ac:chgData name="Nate Oldham" userId="6c18530f-02dc-43cf-afc4-f6b6c7cbb863" providerId="ADAL" clId="{15A4D629-223F-4FB3-816E-1D49C824E906}" dt="2026-07-21T00:14:51.785" v="4066" actId="299"/>
          <ac:spMkLst>
            <pc:docMk/>
            <pc:sldMk cId="1817538335" sldId="283"/>
            <ac:spMk id="11" creationId="{9DDC314E-934D-8B9E-E8EA-303E42FFF188}"/>
          </ac:spMkLst>
        </pc:spChg>
        <pc:spChg chg="add mod">
          <ac:chgData name="Nate Oldham" userId="6c18530f-02dc-43cf-afc4-f6b6c7cbb863" providerId="ADAL" clId="{15A4D629-223F-4FB3-816E-1D49C824E906}" dt="2026-07-21T00:14:51.797" v="4071" actId="1582"/>
          <ac:spMkLst>
            <pc:docMk/>
            <pc:sldMk cId="1817538335" sldId="283"/>
            <ac:spMk id="12" creationId="{F12000A0-AE7A-7627-5B8C-0837B144BF50}"/>
          </ac:spMkLst>
        </pc:spChg>
        <pc:spChg chg="add mod">
          <ac:chgData name="Nate Oldham" userId="6c18530f-02dc-43cf-afc4-f6b6c7cbb863" providerId="ADAL" clId="{15A4D629-223F-4FB3-816E-1D49C824E906}" dt="2026-07-21T00:14:51.804" v="4075"/>
          <ac:spMkLst>
            <pc:docMk/>
            <pc:sldMk cId="1817538335" sldId="283"/>
            <ac:spMk id="13" creationId="{BC258C49-C5BB-F4A2-5227-B392D98FB8C8}"/>
          </ac:spMkLst>
        </pc:spChg>
        <pc:spChg chg="add mod">
          <ac:chgData name="Nate Oldham" userId="6c18530f-02dc-43cf-afc4-f6b6c7cbb863" providerId="ADAL" clId="{15A4D629-223F-4FB3-816E-1D49C824E906}" dt="2026-07-21T00:14:51.836" v="4087" actId="299"/>
          <ac:spMkLst>
            <pc:docMk/>
            <pc:sldMk cId="1817538335" sldId="283"/>
            <ac:spMk id="14" creationId="{B29A9439-F003-C192-E5CD-4174B2243131}"/>
          </ac:spMkLst>
        </pc:spChg>
        <pc:spChg chg="add mod">
          <ac:chgData name="Nate Oldham" userId="6c18530f-02dc-43cf-afc4-f6b6c7cbb863" providerId="ADAL" clId="{15A4D629-223F-4FB3-816E-1D49C824E906}" dt="2026-07-21T00:14:51.871" v="4099" actId="299"/>
          <ac:spMkLst>
            <pc:docMk/>
            <pc:sldMk cId="1817538335" sldId="283"/>
            <ac:spMk id="15" creationId="{E36DAB16-BC10-66C8-AC6A-7E384467D49F}"/>
          </ac:spMkLst>
        </pc:spChg>
        <pc:spChg chg="add mod">
          <ac:chgData name="Nate Oldham" userId="6c18530f-02dc-43cf-afc4-f6b6c7cbb863" providerId="ADAL" clId="{15A4D629-223F-4FB3-816E-1D49C824E906}" dt="2026-07-21T00:14:51.883" v="4104" actId="1582"/>
          <ac:spMkLst>
            <pc:docMk/>
            <pc:sldMk cId="1817538335" sldId="283"/>
            <ac:spMk id="16" creationId="{35595430-AACA-0492-1C8D-72760B68AFC6}"/>
          </ac:spMkLst>
        </pc:spChg>
        <pc:spChg chg="add mod">
          <ac:chgData name="Nate Oldham" userId="6c18530f-02dc-43cf-afc4-f6b6c7cbb863" providerId="ADAL" clId="{15A4D629-223F-4FB3-816E-1D49C824E906}" dt="2026-07-21T00:14:51.890" v="4108"/>
          <ac:spMkLst>
            <pc:docMk/>
            <pc:sldMk cId="1817538335" sldId="283"/>
            <ac:spMk id="17" creationId="{B506FDB6-9ED4-4484-6267-0F0E3D35034F}"/>
          </ac:spMkLst>
        </pc:spChg>
        <pc:spChg chg="add mod">
          <ac:chgData name="Nate Oldham" userId="6c18530f-02dc-43cf-afc4-f6b6c7cbb863" providerId="ADAL" clId="{15A4D629-223F-4FB3-816E-1D49C824E906}" dt="2026-07-21T00:14:51.924" v="4120" actId="299"/>
          <ac:spMkLst>
            <pc:docMk/>
            <pc:sldMk cId="1817538335" sldId="283"/>
            <ac:spMk id="18" creationId="{18E35F8C-ECB8-D404-4BB7-06DF4C28E15A}"/>
          </ac:spMkLst>
        </pc:spChg>
        <pc:spChg chg="add mod">
          <ac:chgData name="Nate Oldham" userId="6c18530f-02dc-43cf-afc4-f6b6c7cbb863" providerId="ADAL" clId="{15A4D629-223F-4FB3-816E-1D49C824E906}" dt="2026-07-21T00:14:51.961" v="4132" actId="299"/>
          <ac:spMkLst>
            <pc:docMk/>
            <pc:sldMk cId="1817538335" sldId="283"/>
            <ac:spMk id="19" creationId="{29417F27-3092-9285-52C2-FCA6CE87ADA2}"/>
          </ac:spMkLst>
        </pc:spChg>
        <pc:spChg chg="add mod">
          <ac:chgData name="Nate Oldham" userId="6c18530f-02dc-43cf-afc4-f6b6c7cbb863" providerId="ADAL" clId="{15A4D629-223F-4FB3-816E-1D49C824E906}" dt="2026-07-21T00:14:51.971" v="4137" actId="1582"/>
          <ac:spMkLst>
            <pc:docMk/>
            <pc:sldMk cId="1817538335" sldId="283"/>
            <ac:spMk id="20" creationId="{97D5F9BB-043F-153A-D6AF-27C27ADF5414}"/>
          </ac:spMkLst>
        </pc:spChg>
        <pc:spChg chg="add mod">
          <ac:chgData name="Nate Oldham" userId="6c18530f-02dc-43cf-afc4-f6b6c7cbb863" providerId="ADAL" clId="{15A4D629-223F-4FB3-816E-1D49C824E906}" dt="2026-07-21T00:14:51.978" v="4141"/>
          <ac:spMkLst>
            <pc:docMk/>
            <pc:sldMk cId="1817538335" sldId="283"/>
            <ac:spMk id="21" creationId="{0428B34A-2F97-388E-A5FB-44F5481D18F2}"/>
          </ac:spMkLst>
        </pc:spChg>
        <pc:spChg chg="add mod">
          <ac:chgData name="Nate Oldham" userId="6c18530f-02dc-43cf-afc4-f6b6c7cbb863" providerId="ADAL" clId="{15A4D629-223F-4FB3-816E-1D49C824E906}" dt="2026-07-21T00:14:52.015" v="4153" actId="299"/>
          <ac:spMkLst>
            <pc:docMk/>
            <pc:sldMk cId="1817538335" sldId="283"/>
            <ac:spMk id="22" creationId="{322E191F-34AD-FB73-C55D-F579F7DDAC57}"/>
          </ac:spMkLst>
        </pc:spChg>
        <pc:spChg chg="add mod">
          <ac:chgData name="Nate Oldham" userId="6c18530f-02dc-43cf-afc4-f6b6c7cbb863" providerId="ADAL" clId="{15A4D629-223F-4FB3-816E-1D49C824E906}" dt="2026-07-21T00:14:52.054" v="4165" actId="299"/>
          <ac:spMkLst>
            <pc:docMk/>
            <pc:sldMk cId="1817538335" sldId="283"/>
            <ac:spMk id="23" creationId="{23935EDD-D724-C8E9-37D7-216296C82A82}"/>
          </ac:spMkLst>
        </pc:spChg>
        <pc:spChg chg="add mod">
          <ac:chgData name="Nate Oldham" userId="6c18530f-02dc-43cf-afc4-f6b6c7cbb863" providerId="ADAL" clId="{15A4D629-223F-4FB3-816E-1D49C824E906}" dt="2026-07-21T00:14:52.091" v="4177" actId="299"/>
          <ac:spMkLst>
            <pc:docMk/>
            <pc:sldMk cId="1817538335" sldId="283"/>
            <ac:spMk id="24" creationId="{50C0D83A-71FA-CAB9-5AB9-A62AAB9EAA72}"/>
          </ac:spMkLst>
        </pc:spChg>
        <pc:spChg chg="add del mod">
          <ac:chgData name="Nate Oldham" userId="6c18530f-02dc-43cf-afc4-f6b6c7cbb863" providerId="ADAL" clId="{15A4D629-223F-4FB3-816E-1D49C824E906}" dt="2026-07-21T00:31:24.088" v="4806" actId="478"/>
          <ac:spMkLst>
            <pc:docMk/>
            <pc:sldMk cId="1817538335" sldId="283"/>
            <ac:spMk id="25" creationId="{D10D3759-38F9-DAE6-CF4B-75690AEED6AC}"/>
          </ac:spMkLst>
        </pc:spChg>
        <pc:picChg chg="add mod">
          <ac:chgData name="Nate Oldham" userId="6c18530f-02dc-43cf-afc4-f6b6c7cbb863" providerId="ADAL" clId="{15A4D629-223F-4FB3-816E-1D49C824E906}" dt="2026-07-21T00:14:51.578" v="4033"/>
          <ac:picMkLst>
            <pc:docMk/>
            <pc:sldMk cId="1817538335" sldId="283"/>
            <ac:picMk id="6" creationId="{EEEFF2D1-EACC-0E57-5BA1-6BA8B2A45D4F}"/>
          </ac:picMkLst>
        </pc:picChg>
        <pc:picChg chg="add mod">
          <ac:chgData name="Nate Oldham" userId="6c18530f-02dc-43cf-afc4-f6b6c7cbb863" providerId="ADAL" clId="{15A4D629-223F-4FB3-816E-1D49C824E906}" dt="2026-07-21T00:14:51.744" v="4050"/>
          <ac:picMkLst>
            <pc:docMk/>
            <pc:sldMk cId="1817538335" sldId="283"/>
            <ac:picMk id="9" creationId="{E8279B74-0309-C83F-F46F-DC96DED2CCF7}"/>
          </ac:picMkLst>
        </pc:picChg>
        <pc:cxnChg chg="add mod">
          <ac:chgData name="Nate Oldham" userId="6c18530f-02dc-43cf-afc4-f6b6c7cbb863" providerId="ADAL" clId="{15A4D629-223F-4FB3-816E-1D49C824E906}" dt="2026-07-21T00:14:51.751" v="4054"/>
          <ac:cxnSpMkLst>
            <pc:docMk/>
            <pc:sldMk cId="1817538335" sldId="283"/>
            <ac:cxnSpMk id="10" creationId="{507E5C57-05E8-E46E-4290-9B26931BFC6E}"/>
          </ac:cxnSpMkLst>
        </pc:cxnChg>
      </pc:sldChg>
      <pc:sldChg chg="addSp modSp add del mod">
        <pc:chgData name="Nate Oldham" userId="6c18530f-02dc-43cf-afc4-f6b6c7cbb863" providerId="ADAL" clId="{15A4D629-223F-4FB3-816E-1D49C824E906}" dt="2026-07-21T00:32:25.173" v="4808" actId="2696"/>
        <pc:sldMkLst>
          <pc:docMk/>
          <pc:sldMk cId="1983657652" sldId="284"/>
        </pc:sldMkLst>
        <pc:spChg chg="mod">
          <ac:chgData name="Nate Oldham" userId="6c18530f-02dc-43cf-afc4-f6b6c7cbb863" providerId="ADAL" clId="{15A4D629-223F-4FB3-816E-1D49C824E906}" dt="2026-07-21T00:14:52.183" v="4202" actId="299"/>
          <ac:spMkLst>
            <pc:docMk/>
            <pc:sldMk cId="1983657652" sldId="284"/>
            <ac:spMk id="2" creationId="{7B5E00CF-F586-5C7F-3161-1298728DD98C}"/>
          </ac:spMkLst>
        </pc:spChg>
        <pc:spChg chg="add mod">
          <ac:chgData name="Nate Oldham" userId="6c18530f-02dc-43cf-afc4-f6b6c7cbb863" providerId="ADAL" clId="{15A4D629-223F-4FB3-816E-1D49C824E906}" dt="2026-07-21T00:14:53.269" v="4557" actId="299"/>
          <ac:spMkLst>
            <pc:docMk/>
            <pc:sldMk cId="1983657652" sldId="284"/>
            <ac:spMk id="5" creationId="{DFEA086C-4D6F-4935-8372-4B457125C0E6}"/>
          </ac:spMkLst>
        </pc:spChg>
        <pc:spChg chg="add mod">
          <ac:chgData name="Nate Oldham" userId="6c18530f-02dc-43cf-afc4-f6b6c7cbb863" providerId="ADAL" clId="{15A4D629-223F-4FB3-816E-1D49C824E906}" dt="2026-07-21T00:14:53.316" v="4574" actId="948"/>
          <ac:spMkLst>
            <pc:docMk/>
            <pc:sldMk cId="1983657652" sldId="284"/>
            <ac:spMk id="6" creationId="{8BE7BCC1-2A85-38E8-1A80-30AC389E735B}"/>
          </ac:spMkLst>
        </pc:spChg>
        <pc:spChg chg="add mod">
          <ac:chgData name="Nate Oldham" userId="6c18530f-02dc-43cf-afc4-f6b6c7cbb863" providerId="ADAL" clId="{15A4D629-223F-4FB3-816E-1D49C824E906}" dt="2026-07-21T00:14:53.367" v="4591" actId="948"/>
          <ac:spMkLst>
            <pc:docMk/>
            <pc:sldMk cId="1983657652" sldId="284"/>
            <ac:spMk id="7" creationId="{FD73280C-E0E6-FA55-2DE8-12CDD60B2A4C}"/>
          </ac:spMkLst>
        </pc:spChg>
        <pc:spChg chg="add mod">
          <ac:chgData name="Nate Oldham" userId="6c18530f-02dc-43cf-afc4-f6b6c7cbb863" providerId="ADAL" clId="{15A4D629-223F-4FB3-816E-1D49C824E906}" dt="2026-07-21T00:14:53.413" v="4608" actId="948"/>
          <ac:spMkLst>
            <pc:docMk/>
            <pc:sldMk cId="1983657652" sldId="284"/>
            <ac:spMk id="8" creationId="{58EE16A0-26F7-419B-B3A7-C2C250AF508F}"/>
          </ac:spMkLst>
        </pc:spChg>
        <pc:graphicFrameChg chg="add mod modGraphic">
          <ac:chgData name="Nate Oldham" userId="6c18530f-02dc-43cf-afc4-f6b6c7cbb863" providerId="ADAL" clId="{15A4D629-223F-4FB3-816E-1D49C824E906}" dt="2026-07-21T00:14:53.234" v="4545" actId="948"/>
          <ac:graphicFrameMkLst>
            <pc:docMk/>
            <pc:sldMk cId="1983657652" sldId="284"/>
            <ac:graphicFrameMk id="4" creationId="{59A1BE97-9BE1-5F54-714D-1E49C507D01A}"/>
          </ac:graphicFrameMkLst>
        </pc:graphicFrameChg>
      </pc:sldChg>
      <pc:sldChg chg="addSp modSp add del mod">
        <pc:chgData name="Nate Oldham" userId="6c18530f-02dc-43cf-afc4-f6b6c7cbb863" providerId="ADAL" clId="{15A4D629-223F-4FB3-816E-1D49C824E906}" dt="2026-07-21T00:32:01.223" v="4807" actId="2696"/>
        <pc:sldMkLst>
          <pc:docMk/>
          <pc:sldMk cId="3227941644" sldId="285"/>
        </pc:sldMkLst>
        <pc:spChg chg="mod">
          <ac:chgData name="Nate Oldham" userId="6c18530f-02dc-43cf-afc4-f6b6c7cbb863" providerId="ADAL" clId="{15A4D629-223F-4FB3-816E-1D49C824E906}" dt="2026-07-21T00:14:53.458" v="4621" actId="299"/>
          <ac:spMkLst>
            <pc:docMk/>
            <pc:sldMk cId="3227941644" sldId="285"/>
            <ac:spMk id="2" creationId="{973C4F96-6DC3-FDA0-581C-C329B10B3537}"/>
          </ac:spMkLst>
        </pc:spChg>
        <pc:spChg chg="add mod">
          <ac:chgData name="Nate Oldham" userId="6c18530f-02dc-43cf-afc4-f6b6c7cbb863" providerId="ADAL" clId="{15A4D629-223F-4FB3-816E-1D49C824E906}" dt="2026-07-21T00:14:53.467" v="4626" actId="1582"/>
          <ac:spMkLst>
            <pc:docMk/>
            <pc:sldMk cId="3227941644" sldId="285"/>
            <ac:spMk id="4" creationId="{5BBFD70F-A777-C26A-2FAF-71C0A808300E}"/>
          </ac:spMkLst>
        </pc:spChg>
        <pc:spChg chg="add mod">
          <ac:chgData name="Nate Oldham" userId="6c18530f-02dc-43cf-afc4-f6b6c7cbb863" providerId="ADAL" clId="{15A4D629-223F-4FB3-816E-1D49C824E906}" dt="2026-07-21T00:14:53.475" v="4630"/>
          <ac:spMkLst>
            <pc:docMk/>
            <pc:sldMk cId="3227941644" sldId="285"/>
            <ac:spMk id="5" creationId="{8C01BB14-3979-0014-C909-B792F91624CD}"/>
          </ac:spMkLst>
        </pc:spChg>
        <pc:spChg chg="add mod">
          <ac:chgData name="Nate Oldham" userId="6c18530f-02dc-43cf-afc4-f6b6c7cbb863" providerId="ADAL" clId="{15A4D629-223F-4FB3-816E-1D49C824E906}" dt="2026-07-21T00:14:53.509" v="4642" actId="299"/>
          <ac:spMkLst>
            <pc:docMk/>
            <pc:sldMk cId="3227941644" sldId="285"/>
            <ac:spMk id="6" creationId="{A63F196F-75E1-C9B8-7D32-972B19F45E21}"/>
          </ac:spMkLst>
        </pc:spChg>
        <pc:spChg chg="add mod">
          <ac:chgData name="Nate Oldham" userId="6c18530f-02dc-43cf-afc4-f6b6c7cbb863" providerId="ADAL" clId="{15A4D629-223F-4FB3-816E-1D49C824E906}" dt="2026-07-21T00:14:53.548" v="4654" actId="299"/>
          <ac:spMkLst>
            <pc:docMk/>
            <pc:sldMk cId="3227941644" sldId="285"/>
            <ac:spMk id="7" creationId="{C99098DB-0F1F-05B7-D78B-B35D2723DBE0}"/>
          </ac:spMkLst>
        </pc:spChg>
        <pc:spChg chg="add mod">
          <ac:chgData name="Nate Oldham" userId="6c18530f-02dc-43cf-afc4-f6b6c7cbb863" providerId="ADAL" clId="{15A4D629-223F-4FB3-816E-1D49C824E906}" dt="2026-07-21T00:14:53.559" v="4659" actId="1582"/>
          <ac:spMkLst>
            <pc:docMk/>
            <pc:sldMk cId="3227941644" sldId="285"/>
            <ac:spMk id="8" creationId="{47FC49BA-EECB-1A63-1DEB-A2722C511901}"/>
          </ac:spMkLst>
        </pc:spChg>
        <pc:spChg chg="add mod">
          <ac:chgData name="Nate Oldham" userId="6c18530f-02dc-43cf-afc4-f6b6c7cbb863" providerId="ADAL" clId="{15A4D629-223F-4FB3-816E-1D49C824E906}" dt="2026-07-21T00:14:53.566" v="4663"/>
          <ac:spMkLst>
            <pc:docMk/>
            <pc:sldMk cId="3227941644" sldId="285"/>
            <ac:spMk id="9" creationId="{CB54BE0E-0B86-B3D9-5FE9-1ECBFF49384A}"/>
          </ac:spMkLst>
        </pc:spChg>
        <pc:spChg chg="add mod">
          <ac:chgData name="Nate Oldham" userId="6c18530f-02dc-43cf-afc4-f6b6c7cbb863" providerId="ADAL" clId="{15A4D629-223F-4FB3-816E-1D49C824E906}" dt="2026-07-21T00:14:53.603" v="4675" actId="299"/>
          <ac:spMkLst>
            <pc:docMk/>
            <pc:sldMk cId="3227941644" sldId="285"/>
            <ac:spMk id="10" creationId="{37A51CAC-212B-7DBE-A743-F218961F234B}"/>
          </ac:spMkLst>
        </pc:spChg>
        <pc:spChg chg="add mod">
          <ac:chgData name="Nate Oldham" userId="6c18530f-02dc-43cf-afc4-f6b6c7cbb863" providerId="ADAL" clId="{15A4D629-223F-4FB3-816E-1D49C824E906}" dt="2026-07-21T00:14:53.639" v="4687" actId="299"/>
          <ac:spMkLst>
            <pc:docMk/>
            <pc:sldMk cId="3227941644" sldId="285"/>
            <ac:spMk id="11" creationId="{A1673786-AC94-824A-7805-653DCC8AE8EE}"/>
          </ac:spMkLst>
        </pc:spChg>
        <pc:spChg chg="add mod">
          <ac:chgData name="Nate Oldham" userId="6c18530f-02dc-43cf-afc4-f6b6c7cbb863" providerId="ADAL" clId="{15A4D629-223F-4FB3-816E-1D49C824E906}" dt="2026-07-21T00:14:53.650" v="4692" actId="1582"/>
          <ac:spMkLst>
            <pc:docMk/>
            <pc:sldMk cId="3227941644" sldId="285"/>
            <ac:spMk id="12" creationId="{04CCE93C-47ED-ADFE-FC43-868EBB269566}"/>
          </ac:spMkLst>
        </pc:spChg>
        <pc:spChg chg="add mod">
          <ac:chgData name="Nate Oldham" userId="6c18530f-02dc-43cf-afc4-f6b6c7cbb863" providerId="ADAL" clId="{15A4D629-223F-4FB3-816E-1D49C824E906}" dt="2026-07-21T00:14:53.657" v="4696"/>
          <ac:spMkLst>
            <pc:docMk/>
            <pc:sldMk cId="3227941644" sldId="285"/>
            <ac:spMk id="13" creationId="{4E1DB108-85D6-42E1-A7EF-3C01C6D7909A}"/>
          </ac:spMkLst>
        </pc:spChg>
        <pc:spChg chg="add mod">
          <ac:chgData name="Nate Oldham" userId="6c18530f-02dc-43cf-afc4-f6b6c7cbb863" providerId="ADAL" clId="{15A4D629-223F-4FB3-816E-1D49C824E906}" dt="2026-07-21T00:14:53.694" v="4708" actId="299"/>
          <ac:spMkLst>
            <pc:docMk/>
            <pc:sldMk cId="3227941644" sldId="285"/>
            <ac:spMk id="14" creationId="{2070D45E-7B06-4083-3B9C-CC3845ADBCE8}"/>
          </ac:spMkLst>
        </pc:spChg>
        <pc:spChg chg="add mod">
          <ac:chgData name="Nate Oldham" userId="6c18530f-02dc-43cf-afc4-f6b6c7cbb863" providerId="ADAL" clId="{15A4D629-223F-4FB3-816E-1D49C824E906}" dt="2026-07-21T00:14:53.732" v="4720" actId="299"/>
          <ac:spMkLst>
            <pc:docMk/>
            <pc:sldMk cId="3227941644" sldId="285"/>
            <ac:spMk id="15" creationId="{55E975DC-D037-D633-35E9-2C7A52F9C0CA}"/>
          </ac:spMkLst>
        </pc:spChg>
        <pc:spChg chg="add mod">
          <ac:chgData name="Nate Oldham" userId="6c18530f-02dc-43cf-afc4-f6b6c7cbb863" providerId="ADAL" clId="{15A4D629-223F-4FB3-816E-1D49C824E906}" dt="2026-07-21T00:14:53.769" v="4732" actId="299"/>
          <ac:spMkLst>
            <pc:docMk/>
            <pc:sldMk cId="3227941644" sldId="285"/>
            <ac:spMk id="16" creationId="{2AE1D07C-F69F-7292-4DB1-BB94172012D5}"/>
          </ac:spMkLst>
        </pc:spChg>
        <pc:spChg chg="add mod">
          <ac:chgData name="Nate Oldham" userId="6c18530f-02dc-43cf-afc4-f6b6c7cbb863" providerId="ADAL" clId="{15A4D629-223F-4FB3-816E-1D49C824E906}" dt="2026-07-21T00:14:53.808" v="4744" actId="299"/>
          <ac:spMkLst>
            <pc:docMk/>
            <pc:sldMk cId="3227941644" sldId="285"/>
            <ac:spMk id="17" creationId="{4D81B065-F43E-D638-8823-25928DFD7923}"/>
          </ac:spMkLst>
        </pc:spChg>
      </pc:sldChg>
      <pc:sldChg chg="del">
        <pc:chgData name="Nate Oldham" userId="6c18530f-02dc-43cf-afc4-f6b6c7cbb863" providerId="ADAL" clId="{15A4D629-223F-4FB3-816E-1D49C824E906}" dt="2026-07-21T00:14:33.386" v="1" actId="2696"/>
        <pc:sldMkLst>
          <pc:docMk/>
          <pc:sldMk cId="2987984656" sldId="287"/>
        </pc:sldMkLst>
      </pc:sldChg>
      <pc:sldChg chg="del">
        <pc:chgData name="Nate Oldham" userId="6c18530f-02dc-43cf-afc4-f6b6c7cbb863" providerId="ADAL" clId="{15A4D629-223F-4FB3-816E-1D49C824E906}" dt="2026-07-21T00:14:33.389" v="2" actId="2696"/>
        <pc:sldMkLst>
          <pc:docMk/>
          <pc:sldMk cId="1999808099" sldId="297"/>
        </pc:sldMkLst>
      </pc:sldChg>
      <pc:sldChg chg="del">
        <pc:chgData name="Nate Oldham" userId="6c18530f-02dc-43cf-afc4-f6b6c7cbb863" providerId="ADAL" clId="{15A4D629-223F-4FB3-816E-1D49C824E906}" dt="2026-07-21T00:14:33.492" v="19" actId="2696"/>
        <pc:sldMkLst>
          <pc:docMk/>
          <pc:sldMk cId="1644335738" sldId="707"/>
        </pc:sldMkLst>
      </pc:sldChg>
      <pc:sldChg chg="del">
        <pc:chgData name="Nate Oldham" userId="6c18530f-02dc-43cf-afc4-f6b6c7cbb863" providerId="ADAL" clId="{15A4D629-223F-4FB3-816E-1D49C824E906}" dt="2026-07-21T00:14:33.466" v="15" actId="2696"/>
        <pc:sldMkLst>
          <pc:docMk/>
          <pc:sldMk cId="880074020" sldId="712"/>
        </pc:sldMkLst>
      </pc:sldChg>
      <pc:sldChg chg="del">
        <pc:chgData name="Nate Oldham" userId="6c18530f-02dc-43cf-afc4-f6b6c7cbb863" providerId="ADAL" clId="{15A4D629-223F-4FB3-816E-1D49C824E906}" dt="2026-07-21T00:14:33.414" v="12" actId="2696"/>
        <pc:sldMkLst>
          <pc:docMk/>
          <pc:sldMk cId="4216652742" sldId="718"/>
        </pc:sldMkLst>
      </pc:sldChg>
      <pc:sldChg chg="del">
        <pc:chgData name="Nate Oldham" userId="6c18530f-02dc-43cf-afc4-f6b6c7cbb863" providerId="ADAL" clId="{15A4D629-223F-4FB3-816E-1D49C824E906}" dt="2026-07-21T00:14:33.480" v="17" actId="2696"/>
        <pc:sldMkLst>
          <pc:docMk/>
          <pc:sldMk cId="3615068003" sldId="720"/>
        </pc:sldMkLst>
      </pc:sldChg>
      <pc:sldChg chg="del">
        <pc:chgData name="Nate Oldham" userId="6c18530f-02dc-43cf-afc4-f6b6c7cbb863" providerId="ADAL" clId="{15A4D629-223F-4FB3-816E-1D49C824E906}" dt="2026-07-21T00:14:33.473" v="16" actId="2696"/>
        <pc:sldMkLst>
          <pc:docMk/>
          <pc:sldMk cId="2475753328" sldId="721"/>
        </pc:sldMkLst>
      </pc:sldChg>
      <pc:sldChg chg="del">
        <pc:chgData name="Nate Oldham" userId="6c18530f-02dc-43cf-afc4-f6b6c7cbb863" providerId="ADAL" clId="{15A4D629-223F-4FB3-816E-1D49C824E906}" dt="2026-07-21T00:14:33.461" v="14" actId="2696"/>
        <pc:sldMkLst>
          <pc:docMk/>
          <pc:sldMk cId="682944497" sldId="722"/>
        </pc:sldMkLst>
      </pc:sldChg>
      <pc:sldChg chg="del">
        <pc:chgData name="Nate Oldham" userId="6c18530f-02dc-43cf-afc4-f6b6c7cbb863" providerId="ADAL" clId="{15A4D629-223F-4FB3-816E-1D49C824E906}" dt="2026-07-21T00:14:33.452" v="13" actId="2696"/>
        <pc:sldMkLst>
          <pc:docMk/>
          <pc:sldMk cId="3621826411" sldId="723"/>
        </pc:sldMkLst>
      </pc:sldChg>
      <pc:sldChg chg="del">
        <pc:chgData name="Nate Oldham" userId="6c18530f-02dc-43cf-afc4-f6b6c7cbb863" providerId="ADAL" clId="{15A4D629-223F-4FB3-816E-1D49C824E906}" dt="2026-07-21T00:14:33.519" v="24" actId="2696"/>
        <pc:sldMkLst>
          <pc:docMk/>
          <pc:sldMk cId="2008171515" sldId="724"/>
        </pc:sldMkLst>
      </pc:sldChg>
      <pc:sldChg chg="del">
        <pc:chgData name="Nate Oldham" userId="6c18530f-02dc-43cf-afc4-f6b6c7cbb863" providerId="ADAL" clId="{15A4D629-223F-4FB3-816E-1D49C824E906}" dt="2026-07-21T00:14:33.411" v="11" actId="2696"/>
        <pc:sldMkLst>
          <pc:docMk/>
          <pc:sldMk cId="1156736031" sldId="730"/>
        </pc:sldMkLst>
      </pc:sldChg>
      <pc:sldChg chg="del">
        <pc:chgData name="Nate Oldham" userId="6c18530f-02dc-43cf-afc4-f6b6c7cbb863" providerId="ADAL" clId="{15A4D629-223F-4FB3-816E-1D49C824E906}" dt="2026-07-21T00:14:33.400" v="6" actId="2696"/>
        <pc:sldMkLst>
          <pc:docMk/>
          <pc:sldMk cId="3993874716" sldId="733"/>
        </pc:sldMkLst>
      </pc:sldChg>
      <pc:sldChg chg="del">
        <pc:chgData name="Nate Oldham" userId="6c18530f-02dc-43cf-afc4-f6b6c7cbb863" providerId="ADAL" clId="{15A4D629-223F-4FB3-816E-1D49C824E906}" dt="2026-07-21T00:14:33.402" v="7" actId="2696"/>
        <pc:sldMkLst>
          <pc:docMk/>
          <pc:sldMk cId="4152435525" sldId="734"/>
        </pc:sldMkLst>
      </pc:sldChg>
      <pc:sldChg chg="del">
        <pc:chgData name="Nate Oldham" userId="6c18530f-02dc-43cf-afc4-f6b6c7cbb863" providerId="ADAL" clId="{15A4D629-223F-4FB3-816E-1D49C824E906}" dt="2026-07-21T00:14:33.405" v="8" actId="2696"/>
        <pc:sldMkLst>
          <pc:docMk/>
          <pc:sldMk cId="3037246907" sldId="735"/>
        </pc:sldMkLst>
      </pc:sldChg>
      <pc:sldChg chg="del">
        <pc:chgData name="Nate Oldham" userId="6c18530f-02dc-43cf-afc4-f6b6c7cbb863" providerId="ADAL" clId="{15A4D629-223F-4FB3-816E-1D49C824E906}" dt="2026-07-21T00:14:33.397" v="5" actId="2696"/>
        <pc:sldMkLst>
          <pc:docMk/>
          <pc:sldMk cId="2104278530" sldId="737"/>
        </pc:sldMkLst>
      </pc:sldChg>
      <pc:sldChg chg="del">
        <pc:chgData name="Nate Oldham" userId="6c18530f-02dc-43cf-afc4-f6b6c7cbb863" providerId="ADAL" clId="{15A4D629-223F-4FB3-816E-1D49C824E906}" dt="2026-07-21T00:14:33.394" v="4" actId="2696"/>
        <pc:sldMkLst>
          <pc:docMk/>
          <pc:sldMk cId="455304024" sldId="740"/>
        </pc:sldMkLst>
      </pc:sldChg>
      <pc:sldChg chg="del">
        <pc:chgData name="Nate Oldham" userId="6c18530f-02dc-43cf-afc4-f6b6c7cbb863" providerId="ADAL" clId="{15A4D629-223F-4FB3-816E-1D49C824E906}" dt="2026-07-21T00:14:33.498" v="20" actId="2696"/>
        <pc:sldMkLst>
          <pc:docMk/>
          <pc:sldMk cId="3347620859" sldId="741"/>
        </pc:sldMkLst>
      </pc:sldChg>
      <pc:sldChg chg="del">
        <pc:chgData name="Nate Oldham" userId="6c18530f-02dc-43cf-afc4-f6b6c7cbb863" providerId="ADAL" clId="{15A4D629-223F-4FB3-816E-1D49C824E906}" dt="2026-07-21T00:14:33.486" v="18" actId="2696"/>
        <pc:sldMkLst>
          <pc:docMk/>
          <pc:sldMk cId="2391103851" sldId="742"/>
        </pc:sldMkLst>
      </pc:sldChg>
      <pc:sldChg chg="del">
        <pc:chgData name="Nate Oldham" userId="6c18530f-02dc-43cf-afc4-f6b6c7cbb863" providerId="ADAL" clId="{15A4D629-223F-4FB3-816E-1D49C824E906}" dt="2026-07-21T00:14:33.408" v="10" actId="2696"/>
        <pc:sldMkLst>
          <pc:docMk/>
          <pc:sldMk cId="66727372" sldId="743"/>
        </pc:sldMkLst>
      </pc:sldChg>
      <pc:sldChg chg="del">
        <pc:chgData name="Nate Oldham" userId="6c18530f-02dc-43cf-afc4-f6b6c7cbb863" providerId="ADAL" clId="{15A4D629-223F-4FB3-816E-1D49C824E906}" dt="2026-07-21T00:14:33.353" v="0" actId="2696"/>
        <pc:sldMkLst>
          <pc:docMk/>
          <pc:sldMk cId="3740507963" sldId="744"/>
        </pc:sldMkLst>
      </pc:sldChg>
      <pc:sldChg chg="del">
        <pc:chgData name="Nate Oldham" userId="6c18530f-02dc-43cf-afc4-f6b6c7cbb863" providerId="ADAL" clId="{15A4D629-223F-4FB3-816E-1D49C824E906}" dt="2026-07-21T00:14:33.407" v="9" actId="2696"/>
        <pc:sldMkLst>
          <pc:docMk/>
          <pc:sldMk cId="1084951654" sldId="745"/>
        </pc:sldMkLst>
      </pc:sldChg>
      <pc:sldChg chg="del">
        <pc:chgData name="Nate Oldham" userId="6c18530f-02dc-43cf-afc4-f6b6c7cbb863" providerId="ADAL" clId="{15A4D629-223F-4FB3-816E-1D49C824E906}" dt="2026-07-21T00:14:33.391" v="3" actId="2696"/>
        <pc:sldMkLst>
          <pc:docMk/>
          <pc:sldMk cId="2084301415" sldId="746"/>
        </pc:sldMkLst>
      </pc:sldChg>
      <pc:sldChg chg="add">
        <pc:chgData name="Nate Oldham" userId="6c18530f-02dc-43cf-afc4-f6b6c7cbb863" providerId="ADAL" clId="{15A4D629-223F-4FB3-816E-1D49C824E906}" dt="2026-07-21T00:56:29.894" v="4888"/>
        <pc:sldMkLst>
          <pc:docMk/>
          <pc:sldMk cId="2730459021" sldId="915"/>
        </pc:sldMkLst>
      </pc:sldChg>
      <pc:sldChg chg="delSp modSp mod">
        <pc:chgData name="Nate Oldham" userId="6c18530f-02dc-43cf-afc4-f6b6c7cbb863" providerId="ADAL" clId="{15A4D629-223F-4FB3-816E-1D49C824E906}" dt="2026-07-21T18:08:55.533" v="5699" actId="20577"/>
        <pc:sldMkLst>
          <pc:docMk/>
          <pc:sldMk cId="1665136328" sldId="916"/>
        </pc:sldMkLst>
        <pc:spChg chg="mod">
          <ac:chgData name="Nate Oldham" userId="6c18530f-02dc-43cf-afc4-f6b6c7cbb863" providerId="ADAL" clId="{15A4D629-223F-4FB3-816E-1D49C824E906}" dt="2026-07-21T18:07:27.100" v="5644" actId="20577"/>
          <ac:spMkLst>
            <pc:docMk/>
            <pc:sldMk cId="1665136328" sldId="916"/>
            <ac:spMk id="5" creationId="{B7ED08F0-CE13-94C4-F6C3-529EF77920DD}"/>
          </ac:spMkLst>
        </pc:spChg>
        <pc:spChg chg="del">
          <ac:chgData name="Nate Oldham" userId="6c18530f-02dc-43cf-afc4-f6b6c7cbb863" providerId="ADAL" clId="{15A4D629-223F-4FB3-816E-1D49C824E906}" dt="2026-07-21T18:07:15.689" v="5626" actId="478"/>
          <ac:spMkLst>
            <pc:docMk/>
            <pc:sldMk cId="1665136328" sldId="916"/>
            <ac:spMk id="6" creationId="{EC308067-F912-3727-C83E-1E6C8BCE42C9}"/>
          </ac:spMkLst>
        </pc:spChg>
        <pc:spChg chg="del">
          <ac:chgData name="Nate Oldham" userId="6c18530f-02dc-43cf-afc4-f6b6c7cbb863" providerId="ADAL" clId="{15A4D629-223F-4FB3-816E-1D49C824E906}" dt="2026-07-21T18:08:41.464" v="5677" actId="478"/>
          <ac:spMkLst>
            <pc:docMk/>
            <pc:sldMk cId="1665136328" sldId="916"/>
            <ac:spMk id="8" creationId="{CD1A3889-FB7C-44AA-87AC-A441C7C7986B}"/>
          </ac:spMkLst>
        </pc:spChg>
        <pc:graphicFrameChg chg="mod modGraphic">
          <ac:chgData name="Nate Oldham" userId="6c18530f-02dc-43cf-afc4-f6b6c7cbb863" providerId="ADAL" clId="{15A4D629-223F-4FB3-816E-1D49C824E906}" dt="2026-07-21T18:08:55.533" v="5699" actId="20577"/>
          <ac:graphicFrameMkLst>
            <pc:docMk/>
            <pc:sldMk cId="1665136328" sldId="916"/>
            <ac:graphicFrameMk id="7" creationId="{5D83FD85-A202-F026-BBA0-70252141429E}"/>
          </ac:graphicFrameMkLst>
        </pc:graphicFrameChg>
      </pc:sldChg>
      <pc:sldChg chg="addSp delSp modSp add mod">
        <pc:chgData name="Nate Oldham" userId="6c18530f-02dc-43cf-afc4-f6b6c7cbb863" providerId="ADAL" clId="{15A4D629-223F-4FB3-816E-1D49C824E906}" dt="2026-07-21T18:01:27.977" v="5574" actId="478"/>
        <pc:sldMkLst>
          <pc:docMk/>
          <pc:sldMk cId="329079941" sldId="917"/>
        </pc:sldMkLst>
        <pc:spChg chg="mod">
          <ac:chgData name="Nate Oldham" userId="6c18530f-02dc-43cf-afc4-f6b6c7cbb863" providerId="ADAL" clId="{15A4D629-223F-4FB3-816E-1D49C824E906}" dt="2026-07-21T17:35:36.165" v="4955" actId="20577"/>
          <ac:spMkLst>
            <pc:docMk/>
            <pc:sldMk cId="329079941" sldId="917"/>
            <ac:spMk id="2" creationId="{7921DAEF-BD60-35F6-7F44-2AF0AF113BC1}"/>
          </ac:spMkLst>
        </pc:spChg>
        <pc:spChg chg="mod">
          <ac:chgData name="Nate Oldham" userId="6c18530f-02dc-43cf-afc4-f6b6c7cbb863" providerId="ADAL" clId="{15A4D629-223F-4FB3-816E-1D49C824E906}" dt="2026-07-21T17:35:36.975" v="4977" actId="948"/>
          <ac:spMkLst>
            <pc:docMk/>
            <pc:sldMk cId="329079941" sldId="917"/>
            <ac:spMk id="4" creationId="{E62FA8B4-A766-DB98-0F96-DA9A7F5F445A}"/>
          </ac:spMkLst>
        </pc:spChg>
        <pc:spChg chg="add mod">
          <ac:chgData name="Nate Oldham" userId="6c18530f-02dc-43cf-afc4-f6b6c7cbb863" providerId="ADAL" clId="{15A4D629-223F-4FB3-816E-1D49C824E906}" dt="2026-07-21T17:56:04.475" v="5027" actId="1582"/>
          <ac:spMkLst>
            <pc:docMk/>
            <pc:sldMk cId="329079941" sldId="917"/>
            <ac:spMk id="6" creationId="{66F2B315-4EFC-CC32-D9B4-D3A16C58375E}"/>
          </ac:spMkLst>
        </pc:spChg>
        <pc:spChg chg="add mod">
          <ac:chgData name="Nate Oldham" userId="6c18530f-02dc-43cf-afc4-f6b6c7cbb863" providerId="ADAL" clId="{15A4D629-223F-4FB3-816E-1D49C824E906}" dt="2026-07-21T17:56:04.662" v="5044" actId="948"/>
          <ac:spMkLst>
            <pc:docMk/>
            <pc:sldMk cId="329079941" sldId="917"/>
            <ac:spMk id="10" creationId="{69115781-669A-13B8-3BAA-0A9CCF9C7B67}"/>
          </ac:spMkLst>
        </pc:spChg>
        <pc:spChg chg="add mod">
          <ac:chgData name="Nate Oldham" userId="6c18530f-02dc-43cf-afc4-f6b6c7cbb863" providerId="ADAL" clId="{15A4D629-223F-4FB3-816E-1D49C824E906}" dt="2026-07-21T17:56:04.699" v="5058" actId="948"/>
          <ac:spMkLst>
            <pc:docMk/>
            <pc:sldMk cId="329079941" sldId="917"/>
            <ac:spMk id="12" creationId="{66A09B13-23EA-0420-D7C9-00B96429F0E0}"/>
          </ac:spMkLst>
        </pc:spChg>
        <pc:spChg chg="add mod">
          <ac:chgData name="Nate Oldham" userId="6c18530f-02dc-43cf-afc4-f6b6c7cbb863" providerId="ADAL" clId="{15A4D629-223F-4FB3-816E-1D49C824E906}" dt="2026-07-21T17:56:04.734" v="5072" actId="948"/>
          <ac:spMkLst>
            <pc:docMk/>
            <pc:sldMk cId="329079941" sldId="917"/>
            <ac:spMk id="13" creationId="{92B91F57-879D-DF74-09B9-0AF9AABB4075}"/>
          </ac:spMkLst>
        </pc:spChg>
        <pc:spChg chg="add mod">
          <ac:chgData name="Nate Oldham" userId="6c18530f-02dc-43cf-afc4-f6b6c7cbb863" providerId="ADAL" clId="{15A4D629-223F-4FB3-816E-1D49C824E906}" dt="2026-07-21T17:56:04.766" v="5086" actId="948"/>
          <ac:spMkLst>
            <pc:docMk/>
            <pc:sldMk cId="329079941" sldId="917"/>
            <ac:spMk id="15" creationId="{ED7240F7-5AD0-432A-51A4-A8C3802A6B72}"/>
          </ac:spMkLst>
        </pc:spChg>
        <pc:spChg chg="add del mod">
          <ac:chgData name="Nate Oldham" userId="6c18530f-02dc-43cf-afc4-f6b6c7cbb863" providerId="ADAL" clId="{15A4D629-223F-4FB3-816E-1D49C824E906}" dt="2026-07-21T18:01:27.977" v="5574" actId="478"/>
          <ac:spMkLst>
            <pc:docMk/>
            <pc:sldMk cId="329079941" sldId="917"/>
            <ac:spMk id="17" creationId="{F2603AD3-3732-D27E-9801-15C4811042DB}"/>
          </ac:spMkLst>
        </pc:spChg>
        <pc:spChg chg="add mod">
          <ac:chgData name="Nate Oldham" userId="6c18530f-02dc-43cf-afc4-f6b6c7cbb863" providerId="ADAL" clId="{15A4D629-223F-4FB3-816E-1D49C824E906}" dt="2026-07-21T18:01:04.063" v="5572" actId="20577"/>
          <ac:spMkLst>
            <pc:docMk/>
            <pc:sldMk cId="329079941" sldId="917"/>
            <ac:spMk id="18" creationId="{B0C033DE-B6E2-77DD-B229-BEC7E0F4A7F4}"/>
          </ac:spMkLst>
        </pc:spChg>
        <pc:spChg chg="add mod">
          <ac:chgData name="Nate Oldham" userId="6c18530f-02dc-43cf-afc4-f6b6c7cbb863" providerId="ADAL" clId="{15A4D629-223F-4FB3-816E-1D49C824E906}" dt="2026-07-21T17:56:04.833" v="5114" actId="948"/>
          <ac:spMkLst>
            <pc:docMk/>
            <pc:sldMk cId="329079941" sldId="917"/>
            <ac:spMk id="19" creationId="{FEA9BEC8-4412-B9C0-82AA-00E08838BA25}"/>
          </ac:spMkLst>
        </pc:spChg>
        <pc:picChg chg="del">
          <ac:chgData name="Nate Oldham" userId="6c18530f-02dc-43cf-afc4-f6b6c7cbb863" providerId="ADAL" clId="{15A4D629-223F-4FB3-816E-1D49C824E906}" dt="2026-07-21T17:35:36.057" v="4954"/>
          <ac:picMkLst>
            <pc:docMk/>
            <pc:sldMk cId="329079941" sldId="917"/>
            <ac:picMk id="7" creationId="{68726E43-FA39-A0C9-A482-82EC35C99217}"/>
          </ac:picMkLst>
        </pc:picChg>
        <pc:picChg chg="add mod">
          <ac:chgData name="Nate Oldham" userId="6c18530f-02dc-43cf-afc4-f6b6c7cbb863" providerId="ADAL" clId="{15A4D629-223F-4FB3-816E-1D49C824E906}" dt="2026-07-21T17:35:37.401" v="4988"/>
          <ac:picMkLst>
            <pc:docMk/>
            <pc:sldMk cId="329079941" sldId="917"/>
            <ac:picMk id="9" creationId="{7373BDCE-1A0F-4B67-AFD7-0A75D8F756EE}"/>
          </ac:picMkLst>
        </pc:picChg>
        <pc:picChg chg="del">
          <ac:chgData name="Nate Oldham" userId="6c18530f-02dc-43cf-afc4-f6b6c7cbb863" providerId="ADAL" clId="{15A4D629-223F-4FB3-816E-1D49C824E906}" dt="2026-07-21T17:35:36.048" v="4952"/>
          <ac:picMkLst>
            <pc:docMk/>
            <pc:sldMk cId="329079941" sldId="917"/>
            <ac:picMk id="10" creationId="{2F71BAAD-0726-022F-0E26-7B740662FD65}"/>
          </ac:picMkLst>
        </pc:picChg>
        <pc:picChg chg="del">
          <ac:chgData name="Nate Oldham" userId="6c18530f-02dc-43cf-afc4-f6b6c7cbb863" providerId="ADAL" clId="{15A4D629-223F-4FB3-816E-1D49C824E906}" dt="2026-07-21T17:35:36.035" v="4950"/>
          <ac:picMkLst>
            <pc:docMk/>
            <pc:sldMk cId="329079941" sldId="917"/>
            <ac:picMk id="13" creationId="{E99D83FB-5D3E-3205-6947-C66B9BF6D6C9}"/>
          </ac:picMkLst>
        </pc:picChg>
        <pc:picChg chg="add mod">
          <ac:chgData name="Nate Oldham" userId="6c18530f-02dc-43cf-afc4-f6b6c7cbb863" providerId="ADAL" clId="{15A4D629-223F-4FB3-816E-1D49C824E906}" dt="2026-07-21T17:35:37.749" v="4999"/>
          <ac:picMkLst>
            <pc:docMk/>
            <pc:sldMk cId="329079941" sldId="917"/>
            <ac:picMk id="14" creationId="{8EC9DACA-E5D1-2878-59E1-7543BF30F3F1}"/>
          </ac:picMkLst>
        </pc:picChg>
        <pc:picChg chg="add mod">
          <ac:chgData name="Nate Oldham" userId="6c18530f-02dc-43cf-afc4-f6b6c7cbb863" providerId="ADAL" clId="{15A4D629-223F-4FB3-816E-1D49C824E906}" dt="2026-07-21T17:35:38.038" v="5010"/>
          <ac:picMkLst>
            <pc:docMk/>
            <pc:sldMk cId="329079941" sldId="917"/>
            <ac:picMk id="16" creationId="{6FB80648-0E37-1CDD-8468-B068D180915E}"/>
          </ac:picMkLst>
        </pc:picChg>
        <pc:cxnChg chg="add mod">
          <ac:chgData name="Nate Oldham" userId="6c18530f-02dc-43cf-afc4-f6b6c7cbb863" providerId="ADAL" clId="{15A4D629-223F-4FB3-816E-1D49C824E906}" dt="2026-07-21T17:56:04.491" v="5030" actId="1582"/>
          <ac:cxnSpMkLst>
            <pc:docMk/>
            <pc:sldMk cId="329079941" sldId="917"/>
            <ac:cxnSpMk id="7" creationId="{595403C4-DB32-7DCA-832C-65B7AF85ECCC}"/>
          </ac:cxnSpMkLst>
        </pc:cxnChg>
      </pc:sldChg>
    </pc:docChg>
  </pc:docChgLst>
  <pc:docChgLst>
    <pc:chgData name="Nate Oldham" userId="6c18530f-02dc-43cf-afc4-f6b6c7cbb863" providerId="ADAL" clId="{7192C620-6A1A-4D76-999D-979D34B6407E}"/>
    <pc:docChg chg="custSel addSld modSld">
      <pc:chgData name="Nate Oldham" userId="6c18530f-02dc-43cf-afc4-f6b6c7cbb863" providerId="ADAL" clId="{7192C620-6A1A-4D76-999D-979D34B6407E}" dt="2026-07-21T14:54:04.144" v="6" actId="20577"/>
      <pc:docMkLst>
        <pc:docMk/>
      </pc:docMkLst>
      <pc:sldChg chg="modSp add mod">
        <pc:chgData name="Nate Oldham" userId="6c18530f-02dc-43cf-afc4-f6b6c7cbb863" providerId="ADAL" clId="{7192C620-6A1A-4D76-999D-979D34B6407E}" dt="2026-07-21T14:54:04.144" v="6" actId="20577"/>
        <pc:sldMkLst>
          <pc:docMk/>
          <pc:sldMk cId="1665136328" sldId="916"/>
        </pc:sldMkLst>
        <pc:graphicFrameChg chg="modGraphic">
          <ac:chgData name="Nate Oldham" userId="6c18530f-02dc-43cf-afc4-f6b6c7cbb863" providerId="ADAL" clId="{7192C620-6A1A-4D76-999D-979D34B6407E}" dt="2026-07-21T14:54:04.144" v="6" actId="20577"/>
          <ac:graphicFrameMkLst>
            <pc:docMk/>
            <pc:sldMk cId="1665136328" sldId="916"/>
            <ac:graphicFrameMk id="7" creationId="{5D83FD85-A202-F026-BBA0-70252141429E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992B-A26C-6A4B-AC27-2602734F286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CFD4-A7F8-054B-8822-BC244B953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2AC4C69B-9B36-3C4E-8338-B960738E03F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1" y="1"/>
            <a:ext cx="8136501" cy="53403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  <a:p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1A9CEB5-4DCA-2549-B149-80C6AFE7CA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36501" y="0"/>
            <a:ext cx="4055498" cy="3048000"/>
          </a:xfrm>
          <a:prstGeom prst="rect">
            <a:avLst/>
          </a:prstGeom>
        </p:spPr>
      </p:pic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04169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1CEF456F-8BC0-384F-83F0-E5A07493A1DB}"/>
              </a:ext>
            </a:extLst>
          </p:cNvPr>
          <p:cNvSpPr/>
          <p:nvPr userDrawn="1"/>
        </p:nvSpPr>
        <p:spPr>
          <a:xfrm>
            <a:off x="8127999" y="3048000"/>
            <a:ext cx="4064001" cy="2292350"/>
          </a:xfrm>
          <a:prstGeom prst="rect">
            <a:avLst/>
          </a:prstGeom>
          <a:solidFill>
            <a:srgbClr val="2DA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DE6E80B-AE42-7F4B-8C4C-ACBD3261A904}"/>
              </a:ext>
            </a:extLst>
          </p:cNvPr>
          <p:cNvSpPr/>
          <p:nvPr userDrawn="1"/>
        </p:nvSpPr>
        <p:spPr>
          <a:xfrm>
            <a:off x="4063999" y="3048000"/>
            <a:ext cx="8136503" cy="2292350"/>
          </a:xfrm>
          <a:prstGeom prst="rect">
            <a:avLst/>
          </a:prstGeom>
          <a:gradFill>
            <a:gsLst>
              <a:gs pos="50000">
                <a:srgbClr val="2DA9E1"/>
              </a:gs>
              <a:gs pos="0">
                <a:srgbClr val="2DA9E1">
                  <a:alpha val="0"/>
                </a:srgbClr>
              </a:gs>
              <a:gs pos="100000">
                <a:srgbClr val="2DA9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63999" y="3048000"/>
            <a:ext cx="8128000" cy="2292350"/>
          </a:xfrm>
          <a:solidFill>
            <a:srgbClr val="2DA9E1">
              <a:alpha val="89000"/>
            </a:srgbClr>
          </a:solidFill>
        </p:spPr>
        <p:txBody>
          <a:bodyPr wrap="square" lIns="365760" tIns="822960" rIns="27432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Click to edit subtitle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FA9D549-6B4F-954D-AF3C-275B28F7C7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55024" y="5910196"/>
            <a:ext cx="3191255" cy="473702"/>
          </a:xfrm>
          <a:prstGeom prst="rect">
            <a:avLst/>
          </a:prstGeom>
        </p:spPr>
      </p:pic>
      <p:sp>
        <p:nvSpPr>
          <p:cNvPr id="20" name="Text Placeholder 46">
            <a:extLst>
              <a:ext uri="{FF2B5EF4-FFF2-40B4-BE49-F238E27FC236}">
                <a16:creationId xmlns:a16="http://schemas.microsoft.com/office/drawing/2014/main" id="{885C2393-A49E-404D-B096-F9ADA920F57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30118" y="1209585"/>
            <a:ext cx="3267075" cy="13922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ensed" panose="020B0506030403020204" pitchFamily="34" charset="0"/>
              </a:defRPr>
            </a:lvl2pPr>
            <a:lvl3pPr marL="7938" indent="0">
              <a:buFontTx/>
              <a:buNone/>
              <a:tabLst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ense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ensed" panose="020B0506030403020204" pitchFamily="34" charset="0"/>
              </a:defRPr>
            </a:lvl5pPr>
          </a:lstStyle>
          <a:p>
            <a:pPr lvl="0"/>
            <a:endParaRPr lang="en-US" dirty="0"/>
          </a:p>
          <a:p>
            <a:pPr lvl="2"/>
            <a:r>
              <a:rPr lang="en-US" dirty="0"/>
              <a:t>Date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Presenter name</a:t>
            </a:r>
          </a:p>
          <a:p>
            <a:pPr lvl="2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29752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0018A3-14FE-A04B-A3B4-D9AA55483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546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Blue Box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B96BB-242F-BC47-80BF-E45DB97245BA}"/>
              </a:ext>
            </a:extLst>
          </p:cNvPr>
          <p:cNvSpPr/>
          <p:nvPr userDrawn="1"/>
        </p:nvSpPr>
        <p:spPr>
          <a:xfrm>
            <a:off x="6843714" y="0"/>
            <a:ext cx="5346699" cy="62377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FA9CB-507A-AA48-963A-8D5E37B7CF5B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9016F-99B0-6B40-B3F7-87F0068FC0E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DAHO NATIONAL LABORATORY">
            <a:extLst>
              <a:ext uri="{FF2B5EF4-FFF2-40B4-BE49-F238E27FC236}">
                <a16:creationId xmlns:a16="http://schemas.microsoft.com/office/drawing/2014/main" id="{BD942965-6C07-5D4A-809D-5FC754D5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14" name="Title Placeholder BIG box blue right">
            <a:extLst>
              <a:ext uri="{FF2B5EF4-FFF2-40B4-BE49-F238E27FC236}">
                <a16:creationId xmlns:a16="http://schemas.microsoft.com/office/drawing/2014/main" id="{AB7EA1D9-8A57-3143-9688-4BB8599F98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0063" y="0"/>
            <a:ext cx="5340350" cy="907549"/>
          </a:xfrm>
          <a:prstGeom prst="rect">
            <a:avLst/>
          </a:prstGeom>
          <a:noFill/>
        </p:spPr>
        <p:txBody>
          <a:bodyPr lIns="274320" tIns="365760" rIns="274320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box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B584E-1ECA-5646-9DA7-61B8110256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6947" y="1064712"/>
            <a:ext cx="4598987" cy="4515349"/>
          </a:xfrm>
          <a:prstGeom prst="rect">
            <a:avLst/>
          </a:prstGeom>
        </p:spPr>
        <p:txBody>
          <a:bodyPr lIns="0">
            <a:normAutofit/>
          </a:bodyPr>
          <a:lstStyle>
            <a:lvl1pPr marL="347663" indent="-342900">
              <a:buClr>
                <a:schemeClr val="bg1"/>
              </a:buClr>
              <a:tabLst/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">
            <a:extLst>
              <a:ext uri="{FF2B5EF4-FFF2-40B4-BE49-F238E27FC236}">
                <a16:creationId xmlns:a16="http://schemas.microsoft.com/office/drawing/2014/main" id="{6EF42CC7-103E-EA4C-89A2-543032DA33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43714" cy="62282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89007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5992-890C-EC4B-B676-6CCEF133B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0" y="1709738"/>
            <a:ext cx="10409299" cy="2852737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303FD-B916-FD4E-85C2-3EBF655BC1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8150" y="4589463"/>
            <a:ext cx="104093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FDE18-9616-B043-9C71-522DAD2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2FF7A-5905-EB40-919B-9225D087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7509E-6005-DB4B-9578-84532E5F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8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1739901"/>
            <a:ext cx="5081650" cy="4351338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1739901"/>
            <a:ext cx="5081651" cy="4351338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2412999"/>
            <a:ext cx="5081650" cy="3763963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2412999"/>
            <a:ext cx="5081651" cy="3763963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2D795B-85F6-1F49-922A-F4131787307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8213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4E34B4F-F908-104C-90F3-5135E2E8C7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0625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 2 </a:t>
            </a:r>
          </a:p>
        </p:txBody>
      </p:sp>
    </p:spTree>
    <p:extLst>
      <p:ext uri="{BB962C8B-B14F-4D97-AF65-F5344CB8AC3E}">
        <p14:creationId xmlns:p14="http://schemas.microsoft.com/office/powerpoint/2010/main" val="1790085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07">
            <a:extLst>
              <a:ext uri="{FF2B5EF4-FFF2-40B4-BE49-F238E27FC236}">
                <a16:creationId xmlns:a16="http://schemas.microsoft.com/office/drawing/2014/main" id="{4647A912-5093-6043-8161-0D98167F2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336550"/>
            <a:ext cx="12192000" cy="6858000"/>
          </a:xfrm>
          <a:prstGeom prst="rect">
            <a:avLst/>
          </a:prstGeom>
        </p:spPr>
      </p:pic>
      <p:grpSp>
        <p:nvGrpSpPr>
          <p:cNvPr id="11" name="Bottom Bar">
            <a:extLst>
              <a:ext uri="{FF2B5EF4-FFF2-40B4-BE49-F238E27FC236}">
                <a16:creationId xmlns:a16="http://schemas.microsoft.com/office/drawing/2014/main" id="{DC935C4B-E372-E04B-8493-E90A79CBC7F4}"/>
              </a:ext>
            </a:extLst>
          </p:cNvPr>
          <p:cNvGrpSpPr/>
          <p:nvPr userDrawn="1"/>
        </p:nvGrpSpPr>
        <p:grpSpPr>
          <a:xfrm>
            <a:off x="0" y="6247747"/>
            <a:ext cx="12192000" cy="610252"/>
            <a:chOff x="0" y="6247747"/>
            <a:chExt cx="12192000" cy="610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574F32-F3B5-224E-B6D3-DC767B30A5BE}"/>
                </a:ext>
              </a:extLst>
            </p:cNvPr>
            <p:cNvSpPr/>
            <p:nvPr/>
          </p:nvSpPr>
          <p:spPr>
            <a:xfrm>
              <a:off x="0" y="6334125"/>
              <a:ext cx="12192000" cy="52387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EE050A-3114-2641-96C8-48D281A062A0}"/>
                </a:ext>
              </a:extLst>
            </p:cNvPr>
            <p:cNvSpPr/>
            <p:nvPr/>
          </p:nvSpPr>
          <p:spPr>
            <a:xfrm>
              <a:off x="0" y="6247747"/>
              <a:ext cx="12192000" cy="863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59F24B-A93D-B046-B78A-2C31137D1AC5}"/>
              </a:ext>
            </a:extLst>
          </p:cNvPr>
          <p:cNvSpPr txBox="1"/>
          <p:nvPr userDrawn="1"/>
        </p:nvSpPr>
        <p:spPr>
          <a:xfrm>
            <a:off x="2872408" y="5178483"/>
            <a:ext cx="64471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Battelle Energy Alliance manages INL for the U.S. Department of Energy’s Office of Nuclear Energy. </a:t>
            </a:r>
            <a:br>
              <a:rPr lang="en-US" sz="105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INL is the nation’s center for nuclear energy research and development, and also performs research </a:t>
            </a:r>
            <a:br>
              <a:rPr lang="en-US" sz="105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 each of DOE’s strategic goal areas: energy, national security, science and the environment.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Web Address">
            <a:extLst>
              <a:ext uri="{FF2B5EF4-FFF2-40B4-BE49-F238E27FC236}">
                <a16:creationId xmlns:a16="http://schemas.microsoft.com/office/drawing/2014/main" id="{53FCC0DF-9440-B040-A076-DF507B404D83}"/>
              </a:ext>
            </a:extLst>
          </p:cNvPr>
          <p:cNvSpPr txBox="1"/>
          <p:nvPr userDrawn="1"/>
        </p:nvSpPr>
        <p:spPr>
          <a:xfrm>
            <a:off x="4100945" y="6417425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 dirty="0">
                <a:solidFill>
                  <a:schemeClr val="bg1">
                    <a:alpha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WWW.INL.GOV</a:t>
            </a:r>
          </a:p>
        </p:txBody>
      </p:sp>
    </p:spTree>
    <p:extLst>
      <p:ext uri="{BB962C8B-B14F-4D97-AF65-F5344CB8AC3E}">
        <p14:creationId xmlns:p14="http://schemas.microsoft.com/office/powerpoint/2010/main" val="61702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9C880C-EE2F-F9AE-90AF-4CB75B19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0DD5F9-BB91-9BB4-4007-7B6E62127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BAEBE-2CB5-308C-DE60-5E0F7626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13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213" y="1739901"/>
            <a:ext cx="10415587" cy="43275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0345" y="1739901"/>
            <a:ext cx="5013454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150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8102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50" y="1739901"/>
            <a:ext cx="5013454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2149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92320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99123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FBD4CC-FEFF-654C-B1A3-229DA69D1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392473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3FEC5-4760-DC48-B91E-CFC0C33F63A9}"/>
              </a:ext>
            </a:extLst>
          </p:cNvPr>
          <p:cNvSpPr/>
          <p:nvPr userDrawn="1"/>
        </p:nvSpPr>
        <p:spPr>
          <a:xfrm>
            <a:off x="8465769" y="6335712"/>
            <a:ext cx="3726231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AE68D-24FC-6749-A309-042231DB68DA}"/>
              </a:ext>
            </a:extLst>
          </p:cNvPr>
          <p:cNvSpPr/>
          <p:nvPr userDrawn="1"/>
        </p:nvSpPr>
        <p:spPr>
          <a:xfrm>
            <a:off x="8465769" y="6237795"/>
            <a:ext cx="3726231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DAHO NATIONAL LABORATORY">
            <a:extLst>
              <a:ext uri="{FF2B5EF4-FFF2-40B4-BE49-F238E27FC236}">
                <a16:creationId xmlns:a16="http://schemas.microsoft.com/office/drawing/2014/main" id="{C491F914-E346-2146-A51D-D37D67DBC113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150" y="1739901"/>
            <a:ext cx="10415649" cy="43513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1" y="6492875"/>
            <a:ext cx="1546302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CD4A3B-E186-AB40-96C6-355AF9A6FE76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blue/green box top">
            <a:extLst>
              <a:ext uri="{FF2B5EF4-FFF2-40B4-BE49-F238E27FC236}">
                <a16:creationId xmlns:a16="http://schemas.microsoft.com/office/drawing/2014/main" id="{2FE8E780-1DE8-B245-8215-3ECC2513C073}"/>
              </a:ext>
            </a:extLst>
          </p:cNvPr>
          <p:cNvGrpSpPr/>
          <p:nvPr userDrawn="1"/>
        </p:nvGrpSpPr>
        <p:grpSpPr>
          <a:xfrm>
            <a:off x="0" y="522288"/>
            <a:ext cx="744467" cy="547190"/>
            <a:chOff x="0" y="711956"/>
            <a:chExt cx="3721100" cy="6202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A2A1D5-CB4B-1A40-8711-4F412AA9927B}"/>
                </a:ext>
              </a:extLst>
            </p:cNvPr>
            <p:cNvSpPr/>
            <p:nvPr userDrawn="1"/>
          </p:nvSpPr>
          <p:spPr>
            <a:xfrm rot="10800000">
              <a:off x="0" y="711956"/>
              <a:ext cx="3721100" cy="522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B5F476-DD08-5B45-A331-21193BD3472A}"/>
                </a:ext>
              </a:extLst>
            </p:cNvPr>
            <p:cNvSpPr/>
            <p:nvPr userDrawn="1"/>
          </p:nvSpPr>
          <p:spPr>
            <a:xfrm rot="10800000">
              <a:off x="0" y="1234244"/>
              <a:ext cx="3721100" cy="979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1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694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10" r:id="rId8"/>
    <p:sldLayoutId id="2147483711" r:id="rId9"/>
    <p:sldLayoutId id="2147483712" r:id="rId10"/>
    <p:sldLayoutId id="2147483713" r:id="rId11"/>
    <p:sldLayoutId id="2147483695" r:id="rId12"/>
    <p:sldLayoutId id="2147483696" r:id="rId13"/>
    <p:sldLayoutId id="2147483709" r:id="rId14"/>
    <p:sldLayoutId id="2147483715" r:id="rId15"/>
    <p:sldLayoutId id="2147483716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B881985-8C40-4232-9AE2-F7387AB8ABF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t="17516" b="17516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716283-9065-1442-9316-278D53D973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4000" y="3048000"/>
            <a:ext cx="8128000" cy="2286000"/>
          </a:xfrm>
        </p:spPr>
        <p:txBody>
          <a:bodyPr lIns="381000" tIns="127000" rIns="254000" bIns="127000" anchor="ctr"/>
          <a:lstStyle/>
          <a:p>
            <a:pPr>
              <a:spcAft>
                <a:spcPts val="400"/>
              </a:spcAft>
            </a:pPr>
            <a:r>
              <a:rPr lang="en-US" sz="3000">
                <a:solidFill>
                  <a:srgbClr val="FFFFFF"/>
                </a:solidFill>
              </a:rPr>
              <a:t>Irradiation Testing and Experiment Design</a:t>
            </a:r>
          </a:p>
          <a:p>
            <a:pPr>
              <a:spcAft>
                <a:spcPts val="400"/>
              </a:spcAft>
            </a:pPr>
            <a:r>
              <a:rPr lang="en-US" sz="1800" b="0">
                <a:solidFill>
                  <a:srgbClr val="FFFFFF"/>
                </a:solidFill>
              </a:rPr>
              <a:t>ATR capsules and loops | TREAT transient testing</a:t>
            </a: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F63AA5-048E-DD4F-83DB-2D68E7B2C6F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lIns="76200" tIns="38100" rIns="76200" bIns="38100" anchor="t"/>
          <a:lstStyle/>
          <a:p>
            <a:r>
              <a:rPr lang="en-US" b="0" dirty="0">
                <a:solidFill>
                  <a:srgbClr val="FFFFFF"/>
                </a:solidFill>
              </a:rPr>
              <a:t>July 22, 2026</a:t>
            </a:r>
          </a:p>
          <a:p>
            <a:r>
              <a:rPr lang="en-US" dirty="0">
                <a:solidFill>
                  <a:srgbClr val="FFFFFF"/>
                </a:solidFill>
              </a:rPr>
              <a:t>Nate Oldham</a:t>
            </a:r>
          </a:p>
          <a:p>
            <a:r>
              <a:rPr lang="en-US" b="0" dirty="0">
                <a:solidFill>
                  <a:srgbClr val="FFFFFF"/>
                </a:solidFill>
              </a:rPr>
              <a:t>Experiment Design Engineering Manager</a:t>
            </a:r>
          </a:p>
        </p:txBody>
      </p:sp>
    </p:spTree>
    <p:extLst>
      <p:ext uri="{BB962C8B-B14F-4D97-AF65-F5344CB8AC3E}">
        <p14:creationId xmlns:p14="http://schemas.microsoft.com/office/powerpoint/2010/main" val="4114092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A4272-E9FE-315B-F5D3-5D5991EB7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76200" tIns="38100" rIns="76200" bIns="38100" anchor="t"/>
          <a:lstStyle/>
          <a:p>
            <a:pPr algn="ctr"/>
            <a:r>
              <a:rPr lang="en-US" sz="3400">
                <a:solidFill>
                  <a:srgbClr val="406F23"/>
                </a:solidFill>
              </a:rPr>
              <a:t>Drop-in capsule testing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CD64A-55F4-AA95-998C-2DB321279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76200" tIns="38100" rIns="76200" bIns="38100" anchor="t"/>
          <a:lstStyle/>
          <a:p>
            <a:pPr algn="ctr"/>
            <a:r>
              <a:rPr lang="en-US" sz="2000">
                <a:solidFill>
                  <a:srgbClr val="2F373D"/>
                </a:solidFill>
              </a:rPr>
              <a:t>ATF-1 illustrates how modular containment supports early LWR fuel screening.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6975F-A8AD-0BD6-FD83-E1B499B93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10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CA2514F-9278-866A-8594-78AFB09B5110}"/>
              </a:ext>
            </a:extLst>
          </p:cNvPr>
          <p:cNvSpPr/>
          <p:nvPr/>
        </p:nvSpPr>
        <p:spPr>
          <a:xfrm>
            <a:off x="3149600" y="5334000"/>
            <a:ext cx="1714500" cy="457200"/>
          </a:xfrm>
          <a:prstGeom prst="roundRect">
            <a:avLst/>
          </a:prstGeom>
          <a:solidFill>
            <a:srgbClr val="406F23"/>
          </a:solidFill>
          <a:ln w="12700">
            <a:solidFill>
              <a:srgbClr val="406F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250" b="1">
                <a:solidFill>
                  <a:srgbClr val="FFFFFF"/>
                </a:solidFill>
                <a:latin typeface="Arial" panose="020B0604020202020204" pitchFamily="34" charset="0"/>
              </a:rPr>
              <a:t>CONTAIN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A703893-FA89-D9CE-61D2-7B514CD2D4DA}"/>
              </a:ext>
            </a:extLst>
          </p:cNvPr>
          <p:cNvSpPr/>
          <p:nvPr/>
        </p:nvSpPr>
        <p:spPr>
          <a:xfrm>
            <a:off x="5232400" y="5334000"/>
            <a:ext cx="1714500" cy="457200"/>
          </a:xfrm>
          <a:prstGeom prst="roundRect">
            <a:avLst/>
          </a:prstGeom>
          <a:solidFill>
            <a:srgbClr val="06509D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250" b="1">
                <a:solidFill>
                  <a:srgbClr val="FFFFFF"/>
                </a:solidFill>
                <a:latin typeface="Arial" panose="020B0604020202020204" pitchFamily="34" charset="0"/>
              </a:rPr>
              <a:t>POSITION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52F15D-6485-F2FD-404D-FEFF055738FA}"/>
              </a:ext>
            </a:extLst>
          </p:cNvPr>
          <p:cNvSpPr/>
          <p:nvPr/>
        </p:nvSpPr>
        <p:spPr>
          <a:xfrm>
            <a:off x="7315200" y="5334000"/>
            <a:ext cx="2159000" cy="457200"/>
          </a:xfrm>
          <a:prstGeom prst="roundRect">
            <a:avLst/>
          </a:prstGeom>
          <a:solidFill>
            <a:srgbClr val="EC8022"/>
          </a:solidFill>
          <a:ln w="12700">
            <a:solidFill>
              <a:srgbClr val="EC80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050" b="1">
                <a:solidFill>
                  <a:srgbClr val="FFFFFF"/>
                </a:solidFill>
                <a:latin typeface="Arial" panose="020B0604020202020204" pitchFamily="34" charset="0"/>
              </a:rPr>
              <a:t>CONTROL TEMPERATURE</a:t>
            </a:r>
          </a:p>
        </p:txBody>
      </p:sp>
    </p:spTree>
    <p:extLst>
      <p:ext uri="{BB962C8B-B14F-4D97-AF65-F5344CB8AC3E}">
        <p14:creationId xmlns:p14="http://schemas.microsoft.com/office/powerpoint/2010/main" val="294175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54196-CD4D-D5C8-5C5A-B0876C37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ATF-1: screen LWR fuel concepts efficiently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C1BB07-F531-B5C5-B201-2CB7A2782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11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F51A36-0D10-DA14-A82C-557458634DC6}"/>
              </a:ext>
            </a:extLst>
          </p:cNvPr>
          <p:cNvSpPr/>
          <p:nvPr/>
        </p:nvSpPr>
        <p:spPr>
          <a:xfrm>
            <a:off x="939800" y="1600200"/>
            <a:ext cx="3683000" cy="353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4F5BC49-9E83-C6F2-1F8B-1647AC612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8130" y="1714500"/>
            <a:ext cx="3126341" cy="3302000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599307-CE0C-7160-9D68-2BF533795991}"/>
              </a:ext>
            </a:extLst>
          </p:cNvPr>
          <p:cNvSpPr txBox="1"/>
          <p:nvPr/>
        </p:nvSpPr>
        <p:spPr>
          <a:xfrm>
            <a:off x="5080000" y="1201211"/>
            <a:ext cx="6172200" cy="222778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 dirty="0">
                <a:solidFill>
                  <a:srgbClr val="2F373D"/>
                </a:solidFill>
                <a:latin typeface="Arial" panose="020B0604020202020204" pitchFamily="34" charset="0"/>
              </a:rPr>
              <a:t>Fuel and cladding concepts are enclosed in individual capsules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 dirty="0">
                <a:solidFill>
                  <a:srgbClr val="2F373D"/>
                </a:solidFill>
                <a:latin typeface="Arial" panose="020B0604020202020204" pitchFamily="34" charset="0"/>
              </a:rPr>
              <a:t>Steady-state irradiation is followed by post-irradiation examination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 dirty="0">
                <a:solidFill>
                  <a:srgbClr val="2F373D"/>
                </a:solidFill>
                <a:latin typeface="Arial" panose="020B0604020202020204" pitchFamily="34" charset="0"/>
              </a:rPr>
              <a:t>A common facility position supports comparative evidence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 dirty="0">
                <a:solidFill>
                  <a:srgbClr val="2F373D"/>
                </a:solidFill>
                <a:latin typeface="Arial" panose="020B0604020202020204" pitchFamily="34" charset="0"/>
              </a:rPr>
              <a:t>Containment enables early concepts to be tested with defined boundaries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 dirty="0">
                <a:solidFill>
                  <a:srgbClr val="2F373D"/>
                </a:solidFill>
                <a:latin typeface="Arial" panose="020B0604020202020204" pitchFamily="34" charset="0"/>
              </a:rPr>
              <a:t>The decision is which concepts merit more prototypic testing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B01D0C-2BB3-9909-702D-B0ADA19BD390}"/>
              </a:ext>
            </a:extLst>
          </p:cNvPr>
          <p:cNvSpPr/>
          <p:nvPr/>
        </p:nvSpPr>
        <p:spPr>
          <a:xfrm>
            <a:off x="1168400" y="5308600"/>
            <a:ext cx="1701800" cy="5461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Concept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2EABACF-E3F3-507E-F57C-E882D28B119B}"/>
              </a:ext>
            </a:extLst>
          </p:cNvPr>
          <p:cNvCxnSpPr/>
          <p:nvPr/>
        </p:nvCxnSpPr>
        <p:spPr>
          <a:xfrm>
            <a:off x="2870200" y="5588000"/>
            <a:ext cx="266700" cy="0"/>
          </a:xfrm>
          <a:prstGeom prst="straightConnector1">
            <a:avLst/>
          </a:prstGeom>
          <a:ln w="25400">
            <a:solidFill>
              <a:srgbClr val="06509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DC46AD-721C-3D98-E4DE-10317938F935}"/>
              </a:ext>
            </a:extLst>
          </p:cNvPr>
          <p:cNvSpPr/>
          <p:nvPr/>
        </p:nvSpPr>
        <p:spPr>
          <a:xfrm>
            <a:off x="3187700" y="5308600"/>
            <a:ext cx="1701800" cy="5461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Capsule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AFB87C0-B9CF-DEA3-0AC1-E3F4C49DE94A}"/>
              </a:ext>
            </a:extLst>
          </p:cNvPr>
          <p:cNvCxnSpPr/>
          <p:nvPr/>
        </p:nvCxnSpPr>
        <p:spPr>
          <a:xfrm>
            <a:off x="4889500" y="5588000"/>
            <a:ext cx="266700" cy="0"/>
          </a:xfrm>
          <a:prstGeom prst="straightConnector1">
            <a:avLst/>
          </a:prstGeom>
          <a:ln w="25400">
            <a:solidFill>
              <a:srgbClr val="06509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6226026-60FB-7614-45D2-DF59F704B787}"/>
              </a:ext>
            </a:extLst>
          </p:cNvPr>
          <p:cNvSpPr/>
          <p:nvPr/>
        </p:nvSpPr>
        <p:spPr>
          <a:xfrm>
            <a:off x="5207000" y="5308600"/>
            <a:ext cx="1701800" cy="5461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ATR exposure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9026F7-2290-E783-C085-8D166334619B}"/>
              </a:ext>
            </a:extLst>
          </p:cNvPr>
          <p:cNvCxnSpPr/>
          <p:nvPr/>
        </p:nvCxnSpPr>
        <p:spPr>
          <a:xfrm>
            <a:off x="6908800" y="5588000"/>
            <a:ext cx="266700" cy="0"/>
          </a:xfrm>
          <a:prstGeom prst="straightConnector1">
            <a:avLst/>
          </a:prstGeom>
          <a:ln w="25400">
            <a:solidFill>
              <a:srgbClr val="06509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392A42F-5B49-A0C6-C534-BAF0558A1804}"/>
              </a:ext>
            </a:extLst>
          </p:cNvPr>
          <p:cNvSpPr/>
          <p:nvPr/>
        </p:nvSpPr>
        <p:spPr>
          <a:xfrm>
            <a:off x="7226300" y="5308600"/>
            <a:ext cx="1701800" cy="5461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PIE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D5E1E86-AFB7-D892-1FC8-B5F0F4907F05}"/>
              </a:ext>
            </a:extLst>
          </p:cNvPr>
          <p:cNvCxnSpPr/>
          <p:nvPr/>
        </p:nvCxnSpPr>
        <p:spPr>
          <a:xfrm>
            <a:off x="8928100" y="5588000"/>
            <a:ext cx="266700" cy="0"/>
          </a:xfrm>
          <a:prstGeom prst="straightConnector1">
            <a:avLst/>
          </a:prstGeom>
          <a:ln w="25400">
            <a:solidFill>
              <a:srgbClr val="06509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6FBE3B5-0B52-82ED-F6E1-BB75ABAFED08}"/>
              </a:ext>
            </a:extLst>
          </p:cNvPr>
          <p:cNvSpPr/>
          <p:nvPr/>
        </p:nvSpPr>
        <p:spPr>
          <a:xfrm>
            <a:off x="9245600" y="5308600"/>
            <a:ext cx="1701800" cy="546100"/>
          </a:xfrm>
          <a:prstGeom prst="roundRect">
            <a:avLst/>
          </a:prstGeom>
          <a:solidFill>
            <a:srgbClr val="406F23"/>
          </a:solidFill>
          <a:ln w="12700">
            <a:solidFill>
              <a:srgbClr val="406F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300" b="1">
                <a:solidFill>
                  <a:srgbClr val="FFFFFF"/>
                </a:solidFill>
                <a:latin typeface="Arial" panose="020B0604020202020204" pitchFamily="34" charset="0"/>
              </a:rPr>
              <a:t>Down-select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E4E3F65-0B0F-B274-E04E-EB31A409E274}"/>
              </a:ext>
            </a:extLst>
          </p:cNvPr>
          <p:cNvSpPr/>
          <p:nvPr/>
        </p:nvSpPr>
        <p:spPr>
          <a:xfrm>
            <a:off x="5502563" y="3492500"/>
            <a:ext cx="4724400" cy="1676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971FB3-6AE7-E07B-60AB-7B5638601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097" y="3606800"/>
            <a:ext cx="2549332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22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C68CB-6D25-E9AE-8CEC-BEEDE2BA9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The small-I basket makes capsule testing modular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41D91C-EF8B-C3CA-E389-28F340FA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12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7FA01F-19DB-FED8-0C24-68A137368DB2}"/>
              </a:ext>
            </a:extLst>
          </p:cNvPr>
          <p:cNvSpPr/>
          <p:nvPr/>
        </p:nvSpPr>
        <p:spPr>
          <a:xfrm>
            <a:off x="939800" y="1600200"/>
            <a:ext cx="4470400" cy="3022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C67748-1DB2-CEAB-99B3-5EE7532F29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6" t="23445" r="10083" b="7446"/>
          <a:stretch/>
        </p:blipFill>
        <p:spPr>
          <a:xfrm>
            <a:off x="1423135" y="1714500"/>
            <a:ext cx="3503730" cy="2794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1EE9AC-1A52-3A40-7F23-6E4B4D642EDE}"/>
              </a:ext>
            </a:extLst>
          </p:cNvPr>
          <p:cNvSpPr/>
          <p:nvPr/>
        </p:nvSpPr>
        <p:spPr>
          <a:xfrm>
            <a:off x="5689600" y="1600200"/>
            <a:ext cx="2743200" cy="3022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40CF22-1E04-A3EA-FDFE-2279C5482E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2856" r="24180" b="17479"/>
          <a:stretch/>
        </p:blipFill>
        <p:spPr>
          <a:xfrm>
            <a:off x="5803900" y="2194638"/>
            <a:ext cx="2514600" cy="183372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17984E-CE3B-32D8-D874-3FA0D07B3647}"/>
              </a:ext>
            </a:extLst>
          </p:cNvPr>
          <p:cNvSpPr/>
          <p:nvPr/>
        </p:nvSpPr>
        <p:spPr>
          <a:xfrm>
            <a:off x="8712200" y="1600200"/>
            <a:ext cx="2540000" cy="3022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A52831-77A0-CA59-7F6C-1BDDD6A48A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203" y="1714500"/>
            <a:ext cx="961994" cy="27940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D9CEB7E-7B71-966C-D27D-875B5DDC69D0}"/>
              </a:ext>
            </a:extLst>
          </p:cNvPr>
          <p:cNvSpPr/>
          <p:nvPr/>
        </p:nvSpPr>
        <p:spPr>
          <a:xfrm>
            <a:off x="939800" y="4914900"/>
            <a:ext cx="4445000" cy="8890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AB6B08-F88D-7C44-4390-952C1BA9A576}"/>
              </a:ext>
            </a:extLst>
          </p:cNvPr>
          <p:cNvSpPr/>
          <p:nvPr/>
        </p:nvSpPr>
        <p:spPr>
          <a:xfrm>
            <a:off x="939800" y="4914900"/>
            <a:ext cx="44450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2D75B2-5076-7130-A4B9-58005D3F6964}"/>
              </a:ext>
            </a:extLst>
          </p:cNvPr>
          <p:cNvSpPr txBox="1"/>
          <p:nvPr/>
        </p:nvSpPr>
        <p:spPr>
          <a:xfrm>
            <a:off x="1117600" y="5054600"/>
            <a:ext cx="40894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406F23"/>
                </a:solidFill>
                <a:latin typeface="Arial" panose="020B0604020202020204" pitchFamily="34" charset="0"/>
              </a:rPr>
              <a:t>HISTORICAL CONFIGURATION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1CA5F2-1E09-C04F-46AD-7FCA8EC3A6D7}"/>
              </a:ext>
            </a:extLst>
          </p:cNvPr>
          <p:cNvSpPr txBox="1"/>
          <p:nvPr/>
        </p:nvSpPr>
        <p:spPr>
          <a:xfrm>
            <a:off x="1117600" y="5295900"/>
            <a:ext cx="40894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fr-FR" sz="1250">
                <a:solidFill>
                  <a:srgbClr val="2F373D"/>
                </a:solidFill>
                <a:latin typeface="Arial" panose="020B0604020202020204" pitchFamily="34" charset="0"/>
              </a:rPr>
              <a:t>4 locations x 3 channels x 7 axial locations = 84 capsule positions</a:t>
            </a:r>
            <a:endParaRPr lang="en-US" sz="1250">
              <a:solidFill>
                <a:srgbClr val="2F373D"/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F6872B6-6287-F649-D4C7-3E59A1F22954}"/>
              </a:ext>
            </a:extLst>
          </p:cNvPr>
          <p:cNvSpPr/>
          <p:nvPr/>
        </p:nvSpPr>
        <p:spPr>
          <a:xfrm>
            <a:off x="5689600" y="4914900"/>
            <a:ext cx="5562600" cy="8890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4CB63D-CB29-62F3-37D2-3F8461A00275}"/>
              </a:ext>
            </a:extLst>
          </p:cNvPr>
          <p:cNvSpPr/>
          <p:nvPr/>
        </p:nvSpPr>
        <p:spPr>
          <a:xfrm>
            <a:off x="5689600" y="4914900"/>
            <a:ext cx="55626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DB97D3-4B0A-04F1-7910-FF8A5E75D076}"/>
              </a:ext>
            </a:extLst>
          </p:cNvPr>
          <p:cNvSpPr txBox="1"/>
          <p:nvPr/>
        </p:nvSpPr>
        <p:spPr>
          <a:xfrm>
            <a:off x="5867400" y="5054600"/>
            <a:ext cx="52070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DESIGN IMPLICATION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A7D17C-A63E-54FD-C5C2-A86BBB5815CF}"/>
              </a:ext>
            </a:extLst>
          </p:cNvPr>
          <p:cNvSpPr txBox="1"/>
          <p:nvPr/>
        </p:nvSpPr>
        <p:spPr>
          <a:xfrm>
            <a:off x="5867400" y="5295900"/>
            <a:ext cx="52070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Specimen identity, axial location, flux monitoring, handling and PIE retrieval must remain traceable.</a:t>
            </a:r>
          </a:p>
        </p:txBody>
      </p:sp>
    </p:spTree>
    <p:extLst>
      <p:ext uri="{BB962C8B-B14F-4D97-AF65-F5344CB8AC3E}">
        <p14:creationId xmlns:p14="http://schemas.microsoft.com/office/powerpoint/2010/main" val="801549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AEB1-B567-67A7-E5FF-035487215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Capsule anatomy controls containment and specimen temperature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F227AB-2C32-7415-846C-D8DEA2780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D847F-0564-13DE-B630-671546B3461A}"/>
              </a:ext>
            </a:extLst>
          </p:cNvPr>
          <p:cNvSpPr txBox="1"/>
          <p:nvPr/>
        </p:nvSpPr>
        <p:spPr>
          <a:xfrm>
            <a:off x="939800" y="1600200"/>
            <a:ext cx="5143500" cy="2923236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Capsule boundary separates the specimen from ATR primary coolant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Holder geometry locates the rodlet and maintains handling features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The gas gap creates thermal resistance and elevates cladding temperature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Materials, dimensions and tolerances set the heat-transfer path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Closures, inspection and PIE access are part of the same design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8F21B41-CECD-1449-3690-797B7B7E6ADA}"/>
              </a:ext>
            </a:extLst>
          </p:cNvPr>
          <p:cNvSpPr/>
          <p:nvPr/>
        </p:nvSpPr>
        <p:spPr>
          <a:xfrm>
            <a:off x="6674288" y="1086197"/>
            <a:ext cx="5143500" cy="431153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E43315-4E55-DD2D-E5D4-D118EEB2718E}"/>
              </a:ext>
            </a:extLst>
          </p:cNvPr>
          <p:cNvGrpSpPr/>
          <p:nvPr/>
        </p:nvGrpSpPr>
        <p:grpSpPr>
          <a:xfrm>
            <a:off x="6965696" y="1377351"/>
            <a:ext cx="4577911" cy="3474247"/>
            <a:chOff x="3271678" y="1570540"/>
            <a:chExt cx="5902803" cy="4551416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7CFE5524-6F5F-A197-6B9A-B412FB13345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673955" y="5850844"/>
              <a:ext cx="3113618" cy="271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82575" indent="-28257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1B5527"/>
                </a:buClr>
                <a:buFont typeface="Wingdings" pitchFamily="2" charset="2"/>
                <a:buChar char="n"/>
                <a:defRPr sz="1600" b="1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685800" indent="-28892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Char char="–"/>
                <a:defRPr sz="1400">
                  <a:solidFill>
                    <a:srgbClr val="000000"/>
                  </a:solidFill>
                  <a:latin typeface="+mn-lt"/>
                </a:defRPr>
              </a:lvl2pPr>
              <a:lvl3pPr marL="968375" indent="-16827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Font typeface="Times" pitchFamily="18" charset="0"/>
                <a:buChar char="•"/>
                <a:defRPr sz="1200" i="1">
                  <a:solidFill>
                    <a:srgbClr val="000000"/>
                  </a:solidFill>
                  <a:latin typeface="+mn-lt"/>
                </a:defRPr>
              </a:lvl3pPr>
              <a:lvl4pPr marL="1363663" indent="-280988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Font typeface="Times" pitchFamily="18" charset="0"/>
                <a:buChar char="–"/>
                <a:defRPr sz="1600">
                  <a:solidFill>
                    <a:srgbClr val="000000"/>
                  </a:solidFill>
                  <a:latin typeface="+mn-lt"/>
                </a:defRPr>
              </a:lvl4pPr>
              <a:lvl5pPr marL="1652588" indent="-17462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Font typeface="Times" pitchFamily="18" charset="0"/>
                <a:buChar char="•"/>
                <a:defRPr sz="1600" i="1">
                  <a:solidFill>
                    <a:srgbClr val="000000"/>
                  </a:solidFill>
                  <a:latin typeface="+mn-lt"/>
                </a:defRPr>
              </a:lvl5pPr>
              <a:lvl6pPr marL="2109788" indent="-17462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Font typeface="Times" pitchFamily="18" charset="0"/>
                <a:buChar char="•"/>
                <a:defRPr sz="1600" i="1">
                  <a:solidFill>
                    <a:srgbClr val="000000"/>
                  </a:solidFill>
                  <a:latin typeface="+mn-lt"/>
                </a:defRPr>
              </a:lvl6pPr>
              <a:lvl7pPr marL="2566988" indent="-17462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Font typeface="Times" pitchFamily="18" charset="0"/>
                <a:buChar char="•"/>
                <a:defRPr sz="1600" i="1">
                  <a:solidFill>
                    <a:srgbClr val="000000"/>
                  </a:solidFill>
                  <a:latin typeface="+mn-lt"/>
                </a:defRPr>
              </a:lvl7pPr>
              <a:lvl8pPr marL="3024188" indent="-17462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Font typeface="Times" pitchFamily="18" charset="0"/>
                <a:buChar char="•"/>
                <a:defRPr sz="1600" i="1">
                  <a:solidFill>
                    <a:srgbClr val="000000"/>
                  </a:solidFill>
                  <a:latin typeface="+mn-lt"/>
                </a:defRPr>
              </a:lvl8pPr>
              <a:lvl9pPr marL="3481388" indent="-174625" algn="l" rtl="0" eaLnBrk="1" fontAlgn="base" hangingPunct="1">
                <a:spcBef>
                  <a:spcPct val="10000"/>
                </a:spcBef>
                <a:spcAft>
                  <a:spcPct val="10000"/>
                </a:spcAft>
                <a:buClr>
                  <a:srgbClr val="2461AA"/>
                </a:buClr>
                <a:buFont typeface="Times" pitchFamily="18" charset="0"/>
                <a:buChar char="•"/>
                <a:defRPr sz="1600" i="1">
                  <a:solidFill>
                    <a:srgbClr val="000000"/>
                  </a:solidFill>
                  <a:latin typeface="+mn-lt"/>
                </a:defRPr>
              </a:lvl9pPr>
            </a:lstStyle>
            <a:p>
              <a:pPr marL="396875" lvl="1" indent="0" algn="ctr">
                <a:buNone/>
              </a:pPr>
              <a:r>
                <a:rPr lang="en-US" sz="2000" kern="0" dirty="0">
                  <a:cs typeface="Times New Roman" panose="02020603050405020304" pitchFamily="18" charset="0"/>
                </a:rPr>
                <a:t>ATR Top View</a:t>
              </a:r>
            </a:p>
            <a:p>
              <a:pPr lvl="1" algn="ctr">
                <a:buFont typeface="Arial" panose="020B0604020202020204" pitchFamily="34" charset="0"/>
                <a:buChar char="•"/>
              </a:pPr>
              <a:endParaRPr lang="en-US" sz="2000" kern="0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90B8340-2E5B-6206-0543-F5D7D5BD3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1678" y="1570540"/>
              <a:ext cx="5902803" cy="42803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1350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F955-479E-2270-EF30-27D52A05A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Drop-in capsules are powerful when their limits match the decision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F94D0B-B02D-05CE-F535-5DEB88014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14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EB29F60-8E24-65F2-6877-475190230E6C}"/>
              </a:ext>
            </a:extLst>
          </p:cNvPr>
          <p:cNvSpPr/>
          <p:nvPr/>
        </p:nvSpPr>
        <p:spPr>
          <a:xfrm>
            <a:off x="939800" y="1676400"/>
            <a:ext cx="4851400" cy="35052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A5CF33-D92D-B42B-8406-D9D7722E026D}"/>
              </a:ext>
            </a:extLst>
          </p:cNvPr>
          <p:cNvSpPr/>
          <p:nvPr/>
        </p:nvSpPr>
        <p:spPr>
          <a:xfrm>
            <a:off x="939800" y="1676400"/>
            <a:ext cx="48514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6D4968-E604-92ED-6AAA-C2B8606DFEA3}"/>
              </a:ext>
            </a:extLst>
          </p:cNvPr>
          <p:cNvSpPr txBox="1"/>
          <p:nvPr/>
        </p:nvSpPr>
        <p:spPr>
          <a:xfrm>
            <a:off x="1117600" y="1905000"/>
            <a:ext cx="4495800" cy="369332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900" b="1">
                <a:solidFill>
                  <a:srgbClr val="406F23"/>
                </a:solidFill>
                <a:latin typeface="Arial" panose="020B0604020202020204" pitchFamily="34" charset="0"/>
              </a:rPr>
              <a:t>STRENGTHS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99DF50-7B04-F41D-1C46-F356CFAAD167}"/>
              </a:ext>
            </a:extLst>
          </p:cNvPr>
          <p:cNvSpPr txBox="1"/>
          <p:nvPr/>
        </p:nvSpPr>
        <p:spPr>
          <a:xfrm>
            <a:off x="1117600" y="2413000"/>
            <a:ext cx="4495800" cy="132343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Modular and reconfigurable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High position capacity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Established fabrication methods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Individual containment boundaries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Good first in-reactor test for new concepts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926A46-1562-6194-DB4D-8BA0997D5B77}"/>
              </a:ext>
            </a:extLst>
          </p:cNvPr>
          <p:cNvSpPr/>
          <p:nvPr/>
        </p:nvSpPr>
        <p:spPr>
          <a:xfrm>
            <a:off x="6400800" y="1676400"/>
            <a:ext cx="4851400" cy="3505200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6DF6B3-C687-FE6D-C205-09C9CB6DB2E0}"/>
              </a:ext>
            </a:extLst>
          </p:cNvPr>
          <p:cNvSpPr/>
          <p:nvPr/>
        </p:nvSpPr>
        <p:spPr>
          <a:xfrm>
            <a:off x="6400800" y="1676400"/>
            <a:ext cx="4851400" cy="88900"/>
          </a:xfrm>
          <a:prstGeom prst="rect">
            <a:avLst/>
          </a:prstGeom>
          <a:solidFill>
            <a:srgbClr val="EC80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642D59-E4AC-1617-1C39-99FD671DFCA3}"/>
              </a:ext>
            </a:extLst>
          </p:cNvPr>
          <p:cNvSpPr txBox="1"/>
          <p:nvPr/>
        </p:nvSpPr>
        <p:spPr>
          <a:xfrm>
            <a:off x="6578600" y="1905000"/>
            <a:ext cx="4495800" cy="369332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900" b="1">
                <a:solidFill>
                  <a:srgbClr val="EC8022"/>
                </a:solidFill>
                <a:latin typeface="Arial" panose="020B0604020202020204" pitchFamily="34" charset="0"/>
              </a:rPr>
              <a:t>LIMITS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D383FD-F6F3-B45C-C582-DDDCB76CFD5B}"/>
              </a:ext>
            </a:extLst>
          </p:cNvPr>
          <p:cNvSpPr txBox="1"/>
          <p:nvPr/>
        </p:nvSpPr>
        <p:spPr>
          <a:xfrm>
            <a:off x="6578600" y="2413000"/>
            <a:ext cx="4495800" cy="1569660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Lower environmental fidelity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Usually no real-time instrumentation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Passive temperature control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Local flux and heating constraints</a:t>
            </a:r>
          </a:p>
          <a:p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High-heat concepts can be difficult to keep in range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6B1CEAC-65C0-2091-C654-D9B3A0F824DF}"/>
              </a:ext>
            </a:extLst>
          </p:cNvPr>
          <p:cNvSpPr/>
          <p:nvPr/>
        </p:nvSpPr>
        <p:spPr>
          <a:xfrm>
            <a:off x="1828800" y="5422900"/>
            <a:ext cx="8534400" cy="533400"/>
          </a:xfrm>
          <a:prstGeom prst="roundRect">
            <a:avLst/>
          </a:prstGeom>
          <a:solidFill>
            <a:srgbClr val="003762"/>
          </a:solidFill>
          <a:ln w="12700">
            <a:solidFill>
              <a:srgbClr val="0037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450" b="1">
                <a:solidFill>
                  <a:srgbClr val="FFFFFF"/>
                </a:solidFill>
                <a:latin typeface="Arial" panose="020B0604020202020204" pitchFamily="34" charset="0"/>
              </a:rPr>
              <a:t>Use a capsule when screening value exceeds the value of added fidelity and instrumentation.</a:t>
            </a:r>
          </a:p>
        </p:txBody>
      </p:sp>
    </p:spTree>
    <p:extLst>
      <p:ext uri="{BB962C8B-B14F-4D97-AF65-F5344CB8AC3E}">
        <p14:creationId xmlns:p14="http://schemas.microsoft.com/office/powerpoint/2010/main" val="441772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03A6F-08D0-837E-8CC1-9FBFE75F8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Thermal design connects nuclear heating to specimen temperature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2BAB21-499F-273F-BCDA-0745816F9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D4B41F-C173-C7D1-A39A-42D23E276A8F}"/>
              </a:ext>
            </a:extLst>
          </p:cNvPr>
          <p:cNvSpPr txBox="1"/>
          <p:nvPr/>
        </p:nvSpPr>
        <p:spPr>
          <a:xfrm>
            <a:off x="939800" y="1600200"/>
            <a:ext cx="4826000" cy="2923236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Neutronics predicts local heat generation and uncertainty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Geometry and materials establish conduction paths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Gas composition and gap size establish thermal resistance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Radiation, contact and surface conditions can matter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Coolant boundary conditions close the thermal model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06DCDA-01B5-9A54-32F1-1DAC81256727}"/>
              </a:ext>
            </a:extLst>
          </p:cNvPr>
          <p:cNvSpPr/>
          <p:nvPr/>
        </p:nvSpPr>
        <p:spPr>
          <a:xfrm>
            <a:off x="6172200" y="1574800"/>
            <a:ext cx="5080000" cy="3302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 descr="Finite-element temperature contour for a drop-in capsule showing the specimen and gas gap.">
            <a:extLst>
              <a:ext uri="{FF2B5EF4-FFF2-40B4-BE49-F238E27FC236}">
                <a16:creationId xmlns:a16="http://schemas.microsoft.com/office/drawing/2014/main" id="{91A0447C-B14E-DE96-C93E-901DF10F81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3" t="16546" r="19014" b="50915"/>
          <a:stretch/>
        </p:blipFill>
        <p:spPr>
          <a:xfrm>
            <a:off x="6286500" y="1794368"/>
            <a:ext cx="4851400" cy="286286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8358B00-86C1-0F93-E18A-985C1161FC5F}"/>
              </a:ext>
            </a:extLst>
          </p:cNvPr>
          <p:cNvSpPr/>
          <p:nvPr/>
        </p:nvSpPr>
        <p:spPr>
          <a:xfrm>
            <a:off x="939800" y="5130800"/>
            <a:ext cx="10312400" cy="736600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BA4702-4509-D14B-C28D-C85F0AAAB5FC}"/>
              </a:ext>
            </a:extLst>
          </p:cNvPr>
          <p:cNvSpPr/>
          <p:nvPr/>
        </p:nvSpPr>
        <p:spPr>
          <a:xfrm>
            <a:off x="939800" y="5130800"/>
            <a:ext cx="10312400" cy="88900"/>
          </a:xfrm>
          <a:prstGeom prst="rect">
            <a:avLst/>
          </a:prstGeom>
          <a:solidFill>
            <a:srgbClr val="EC80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66F6D1-9A6A-7280-7FB8-B7D529A183A1}"/>
              </a:ext>
            </a:extLst>
          </p:cNvPr>
          <p:cNvSpPr txBox="1"/>
          <p:nvPr/>
        </p:nvSpPr>
        <p:spPr>
          <a:xfrm>
            <a:off x="1117600" y="5270500"/>
            <a:ext cx="9956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EC8022"/>
                </a:solidFill>
                <a:latin typeface="Arial" panose="020B0604020202020204" pitchFamily="34" charset="0"/>
              </a:rPr>
              <a:t>UNCERTAINTY BUDGET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F1F82B-5CE9-8212-A836-1FD0E2E1959A}"/>
              </a:ext>
            </a:extLst>
          </p:cNvPr>
          <p:cNvSpPr txBox="1"/>
          <p:nvPr/>
        </p:nvSpPr>
        <p:spPr>
          <a:xfrm>
            <a:off x="1117600" y="5511800"/>
            <a:ext cx="9956800" cy="26930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Heat-rate uncertainty, power variation, gap tolerances, properties and model assumptions can all move the result.</a:t>
            </a:r>
          </a:p>
        </p:txBody>
      </p:sp>
    </p:spTree>
    <p:extLst>
      <p:ext uri="{BB962C8B-B14F-4D97-AF65-F5344CB8AC3E}">
        <p14:creationId xmlns:p14="http://schemas.microsoft.com/office/powerpoint/2010/main" val="2130287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A02EC-041A-2054-6D4A-D945F4F34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Select temperature evidence that matches the decision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23EEF9-F038-7223-B5B7-541718FB9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EC5C39-EB13-0827-DCA4-F2F2BEA55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565841"/>
              </p:ext>
            </p:extLst>
          </p:nvPr>
        </p:nvGraphicFramePr>
        <p:xfrm>
          <a:off x="939800" y="1676400"/>
          <a:ext cx="6578601" cy="353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867">
                  <a:extLst>
                    <a:ext uri="{9D8B030D-6E8A-4147-A177-3AD203B41FA5}">
                      <a16:colId xmlns:a16="http://schemas.microsoft.com/office/drawing/2014/main" val="3200183748"/>
                    </a:ext>
                  </a:extLst>
                </a:gridCol>
                <a:gridCol w="2192867">
                  <a:extLst>
                    <a:ext uri="{9D8B030D-6E8A-4147-A177-3AD203B41FA5}">
                      <a16:colId xmlns:a16="http://schemas.microsoft.com/office/drawing/2014/main" val="670511089"/>
                    </a:ext>
                  </a:extLst>
                </a:gridCol>
                <a:gridCol w="2192867">
                  <a:extLst>
                    <a:ext uri="{9D8B030D-6E8A-4147-A177-3AD203B41FA5}">
                      <a16:colId xmlns:a16="http://schemas.microsoft.com/office/drawing/2014/main" val="412421451"/>
                    </a:ext>
                  </a:extLst>
                </a:gridCol>
              </a:tblGrid>
              <a:tr h="882650"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Method</a:t>
                      </a:r>
                    </a:p>
                  </a:txBody>
                  <a:tcPr marL="76200" marR="76200" marT="38100" marB="38100" anchor="ctr">
                    <a:solidFill>
                      <a:srgbClr val="0037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What it tells you</a:t>
                      </a:r>
                    </a:p>
                  </a:txBody>
                  <a:tcPr marL="76200" marR="76200" marT="38100" marB="38100" anchor="ctr">
                    <a:solidFill>
                      <a:srgbClr val="0037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Design question</a:t>
                      </a:r>
                    </a:p>
                  </a:txBody>
                  <a:tcPr marL="76200" marR="76200" marT="38100" marB="38100" anchor="ctr">
                    <a:solidFill>
                      <a:srgbClr val="0037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060307"/>
                  </a:ext>
                </a:extLst>
              </a:tr>
              <a:tr h="882650">
                <a:tc>
                  <a:txBody>
                    <a:bodyPr/>
                    <a:lstStyle/>
                    <a:p>
                      <a:pPr algn="l"/>
                      <a:r>
                        <a:rPr lang="en-US" sz="11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Melt wire</a:t>
                      </a:r>
                    </a:p>
                  </a:txBody>
                  <a:tcPr marL="76200" marR="76200" marT="38100" marB="38100" anchor="ctr"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Peak threshold exceeded</a:t>
                      </a:r>
                    </a:p>
                  </a:txBody>
                  <a:tcPr marL="76200" marR="76200" marT="38100" marB="38100" anchor="ctr"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Is one threshold sufficient?</a:t>
                      </a:r>
                    </a:p>
                  </a:txBody>
                  <a:tcPr marL="76200" marR="76200" marT="38100" marB="38100" anchor="ctr">
                    <a:solidFill>
                      <a:srgbClr val="E8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519996"/>
                  </a:ext>
                </a:extLst>
              </a:tr>
              <a:tr h="882650">
                <a:tc>
                  <a:txBody>
                    <a:bodyPr/>
                    <a:lstStyle/>
                    <a:p>
                      <a:pPr algn="l"/>
                      <a:r>
                        <a:rPr lang="en-US" sz="11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SiC indicator</a:t>
                      </a:r>
                    </a:p>
                  </a:txBody>
                  <a:tcPr marL="76200" marR="76200" marT="38100" marB="381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Post-irradiation inference</a:t>
                      </a:r>
                    </a:p>
                  </a:txBody>
                  <a:tcPr marL="76200" marR="76200" marT="38100" marB="38100" anchor="ctr"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Is the method calibrated for the range?</a:t>
                      </a:r>
                    </a:p>
                  </a:txBody>
                  <a:tcPr marL="76200" marR="76200" marT="38100" marB="38100" anchor="ctr">
                    <a:solidFill>
                      <a:srgbClr val="F4F6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546863"/>
                  </a:ext>
                </a:extLst>
              </a:tr>
              <a:tr h="882650">
                <a:tc>
                  <a:txBody>
                    <a:bodyPr/>
                    <a:lstStyle/>
                    <a:p>
                      <a:pPr algn="l"/>
                      <a:r>
                        <a:rPr lang="en-US" sz="11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Thermocouple</a:t>
                      </a:r>
                    </a:p>
                  </a:txBody>
                  <a:tcPr marL="76200" marR="76200" marT="38100" marB="38100" anchor="ctr"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Real-time temperature history</a:t>
                      </a:r>
                    </a:p>
                  </a:txBody>
                  <a:tcPr marL="76200" marR="76200" marT="38100" marB="38100" anchor="ctr"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Will routing, drift and survival be acceptable?</a:t>
                      </a:r>
                    </a:p>
                  </a:txBody>
                  <a:tcPr marL="76200" marR="76200" marT="38100" marB="38100" anchor="ctr">
                    <a:solidFill>
                      <a:srgbClr val="E8F2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617188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DAC990-22D9-D378-1128-C596E33D4B23}"/>
              </a:ext>
            </a:extLst>
          </p:cNvPr>
          <p:cNvSpPr/>
          <p:nvPr/>
        </p:nvSpPr>
        <p:spPr>
          <a:xfrm>
            <a:off x="7874000" y="1676400"/>
            <a:ext cx="3378200" cy="353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2" descr="Post-irradiation photograph showing a silicon carbide indicator and a melt-wire package.">
            <a:extLst>
              <a:ext uri="{FF2B5EF4-FFF2-40B4-BE49-F238E27FC236}">
                <a16:creationId xmlns:a16="http://schemas.microsoft.com/office/drawing/2014/main" id="{40023247-EBFE-814B-718F-891DED0F9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300" y="2243775"/>
            <a:ext cx="3149600" cy="239584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8E957D-DC36-ECF3-A320-F15F359EE590}"/>
              </a:ext>
            </a:extLst>
          </p:cNvPr>
          <p:cNvSpPr/>
          <p:nvPr/>
        </p:nvSpPr>
        <p:spPr>
          <a:xfrm>
            <a:off x="1701800" y="5435600"/>
            <a:ext cx="8788400" cy="4826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406F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400" b="1">
                <a:solidFill>
                  <a:srgbClr val="406F23"/>
                </a:solidFill>
                <a:latin typeface="Arial" panose="020B0604020202020204" pitchFamily="34" charset="0"/>
              </a:rPr>
              <a:t>Post-irradiation access and chain of custody are part of the measurement system.</a:t>
            </a:r>
          </a:p>
        </p:txBody>
      </p:sp>
    </p:spTree>
    <p:extLst>
      <p:ext uri="{BB962C8B-B14F-4D97-AF65-F5344CB8AC3E}">
        <p14:creationId xmlns:p14="http://schemas.microsoft.com/office/powerpoint/2010/main" val="3750019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5734D-D53A-6721-82BA-AA35F0471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Instrumented capsules add control and real-time evidence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7094B6-7AD5-A7AC-3BA7-2E5C2D2BD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97060-4A0A-5E62-7CF5-4E2F2A1524B5}"/>
              </a:ext>
            </a:extLst>
          </p:cNvPr>
          <p:cNvSpPr txBox="1"/>
          <p:nvPr/>
        </p:nvSpPr>
        <p:spPr>
          <a:xfrm>
            <a:off x="939800" y="1625600"/>
            <a:ext cx="5461000" cy="2842958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Leadouts connect in-core sensors and sweep-gas lines to external systems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Gas mixing can adjust conductance and specimen temperature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Selected thermocouples provide control feedback and operating history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Exhaust monitoring can add experiment-performance information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Every line creates routing, sealing, calibration and survivability requirements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18C2FA4-A13F-FF67-9359-398978AFD596}"/>
              </a:ext>
            </a:extLst>
          </p:cNvPr>
          <p:cNvSpPr/>
          <p:nvPr/>
        </p:nvSpPr>
        <p:spPr>
          <a:xfrm>
            <a:off x="6731000" y="1574800"/>
            <a:ext cx="2184400" cy="3937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Cutaway of the ATR vessel showing an instrumented lead routed from the core to the vessel side.">
            <a:extLst>
              <a:ext uri="{FF2B5EF4-FFF2-40B4-BE49-F238E27FC236}">
                <a16:creationId xmlns:a16="http://schemas.microsoft.com/office/drawing/2014/main" id="{B0BEEB44-AFF1-2D9A-8DD4-7BB3458AA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00" y="2151621"/>
            <a:ext cx="1955800" cy="278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A35563-EC6D-27FD-CCD4-73CCD2FFAC7A}"/>
              </a:ext>
            </a:extLst>
          </p:cNvPr>
          <p:cNvSpPr/>
          <p:nvPr/>
        </p:nvSpPr>
        <p:spPr>
          <a:xfrm>
            <a:off x="9118600" y="2159000"/>
            <a:ext cx="2133600" cy="2768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 descr="Schematic of a typical instrumented lead experiment with gas supply, control station and reactor connection.">
            <a:extLst>
              <a:ext uri="{FF2B5EF4-FFF2-40B4-BE49-F238E27FC236}">
                <a16:creationId xmlns:a16="http://schemas.microsoft.com/office/drawing/2014/main" id="{D693FF8C-2EB1-EC9F-85C1-76575A1AE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232900" y="2817095"/>
            <a:ext cx="1905000" cy="14524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96D6F1-1F53-D9F4-8F75-89AE0654A605}"/>
              </a:ext>
            </a:extLst>
          </p:cNvPr>
          <p:cNvSpPr txBox="1"/>
          <p:nvPr/>
        </p:nvSpPr>
        <p:spPr>
          <a:xfrm>
            <a:off x="1447800" y="5588000"/>
            <a:ext cx="9296400" cy="292388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400" b="1">
                <a:solidFill>
                  <a:srgbClr val="06509D"/>
                </a:solidFill>
                <a:latin typeface="Arial" panose="020B0604020202020204" pitchFamily="34" charset="0"/>
              </a:rPr>
              <a:t>Use instrumentation when the information gained justifies the added failure modes and integration work.</a:t>
            </a:r>
          </a:p>
        </p:txBody>
      </p:sp>
    </p:spTree>
    <p:extLst>
      <p:ext uri="{BB962C8B-B14F-4D97-AF65-F5344CB8AC3E}">
        <p14:creationId xmlns:p14="http://schemas.microsoft.com/office/powerpoint/2010/main" val="620099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6E052-B418-27AF-B5F0-432ABCD7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AGR shows how requirements become a complete test train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2417BA-D76C-0689-D228-86A914FF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1631BD-D06E-1D3C-3307-35C7E5DDF456}"/>
              </a:ext>
            </a:extLst>
          </p:cNvPr>
          <p:cNvSpPr txBox="1"/>
          <p:nvPr/>
        </p:nvSpPr>
        <p:spPr>
          <a:xfrm>
            <a:off x="939800" y="1625600"/>
            <a:ext cx="4953000" cy="2268442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The research objective drives capsule zoning, specimen placement and instrumentation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Individual capsule functions must integrate with the full test-train structure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Lead routing, handling, assembly and qualification are system-level decisions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The final dataset connects in-reactor history to post-irradiation fuel performance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A6F014-1E57-41D1-C4BE-6892232198E0}"/>
              </a:ext>
            </a:extLst>
          </p:cNvPr>
          <p:cNvSpPr/>
          <p:nvPr/>
        </p:nvSpPr>
        <p:spPr>
          <a:xfrm>
            <a:off x="6350000" y="1625600"/>
            <a:ext cx="2235200" cy="1752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CD9E69-2CB2-47FF-3CE9-A2504CAF0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739900"/>
            <a:ext cx="1828800" cy="1524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6E548B2-AFF1-A01A-2FBA-1731065FD31D}"/>
              </a:ext>
            </a:extLst>
          </p:cNvPr>
          <p:cNvSpPr/>
          <p:nvPr/>
        </p:nvSpPr>
        <p:spPr>
          <a:xfrm>
            <a:off x="8890000" y="1625600"/>
            <a:ext cx="2235200" cy="1752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B7B63B-A7FA-5ECD-7862-34CBE7F5B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312" y="1739900"/>
            <a:ext cx="1522575" cy="1524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1567E0-7200-E999-3980-9AED46748754}"/>
              </a:ext>
            </a:extLst>
          </p:cNvPr>
          <p:cNvSpPr/>
          <p:nvPr/>
        </p:nvSpPr>
        <p:spPr>
          <a:xfrm>
            <a:off x="6248400" y="3632200"/>
            <a:ext cx="5003800" cy="2082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161730-4EEE-14A5-01C3-0AF3CEBF20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00" y="4387978"/>
            <a:ext cx="4775200" cy="5712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C931D2-8A71-78CB-06D7-388FA362B751}"/>
              </a:ext>
            </a:extLst>
          </p:cNvPr>
          <p:cNvSpPr txBox="1"/>
          <p:nvPr/>
        </p:nvSpPr>
        <p:spPr>
          <a:xfrm>
            <a:off x="6502400" y="3378200"/>
            <a:ext cx="1930400" cy="238527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050">
                <a:solidFill>
                  <a:srgbClr val="697178"/>
                </a:solidFill>
                <a:latin typeface="Arial" panose="020B0604020202020204" pitchFamily="34" charset="0"/>
              </a:rPr>
              <a:t>TRISO fuel form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2CBA43-0588-1509-08B1-3386E33002E8}"/>
              </a:ext>
            </a:extLst>
          </p:cNvPr>
          <p:cNvSpPr txBox="1"/>
          <p:nvPr/>
        </p:nvSpPr>
        <p:spPr>
          <a:xfrm>
            <a:off x="9042400" y="3378200"/>
            <a:ext cx="1930400" cy="238527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050">
                <a:solidFill>
                  <a:srgbClr val="697178"/>
                </a:solidFill>
                <a:latin typeface="Arial" panose="020B0604020202020204" pitchFamily="34" charset="0"/>
              </a:rPr>
              <a:t>Particle cross sections</a:t>
            </a:r>
          </a:p>
        </p:txBody>
      </p:sp>
    </p:spTree>
    <p:extLst>
      <p:ext uri="{BB962C8B-B14F-4D97-AF65-F5344CB8AC3E}">
        <p14:creationId xmlns:p14="http://schemas.microsoft.com/office/powerpoint/2010/main" val="3270654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7E8D8-AA11-86A4-6BD7-223F07CB3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76200" tIns="38100" rIns="76200" bIns="38100" anchor="t"/>
          <a:lstStyle/>
          <a:p>
            <a:pPr algn="ctr"/>
            <a:r>
              <a:rPr lang="en-US" sz="3400">
                <a:solidFill>
                  <a:srgbClr val="06509D"/>
                </a:solidFill>
              </a:rPr>
              <a:t>Pressurized-water loop testing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8AC15-B4B5-2285-F558-B06ED49C1F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76200" tIns="38100" rIns="76200" bIns="38100" anchor="t"/>
          <a:lstStyle/>
          <a:p>
            <a:pPr algn="ctr"/>
            <a:r>
              <a:rPr lang="en-US" sz="2000">
                <a:solidFill>
                  <a:srgbClr val="2F373D"/>
                </a:solidFill>
              </a:rPr>
              <a:t>ATF-2 illustrates prototypic coolant conditions and tighter facility integration.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05561-007B-97A3-4991-D9348F2AC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19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308EDF-4289-BC9F-DA6D-E544140C3B49}"/>
              </a:ext>
            </a:extLst>
          </p:cNvPr>
          <p:cNvSpPr/>
          <p:nvPr/>
        </p:nvSpPr>
        <p:spPr>
          <a:xfrm>
            <a:off x="2768600" y="5334000"/>
            <a:ext cx="2463800" cy="457200"/>
          </a:xfrm>
          <a:prstGeom prst="roundRect">
            <a:avLst/>
          </a:prstGeom>
          <a:solidFill>
            <a:srgbClr val="06509D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050" b="1">
                <a:solidFill>
                  <a:srgbClr val="FFFFFF"/>
                </a:solidFill>
                <a:latin typeface="Arial" panose="020B0604020202020204" pitchFamily="34" charset="0"/>
              </a:rPr>
              <a:t>PRESSURE + TEMPERATURE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E9FF3D-9AA5-A3F1-6A60-80A6547A8424}"/>
              </a:ext>
            </a:extLst>
          </p:cNvPr>
          <p:cNvSpPr/>
          <p:nvPr/>
        </p:nvSpPr>
        <p:spPr>
          <a:xfrm>
            <a:off x="5486400" y="5334000"/>
            <a:ext cx="2159000" cy="457200"/>
          </a:xfrm>
          <a:prstGeom prst="roundRect">
            <a:avLst/>
          </a:prstGeom>
          <a:solidFill>
            <a:srgbClr val="406F23"/>
          </a:solidFill>
          <a:ln w="12700">
            <a:solidFill>
              <a:srgbClr val="406F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250" b="1">
                <a:solidFill>
                  <a:srgbClr val="FFFFFF"/>
                </a:solidFill>
                <a:latin typeface="Arial" panose="020B0604020202020204" pitchFamily="34" charset="0"/>
              </a:rPr>
              <a:t>FLOW + CHEMISTRY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FEA7650-9239-2C14-C80E-1765C9AB405B}"/>
              </a:ext>
            </a:extLst>
          </p:cNvPr>
          <p:cNvSpPr/>
          <p:nvPr/>
        </p:nvSpPr>
        <p:spPr>
          <a:xfrm>
            <a:off x="7899400" y="5334000"/>
            <a:ext cx="2387600" cy="457200"/>
          </a:xfrm>
          <a:prstGeom prst="roundRect">
            <a:avLst/>
          </a:prstGeom>
          <a:solidFill>
            <a:srgbClr val="EC8022"/>
          </a:solidFill>
          <a:ln w="12700">
            <a:solidFill>
              <a:srgbClr val="EC80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050" b="1">
                <a:solidFill>
                  <a:srgbClr val="FFFFFF"/>
                </a:solidFill>
                <a:latin typeface="Arial" panose="020B0604020202020204" pitchFamily="34" charset="0"/>
              </a:rPr>
              <a:t>TEST-TRAIN INTEGRATION</a:t>
            </a:r>
          </a:p>
        </p:txBody>
      </p:sp>
    </p:spTree>
    <p:extLst>
      <p:ext uri="{BB962C8B-B14F-4D97-AF65-F5344CB8AC3E}">
        <p14:creationId xmlns:p14="http://schemas.microsoft.com/office/powerpoint/2010/main" val="3973284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826225-5605-8723-1057-45A1F17DB5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DE9C9C-3A6A-7094-502A-817A09EF4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9AFE3D-73EB-9CDE-932B-A6AE5F38FBC6}"/>
              </a:ext>
            </a:extLst>
          </p:cNvPr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003B5C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ED08F0-CE13-94C4-F6C3-529EF77920DD}"/>
              </a:ext>
            </a:extLst>
          </p:cNvPr>
          <p:cNvSpPr txBox="1"/>
          <p:nvPr/>
        </p:nvSpPr>
        <p:spPr>
          <a:xfrm>
            <a:off x="609600" y="342900"/>
            <a:ext cx="10972800" cy="523220"/>
          </a:xfrm>
          <a:prstGeom prst="rect">
            <a:avLst/>
          </a:prstGeom>
          <a:noFill/>
        </p:spPr>
        <p:txBody>
          <a:bodyPr vert="horz" lIns="0" rIns="0" rtlCol="0">
            <a:spAutoFit/>
          </a:bodyPr>
          <a:lstStyle/>
          <a:p>
            <a:r>
              <a:rPr lang="en-US" sz="2800" b="1" dirty="0">
                <a:solidFill>
                  <a:srgbClr val="003B5C"/>
                </a:solidFill>
                <a:latin typeface="Arial Narrow" panose="020B0606020202030204" pitchFamily="34" charset="0"/>
              </a:rPr>
              <a:t>Table of Contents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D83FD85-A202-F026-BBA0-702521414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466471"/>
              </p:ext>
            </p:extLst>
          </p:nvPr>
        </p:nvGraphicFramePr>
        <p:xfrm>
          <a:off x="609600" y="1022350"/>
          <a:ext cx="10972800" cy="4813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3526387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464393590"/>
                    </a:ext>
                  </a:extLst>
                </a:gridCol>
                <a:gridCol w="8890000">
                  <a:extLst>
                    <a:ext uri="{9D8B030D-6E8A-4147-A177-3AD203B41FA5}">
                      <a16:colId xmlns:a16="http://schemas.microsoft.com/office/drawing/2014/main" val="20029025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ACT</a:t>
                      </a:r>
                    </a:p>
                  </a:txBody>
                  <a:tcPr marL="101600" marR="101600" marT="50800" marB="50800" anchor="ctr"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SLIDES</a:t>
                      </a:r>
                    </a:p>
                  </a:txBody>
                  <a:tcPr marL="101600" marR="101600" marT="50800" marB="50800" anchor="ctr">
                    <a:solidFill>
                      <a:srgbClr val="003B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PURPOSE</a:t>
                      </a:r>
                    </a:p>
                  </a:txBody>
                  <a:tcPr marL="101600" marR="101600" marT="50800" marB="50800" anchor="ctr">
                    <a:solidFill>
                      <a:srgbClr val="003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940745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003B5C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1–5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TYPES OF IRRADIATION TESTS + DESIGN DECISION LOGIC 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018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003B5C"/>
                          </a:solidFill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6–9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FACILITY + ARCHITECTURE  |  ATR and TREAT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890955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003B5C"/>
                          </a:solidFill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10–18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CAPSULES |  Type of Irradiation Vehicle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680075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3B5C"/>
                          </a:solidFill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17-18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INSTRUMENTATION  LEADOUT |  Type of Irradiation Vehicle.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01310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3B5C"/>
                          </a:solidFill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19–23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PRESSURIZED-WATER LOOP  |  Type of Irradiation Vehicle.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586799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3B5C"/>
                          </a:solidFill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24–26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TREAT TRANSIENT TESTING  |  Type of Irradiation Vehicle.</a:t>
                      </a:r>
                    </a:p>
                  </a:txBody>
                  <a:tcPr marL="101600" marR="101600" marT="50800" marB="50800" anchor="ctr">
                    <a:solidFill>
                      <a:srgbClr val="EBE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049690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3B5C"/>
                          </a:solidFill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CLOSE </a:t>
                      </a:r>
                      <a:r>
                        <a:rPr lang="en-US" sz="1100" b="0">
                          <a:solidFill>
                            <a:srgbClr val="464646"/>
                          </a:solidFill>
                          <a:latin typeface="Arial" panose="020B0604020202020204" pitchFamily="34" charset="0"/>
                        </a:rPr>
                        <a:t>+ QUESTIONS</a:t>
                      </a:r>
                      <a:endParaRPr lang="en-US" sz="1100" b="0" dirty="0">
                        <a:solidFill>
                          <a:srgbClr val="464646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01600" marR="101600" marT="50800" marB="50800" anchor="ctr"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577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136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322DB-4A8A-5F7A-38DB-750D611DD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 dirty="0">
                <a:solidFill>
                  <a:srgbClr val="06509D"/>
                </a:solidFill>
              </a:rPr>
              <a:t>The loop and test train form one experiment system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B1FC51-122E-8850-52E6-AA2B8C6C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D3680-8C2E-4073-BCBE-62C2B0248985}"/>
              </a:ext>
            </a:extLst>
          </p:cNvPr>
          <p:cNvSpPr txBox="1"/>
          <p:nvPr/>
        </p:nvSpPr>
        <p:spPr>
          <a:xfrm>
            <a:off x="939800" y="1625600"/>
            <a:ext cx="4445000" cy="2842958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Loop coolant is isolated from ATR primary coolant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Dedicated systems control pressure, temperature, flow and chemistry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The in-pile tube, test train and external plant share interfaces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Facility transients and operating procedures enter the design basis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Use a loop when coolant fidelity changes the technical decision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D32AC87-C4B2-17AB-DC13-CC57E83C7AE9}"/>
              </a:ext>
            </a:extLst>
          </p:cNvPr>
          <p:cNvSpPr/>
          <p:nvPr/>
        </p:nvSpPr>
        <p:spPr>
          <a:xfrm>
            <a:off x="5740400" y="1524000"/>
            <a:ext cx="5511800" cy="414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30B76A-B08C-B50B-5DFF-95F89AF4A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0" y="1664900"/>
            <a:ext cx="5283200" cy="38584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E9F96AD-C8CB-C459-BC85-0D3E32E3B0FE}"/>
              </a:ext>
            </a:extLst>
          </p:cNvPr>
          <p:cNvSpPr/>
          <p:nvPr/>
        </p:nvSpPr>
        <p:spPr>
          <a:xfrm>
            <a:off x="6477000" y="5372100"/>
            <a:ext cx="4038600" cy="457200"/>
          </a:xfrm>
          <a:prstGeom prst="roundRect">
            <a:avLst/>
          </a:prstGeom>
          <a:solidFill>
            <a:srgbClr val="003762"/>
          </a:solidFill>
          <a:ln w="12700">
            <a:solidFill>
              <a:srgbClr val="0037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950" b="1">
                <a:solidFill>
                  <a:srgbClr val="FFFFFF"/>
                </a:solidFill>
                <a:latin typeface="Arial" panose="020B0604020202020204" pitchFamily="34" charset="0"/>
              </a:rPr>
              <a:t>SOURCE EXAMPLE: ~15 MPa | ~300 C</a:t>
            </a:r>
          </a:p>
        </p:txBody>
      </p:sp>
    </p:spTree>
    <p:extLst>
      <p:ext uri="{BB962C8B-B14F-4D97-AF65-F5344CB8AC3E}">
        <p14:creationId xmlns:p14="http://schemas.microsoft.com/office/powerpoint/2010/main" val="3342104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AAFFB-897A-3AD6-33B9-58B070E8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ATF-2 moves mature LWR concepts into PWR-like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DAE2C2-C9F6-5574-40E2-DC1232210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98EDDB-EF63-9C2B-C789-9C2079B9282B}"/>
              </a:ext>
            </a:extLst>
          </p:cNvPr>
          <p:cNvSpPr txBox="1"/>
          <p:nvPr/>
        </p:nvSpPr>
        <p:spPr>
          <a:xfrm>
            <a:off x="939800" y="1625600"/>
            <a:ext cx="5638800" cy="222778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The test train occupies the center flux-trap loop position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Fuel pins contact the independent loop coolant directly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Pressure, temperature, flow and chemistry are controlled as a system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Local power depends on core position and control configuration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600">
                <a:solidFill>
                  <a:srgbClr val="2F373D"/>
                </a:solidFill>
                <a:latin typeface="Arial" panose="020B0604020202020204" pitchFamily="34" charset="0"/>
              </a:rPr>
              <a:t>The loop supports evidence closer to qualification needs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282E1A0-23AA-C8AD-A613-53BE50D50476}"/>
              </a:ext>
            </a:extLst>
          </p:cNvPr>
          <p:cNvSpPr/>
          <p:nvPr/>
        </p:nvSpPr>
        <p:spPr>
          <a:xfrm>
            <a:off x="6959600" y="1574800"/>
            <a:ext cx="4292600" cy="3937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504345-EAB2-2818-DA58-7232B18DD548}"/>
              </a:ext>
            </a:extLst>
          </p:cNvPr>
          <p:cNvGrpSpPr>
            <a:grpSpLocks noChangeAspect="1"/>
          </p:cNvGrpSpPr>
          <p:nvPr/>
        </p:nvGrpSpPr>
        <p:grpSpPr>
          <a:xfrm>
            <a:off x="7248350" y="1689100"/>
            <a:ext cx="3715100" cy="3708400"/>
            <a:chOff x="4587240" y="1613390"/>
            <a:chExt cx="4122419" cy="402526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E5B48E77-AD81-B55B-704E-8540C279A42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587240" y="1613390"/>
              <a:ext cx="4122419" cy="4025265"/>
              <a:chOff x="1896" y="806"/>
              <a:chExt cx="2834" cy="3339"/>
            </a:xfrm>
          </p:grpSpPr>
          <p:pic>
            <p:nvPicPr>
              <p:cNvPr id="9" name="Picture 6">
                <a:extLst>
                  <a:ext uri="{FF2B5EF4-FFF2-40B4-BE49-F238E27FC236}">
                    <a16:creationId xmlns:a16="http://schemas.microsoft.com/office/drawing/2014/main" id="{51F9FAEF-80DB-3856-783A-6C050931E3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915" y="806"/>
                <a:ext cx="2815" cy="3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0F76F384-72E1-4341-5E5B-B18E34C552E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896" y="832"/>
                <a:ext cx="752" cy="35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600" dirty="0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9B80A36-4439-6166-8324-63657D40E28B}"/>
                </a:ext>
              </a:extLst>
            </p:cNvPr>
            <p:cNvSpPr/>
            <p:nvPr/>
          </p:nvSpPr>
          <p:spPr bwMode="auto">
            <a:xfrm rot="13512909">
              <a:off x="6317076" y="3236172"/>
              <a:ext cx="312311" cy="301693"/>
            </a:xfrm>
            <a:prstGeom prst="ellipse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i="1" dirty="0">
                <a:latin typeface="Arial" charset="0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B737E60-4194-2C24-9A02-C45D03F83E07}"/>
              </a:ext>
            </a:extLst>
          </p:cNvPr>
          <p:cNvSpPr/>
          <p:nvPr/>
        </p:nvSpPr>
        <p:spPr>
          <a:xfrm>
            <a:off x="1371600" y="5181599"/>
            <a:ext cx="5029200" cy="897775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0C8B8C-1844-6335-4CAD-859F8185955B}"/>
              </a:ext>
            </a:extLst>
          </p:cNvPr>
          <p:cNvSpPr/>
          <p:nvPr/>
        </p:nvSpPr>
        <p:spPr>
          <a:xfrm>
            <a:off x="1371600" y="5181600"/>
            <a:ext cx="5029200" cy="88900"/>
          </a:xfrm>
          <a:prstGeom prst="rect">
            <a:avLst/>
          </a:prstGeom>
          <a:solidFill>
            <a:srgbClr val="EC80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6AA24D-35FB-EABA-856D-75703FA4D398}"/>
              </a:ext>
            </a:extLst>
          </p:cNvPr>
          <p:cNvSpPr txBox="1"/>
          <p:nvPr/>
        </p:nvSpPr>
        <p:spPr>
          <a:xfrm>
            <a:off x="1549400" y="5321300"/>
            <a:ext cx="4673600" cy="261610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00" b="1">
                <a:solidFill>
                  <a:srgbClr val="EC8022"/>
                </a:solidFill>
                <a:latin typeface="Arial" panose="020B0604020202020204" pitchFamily="34" charset="0"/>
              </a:rPr>
              <a:t>DESIGN CONSEQUENCE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5E4553-FDCF-F79A-4455-5028DC944786}"/>
              </a:ext>
            </a:extLst>
          </p:cNvPr>
          <p:cNvSpPr txBox="1"/>
          <p:nvPr/>
        </p:nvSpPr>
        <p:spPr>
          <a:xfrm>
            <a:off x="1549400" y="5562600"/>
            <a:ext cx="46736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 dirty="0">
                <a:solidFill>
                  <a:srgbClr val="2F373D"/>
                </a:solidFill>
                <a:latin typeface="Arial" panose="020B0604020202020204" pitchFamily="34" charset="0"/>
              </a:rPr>
              <a:t>Core-physics variability must be carried into tier design, power history and uncertainty.</a:t>
            </a:r>
          </a:p>
        </p:txBody>
      </p:sp>
    </p:spTree>
    <p:extLst>
      <p:ext uri="{BB962C8B-B14F-4D97-AF65-F5344CB8AC3E}">
        <p14:creationId xmlns:p14="http://schemas.microsoft.com/office/powerpoint/2010/main" val="1486413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2D5F1-A169-EACC-47D2-3BA8E3FC5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Five tiers turn irradiation requirements into a test train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5D88B6-CB6E-F236-3D5C-B515DFE55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22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0D78003-9B36-E112-8617-F60256F706CA}"/>
              </a:ext>
            </a:extLst>
          </p:cNvPr>
          <p:cNvSpPr/>
          <p:nvPr/>
        </p:nvSpPr>
        <p:spPr>
          <a:xfrm>
            <a:off x="939800" y="1600200"/>
            <a:ext cx="7874000" cy="3175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1AC78C-3FCF-473B-A33D-B0500984DF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18" y="1714500"/>
            <a:ext cx="6866165" cy="29464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7AFEE9B-2088-03A9-1661-BB75599763D8}"/>
              </a:ext>
            </a:extLst>
          </p:cNvPr>
          <p:cNvSpPr/>
          <p:nvPr/>
        </p:nvSpPr>
        <p:spPr>
          <a:xfrm>
            <a:off x="9144000" y="1600200"/>
            <a:ext cx="2108200" cy="3175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7187DD-8E88-082D-A463-4C200F0B7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439" y="1714500"/>
            <a:ext cx="641322" cy="29464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180E487-51CD-21D3-81F3-ADE8AB90A605}"/>
              </a:ext>
            </a:extLst>
          </p:cNvPr>
          <p:cNvSpPr/>
          <p:nvPr/>
        </p:nvSpPr>
        <p:spPr>
          <a:xfrm>
            <a:off x="939800" y="5003800"/>
            <a:ext cx="3175000" cy="8636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EB3CDE-D92D-91C5-6106-DC6D59BBE537}"/>
              </a:ext>
            </a:extLst>
          </p:cNvPr>
          <p:cNvSpPr/>
          <p:nvPr/>
        </p:nvSpPr>
        <p:spPr>
          <a:xfrm>
            <a:off x="939800" y="5003800"/>
            <a:ext cx="31750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663CDE-DFF1-5537-6D29-83CC95746E3D}"/>
              </a:ext>
            </a:extLst>
          </p:cNvPr>
          <p:cNvSpPr txBox="1"/>
          <p:nvPr/>
        </p:nvSpPr>
        <p:spPr>
          <a:xfrm>
            <a:off x="1117600" y="5143500"/>
            <a:ext cx="2819400" cy="26930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 b="1">
                <a:solidFill>
                  <a:srgbClr val="06509D"/>
                </a:solidFill>
                <a:latin typeface="Arial" panose="020B0604020202020204" pitchFamily="34" charset="0"/>
              </a:rPr>
              <a:t>TIERING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FE73CC-59E9-C9DB-75B3-3B1C7817A4AB}"/>
              </a:ext>
            </a:extLst>
          </p:cNvPr>
          <p:cNvSpPr txBox="1"/>
          <p:nvPr/>
        </p:nvSpPr>
        <p:spPr>
          <a:xfrm>
            <a:off x="1117600" y="5384800"/>
            <a:ext cx="28194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Five axial tiers place specimens at different locations in the flux profile.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E42C5C6-046A-FB20-4CBA-82AA20518F04}"/>
              </a:ext>
            </a:extLst>
          </p:cNvPr>
          <p:cNvSpPr/>
          <p:nvPr/>
        </p:nvSpPr>
        <p:spPr>
          <a:xfrm>
            <a:off x="4495800" y="5003800"/>
            <a:ext cx="3175000" cy="8636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9C3DC7-BBD2-1B2B-C5B8-1F4AE0043736}"/>
              </a:ext>
            </a:extLst>
          </p:cNvPr>
          <p:cNvSpPr/>
          <p:nvPr/>
        </p:nvSpPr>
        <p:spPr>
          <a:xfrm>
            <a:off x="4495800" y="5003800"/>
            <a:ext cx="31750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629CAA-42F9-BC31-15B4-3FA54C08CB9A}"/>
              </a:ext>
            </a:extLst>
          </p:cNvPr>
          <p:cNvSpPr txBox="1"/>
          <p:nvPr/>
        </p:nvSpPr>
        <p:spPr>
          <a:xfrm>
            <a:off x="4673600" y="5143500"/>
            <a:ext cx="2819400" cy="26930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 b="1">
                <a:solidFill>
                  <a:srgbClr val="406F23"/>
                </a:solidFill>
                <a:latin typeface="Arial" panose="020B0604020202020204" pitchFamily="34" charset="0"/>
              </a:rPr>
              <a:t>SHROUDING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F404A6-BB63-D859-13F6-E346EBBF8924}"/>
              </a:ext>
            </a:extLst>
          </p:cNvPr>
          <p:cNvSpPr txBox="1"/>
          <p:nvPr/>
        </p:nvSpPr>
        <p:spPr>
          <a:xfrm>
            <a:off x="4673600" y="5384800"/>
            <a:ext cx="28194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Local material and geometry tailor power to the target condition.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E65A16-90D5-5E05-5645-5638808B3D1F}"/>
              </a:ext>
            </a:extLst>
          </p:cNvPr>
          <p:cNvSpPr/>
          <p:nvPr/>
        </p:nvSpPr>
        <p:spPr>
          <a:xfrm>
            <a:off x="8051800" y="5003800"/>
            <a:ext cx="3200400" cy="863600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F85399-C002-A95F-E672-CD1716D33CF0}"/>
              </a:ext>
            </a:extLst>
          </p:cNvPr>
          <p:cNvSpPr/>
          <p:nvPr/>
        </p:nvSpPr>
        <p:spPr>
          <a:xfrm>
            <a:off x="8051800" y="5003800"/>
            <a:ext cx="3200400" cy="88900"/>
          </a:xfrm>
          <a:prstGeom prst="rect">
            <a:avLst/>
          </a:prstGeom>
          <a:solidFill>
            <a:srgbClr val="EC80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2027C2-FA07-FDFC-5F21-392C864B31DD}"/>
              </a:ext>
            </a:extLst>
          </p:cNvPr>
          <p:cNvSpPr txBox="1"/>
          <p:nvPr/>
        </p:nvSpPr>
        <p:spPr>
          <a:xfrm>
            <a:off x="8229600" y="5143500"/>
            <a:ext cx="2844800" cy="26930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 b="1">
                <a:solidFill>
                  <a:srgbClr val="EC8022"/>
                </a:solidFill>
                <a:latin typeface="Arial" panose="020B0604020202020204" pitchFamily="34" charset="0"/>
              </a:rPr>
              <a:t>HOLDERS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C381A1-1318-BD31-28B4-5522B16604CE}"/>
              </a:ext>
            </a:extLst>
          </p:cNvPr>
          <p:cNvSpPr txBox="1"/>
          <p:nvPr/>
        </p:nvSpPr>
        <p:spPr>
          <a:xfrm>
            <a:off x="8229600" y="5384800"/>
            <a:ext cx="28448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Each holder locates six rodlets and supports vertical reconfiguration.</a:t>
            </a:r>
          </a:p>
        </p:txBody>
      </p:sp>
    </p:spTree>
    <p:extLst>
      <p:ext uri="{BB962C8B-B14F-4D97-AF65-F5344CB8AC3E}">
        <p14:creationId xmlns:p14="http://schemas.microsoft.com/office/powerpoint/2010/main" val="822502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65AD-8BF4-1225-1B64-12C946D71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Instrumentation multiplies the integration interfaces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94345A-9184-20F6-1A7C-748B165C0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95320E-1C55-3334-F494-9A98A5E65067}"/>
              </a:ext>
            </a:extLst>
          </p:cNvPr>
          <p:cNvSpPr txBox="1"/>
          <p:nvPr/>
        </p:nvSpPr>
        <p:spPr>
          <a:xfrm>
            <a:off x="939800" y="1625599"/>
            <a:ext cx="3803996" cy="2842958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Thermocouples measure selected fuel or holder temperatures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Displacement sensors add routing, calibration, and range requirements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Each connector and feedthrough must survive fabrication and operation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Non-fueled testing can qualify the integrated measurement chain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Test-train wiring must coexist with reactor-top handling and operations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320E0A-1170-2215-DD54-0E4BE4526773}"/>
              </a:ext>
            </a:extLst>
          </p:cNvPr>
          <p:cNvSpPr/>
          <p:nvPr/>
        </p:nvSpPr>
        <p:spPr>
          <a:xfrm>
            <a:off x="4985789" y="1333500"/>
            <a:ext cx="2413000" cy="419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0DCBF2-37D4-6028-4942-32026626B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089" y="1803762"/>
            <a:ext cx="2184400" cy="315957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A26FAF-19CA-6D88-9B64-7E3C3EE798B1}"/>
              </a:ext>
            </a:extLst>
          </p:cNvPr>
          <p:cNvSpPr/>
          <p:nvPr/>
        </p:nvSpPr>
        <p:spPr>
          <a:xfrm>
            <a:off x="8052262" y="1036275"/>
            <a:ext cx="3199938" cy="3015025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F28BCD-4F4C-E926-78BE-314D583A5E10}"/>
              </a:ext>
            </a:extLst>
          </p:cNvPr>
          <p:cNvSpPr/>
          <p:nvPr/>
        </p:nvSpPr>
        <p:spPr>
          <a:xfrm>
            <a:off x="9194800" y="4191000"/>
            <a:ext cx="2057400" cy="1646282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FA0629-C63D-C681-8545-3B3B5073883D}"/>
              </a:ext>
            </a:extLst>
          </p:cNvPr>
          <p:cNvSpPr/>
          <p:nvPr/>
        </p:nvSpPr>
        <p:spPr>
          <a:xfrm>
            <a:off x="9194800" y="4191000"/>
            <a:ext cx="20574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249F4D-3A06-DFFB-3A1F-FD8BF17E4610}"/>
              </a:ext>
            </a:extLst>
          </p:cNvPr>
          <p:cNvSpPr txBox="1"/>
          <p:nvPr/>
        </p:nvSpPr>
        <p:spPr>
          <a:xfrm>
            <a:off x="9372600" y="4419600"/>
            <a:ext cx="1701800" cy="492443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REACTOR-TOP INTERFACE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EC62E4-9E30-1540-F85A-DE7763D5EE88}"/>
              </a:ext>
            </a:extLst>
          </p:cNvPr>
          <p:cNvSpPr txBox="1"/>
          <p:nvPr/>
        </p:nvSpPr>
        <p:spPr>
          <a:xfrm>
            <a:off x="9372600" y="4927600"/>
            <a:ext cx="1701800" cy="830997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00" dirty="0">
                <a:solidFill>
                  <a:srgbClr val="2F373D"/>
                </a:solidFill>
                <a:latin typeface="Arial" panose="020B0604020202020204" pitchFamily="34" charset="0"/>
              </a:rPr>
              <a:t>Connector access, routing, strain relief, handling, and configuration control.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754621-F675-027C-534D-FA4D3348BF2B}"/>
              </a:ext>
            </a:extLst>
          </p:cNvPr>
          <p:cNvSpPr txBox="1"/>
          <p:nvPr/>
        </p:nvSpPr>
        <p:spPr>
          <a:xfrm>
            <a:off x="1422400" y="5537200"/>
            <a:ext cx="9144000" cy="300082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450" b="1">
                <a:solidFill>
                  <a:srgbClr val="06509D"/>
                </a:solidFill>
                <a:latin typeface="Arial" panose="020B0604020202020204" pitchFamily="34" charset="0"/>
              </a:rPr>
              <a:t>Qualification is for the complete measurement path, not only the sensor.</a:t>
            </a:r>
          </a:p>
        </p:txBody>
      </p:sp>
      <p:pic>
        <p:nvPicPr>
          <p:cNvPr id="9" name="Picture 8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B6FA2F44-78F5-620A-7735-301B39229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49460" y="1461933"/>
            <a:ext cx="2900239" cy="21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52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512-137E-6BE1-616F-41858206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76200" tIns="38100" rIns="76200" bIns="38100" anchor="t"/>
          <a:lstStyle/>
          <a:p>
            <a:pPr algn="ctr"/>
            <a:r>
              <a:rPr lang="en-US" sz="3400">
                <a:solidFill>
                  <a:srgbClr val="EC8022"/>
                </a:solidFill>
              </a:rPr>
              <a:t>Transient testing in TREAT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1A418-02BD-3A4D-A4F7-478802E3A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76200" tIns="38100" rIns="76200" bIns="38100" anchor="t"/>
          <a:lstStyle/>
          <a:p>
            <a:pPr algn="ctr"/>
            <a:r>
              <a:rPr lang="en-US" sz="2000">
                <a:solidFill>
                  <a:srgbClr val="2F373D"/>
                </a:solidFill>
              </a:rPr>
              <a:t>The design emphasis shifts from accumulated exposure to energy deposition, time response and recoverable evidence.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E447D-64F5-3B76-DDFD-4C0C519C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24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8326D65-1371-50AB-5145-B4557823DB2F}"/>
              </a:ext>
            </a:extLst>
          </p:cNvPr>
          <p:cNvSpPr/>
          <p:nvPr/>
        </p:nvSpPr>
        <p:spPr>
          <a:xfrm>
            <a:off x="2870200" y="5334000"/>
            <a:ext cx="2413000" cy="457200"/>
          </a:xfrm>
          <a:prstGeom prst="roundRect">
            <a:avLst/>
          </a:prstGeom>
          <a:solidFill>
            <a:srgbClr val="EC8022"/>
          </a:solidFill>
          <a:ln w="12700">
            <a:solidFill>
              <a:srgbClr val="EC80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050" b="1">
                <a:solidFill>
                  <a:srgbClr val="FFFFFF"/>
                </a:solidFill>
                <a:latin typeface="Arial" panose="020B0604020202020204" pitchFamily="34" charset="0"/>
              </a:rPr>
              <a:t>DEFINE THE TRANSIENT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1BD683E-1E03-1528-F084-46A8C0858092}"/>
              </a:ext>
            </a:extLst>
          </p:cNvPr>
          <p:cNvSpPr/>
          <p:nvPr/>
        </p:nvSpPr>
        <p:spPr>
          <a:xfrm>
            <a:off x="5537200" y="5334000"/>
            <a:ext cx="2413000" cy="457200"/>
          </a:xfrm>
          <a:prstGeom prst="roundRect">
            <a:avLst/>
          </a:prstGeom>
          <a:solidFill>
            <a:srgbClr val="06509D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050" b="1">
                <a:solidFill>
                  <a:srgbClr val="FFFFFF"/>
                </a:solidFill>
                <a:latin typeface="Arial" panose="020B0604020202020204" pitchFamily="34" charset="0"/>
              </a:rPr>
              <a:t>CAPTURE THE RESPONSE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E61E592-2C54-53CE-4C6F-A99599CBF986}"/>
              </a:ext>
            </a:extLst>
          </p:cNvPr>
          <p:cNvSpPr/>
          <p:nvPr/>
        </p:nvSpPr>
        <p:spPr>
          <a:xfrm>
            <a:off x="8204200" y="5334000"/>
            <a:ext cx="2413000" cy="457200"/>
          </a:xfrm>
          <a:prstGeom prst="roundRect">
            <a:avLst/>
          </a:prstGeom>
          <a:solidFill>
            <a:srgbClr val="406F23"/>
          </a:solidFill>
          <a:ln w="12700">
            <a:solidFill>
              <a:srgbClr val="406F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050" b="1">
                <a:solidFill>
                  <a:srgbClr val="FFFFFF"/>
                </a:solidFill>
                <a:latin typeface="Arial" panose="020B0604020202020204" pitchFamily="34" charset="0"/>
              </a:rPr>
              <a:t>RECOVER THE EVIDENCE</a:t>
            </a:r>
          </a:p>
        </p:txBody>
      </p:sp>
    </p:spTree>
    <p:extLst>
      <p:ext uri="{BB962C8B-B14F-4D97-AF65-F5344CB8AC3E}">
        <p14:creationId xmlns:p14="http://schemas.microsoft.com/office/powerpoint/2010/main" val="4107894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4AEC-1C00-BB68-6E3F-2BF80A8B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Transient tests change the dominant design 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33867A-8FBD-BC5C-621D-10E82999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25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AC24E8-2254-1A23-9930-078A7D865FDB}"/>
              </a:ext>
            </a:extLst>
          </p:cNvPr>
          <p:cNvSpPr/>
          <p:nvPr/>
        </p:nvSpPr>
        <p:spPr>
          <a:xfrm>
            <a:off x="939800" y="1600200"/>
            <a:ext cx="3200400" cy="1600200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49D695-5A21-235D-72F4-95C52E7EF4CF}"/>
              </a:ext>
            </a:extLst>
          </p:cNvPr>
          <p:cNvSpPr/>
          <p:nvPr/>
        </p:nvSpPr>
        <p:spPr>
          <a:xfrm>
            <a:off x="939800" y="1600200"/>
            <a:ext cx="3200400" cy="88900"/>
          </a:xfrm>
          <a:prstGeom prst="rect">
            <a:avLst/>
          </a:prstGeom>
          <a:solidFill>
            <a:srgbClr val="EC80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E19095-2F99-05E8-7261-41D6CFE4DED8}"/>
              </a:ext>
            </a:extLst>
          </p:cNvPr>
          <p:cNvSpPr txBox="1"/>
          <p:nvPr/>
        </p:nvSpPr>
        <p:spPr>
          <a:xfrm>
            <a:off x="1117600" y="1828800"/>
            <a:ext cx="2844800" cy="323165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600" b="1">
                <a:solidFill>
                  <a:srgbClr val="EC8022"/>
                </a:solidFill>
                <a:latin typeface="Arial" panose="020B0604020202020204" pitchFamily="34" charset="0"/>
              </a:rPr>
              <a:t>INPUT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92763B-8BC3-3B33-8A55-3D6337665A9B}"/>
              </a:ext>
            </a:extLst>
          </p:cNvPr>
          <p:cNvSpPr txBox="1"/>
          <p:nvPr/>
        </p:nvSpPr>
        <p:spPr>
          <a:xfrm>
            <a:off x="1117600" y="2336800"/>
            <a:ext cx="2844800" cy="715581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50">
                <a:solidFill>
                  <a:srgbClr val="2F373D"/>
                </a:solidFill>
                <a:latin typeface="Arial" panose="020B0604020202020204" pitchFamily="34" charset="0"/>
              </a:rPr>
              <a:t>What transient shape, timing and deposited energy represent the event of interest?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902DA5-5396-13BE-CEB6-CA3E36FE1BFE}"/>
              </a:ext>
            </a:extLst>
          </p:cNvPr>
          <p:cNvSpPr/>
          <p:nvPr/>
        </p:nvSpPr>
        <p:spPr>
          <a:xfrm>
            <a:off x="939800" y="3505200"/>
            <a:ext cx="3200400" cy="16002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20AE89-5C1D-F399-8156-BD30AC72E605}"/>
              </a:ext>
            </a:extLst>
          </p:cNvPr>
          <p:cNvSpPr/>
          <p:nvPr/>
        </p:nvSpPr>
        <p:spPr>
          <a:xfrm>
            <a:off x="939800" y="3505200"/>
            <a:ext cx="32004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9B5F3B-AB9B-BE52-8A9A-4797EDF47398}"/>
              </a:ext>
            </a:extLst>
          </p:cNvPr>
          <p:cNvSpPr txBox="1"/>
          <p:nvPr/>
        </p:nvSpPr>
        <p:spPr>
          <a:xfrm>
            <a:off x="1117600" y="3733800"/>
            <a:ext cx="2844800" cy="323165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600" b="1">
                <a:solidFill>
                  <a:srgbClr val="406F23"/>
                </a:solidFill>
                <a:latin typeface="Arial" panose="020B0604020202020204" pitchFamily="34" charset="0"/>
              </a:rPr>
              <a:t>VEHICLE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2A8915-4B0F-732D-61BD-39AFEC622D08}"/>
              </a:ext>
            </a:extLst>
          </p:cNvPr>
          <p:cNvSpPr txBox="1"/>
          <p:nvPr/>
        </p:nvSpPr>
        <p:spPr>
          <a:xfrm>
            <a:off x="1117600" y="4241800"/>
            <a:ext cx="2844800" cy="715581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50">
                <a:solidFill>
                  <a:srgbClr val="2F373D"/>
                </a:solidFill>
                <a:latin typeface="Arial" panose="020B0604020202020204" pitchFamily="34" charset="0"/>
              </a:rPr>
              <a:t>What geometry, thermal boundary and confinement preserve the intended response?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5B9B1C4-C6AA-BFD5-AAB0-7F11CDAC3A94}"/>
              </a:ext>
            </a:extLst>
          </p:cNvPr>
          <p:cNvSpPr/>
          <p:nvPr/>
        </p:nvSpPr>
        <p:spPr>
          <a:xfrm>
            <a:off x="4445000" y="1600200"/>
            <a:ext cx="3200400" cy="16002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3EB30B-C1B2-CFEC-7575-AE72E973DA07}"/>
              </a:ext>
            </a:extLst>
          </p:cNvPr>
          <p:cNvSpPr/>
          <p:nvPr/>
        </p:nvSpPr>
        <p:spPr>
          <a:xfrm>
            <a:off x="4445000" y="1600200"/>
            <a:ext cx="32004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978DD6-D855-37B6-B78E-4DB8824AE772}"/>
              </a:ext>
            </a:extLst>
          </p:cNvPr>
          <p:cNvSpPr txBox="1"/>
          <p:nvPr/>
        </p:nvSpPr>
        <p:spPr>
          <a:xfrm>
            <a:off x="4622800" y="1828800"/>
            <a:ext cx="2844800" cy="323165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600" b="1">
                <a:solidFill>
                  <a:srgbClr val="06509D"/>
                </a:solidFill>
                <a:latin typeface="Arial" panose="020B0604020202020204" pitchFamily="34" charset="0"/>
              </a:rPr>
              <a:t>DIAGNOSTICS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220D7B-5618-E015-4C67-445F9300C28F}"/>
              </a:ext>
            </a:extLst>
          </p:cNvPr>
          <p:cNvSpPr txBox="1"/>
          <p:nvPr/>
        </p:nvSpPr>
        <p:spPr>
          <a:xfrm>
            <a:off x="4622800" y="2336800"/>
            <a:ext cx="2844800" cy="715581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50">
                <a:solidFill>
                  <a:srgbClr val="2F373D"/>
                </a:solidFill>
                <a:latin typeface="Arial" panose="020B0604020202020204" pitchFamily="34" charset="0"/>
              </a:rPr>
              <a:t>Which signals require high time resolution, calibration and protection from the event?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282F95-A83F-CCEF-36C0-6356464D3B1B}"/>
              </a:ext>
            </a:extLst>
          </p:cNvPr>
          <p:cNvSpPr/>
          <p:nvPr/>
        </p:nvSpPr>
        <p:spPr>
          <a:xfrm>
            <a:off x="4445000" y="3505200"/>
            <a:ext cx="3200400" cy="1600200"/>
          </a:xfrm>
          <a:prstGeom prst="roundRect">
            <a:avLst/>
          </a:prstGeom>
          <a:solidFill>
            <a:srgbClr val="F4F6F7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CB4CBB-E274-1558-889D-3031599A4FDD}"/>
              </a:ext>
            </a:extLst>
          </p:cNvPr>
          <p:cNvSpPr/>
          <p:nvPr/>
        </p:nvSpPr>
        <p:spPr>
          <a:xfrm>
            <a:off x="4445000" y="3505200"/>
            <a:ext cx="3200400" cy="88900"/>
          </a:xfrm>
          <a:prstGeom prst="rect">
            <a:avLst/>
          </a:prstGeom>
          <a:solidFill>
            <a:srgbClr val="00376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A16050-376B-6616-9B71-BF157B009B3B}"/>
              </a:ext>
            </a:extLst>
          </p:cNvPr>
          <p:cNvSpPr txBox="1"/>
          <p:nvPr/>
        </p:nvSpPr>
        <p:spPr>
          <a:xfrm>
            <a:off x="4622800" y="3733800"/>
            <a:ext cx="2844800" cy="323165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600" b="1">
                <a:solidFill>
                  <a:srgbClr val="003762"/>
                </a:solidFill>
                <a:latin typeface="Arial" panose="020B0604020202020204" pitchFamily="34" charset="0"/>
              </a:rPr>
              <a:t>RECOVERY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19C094-8D2D-A6EC-A9DC-CA610DE78172}"/>
              </a:ext>
            </a:extLst>
          </p:cNvPr>
          <p:cNvSpPr txBox="1"/>
          <p:nvPr/>
        </p:nvSpPr>
        <p:spPr>
          <a:xfrm>
            <a:off x="4622800" y="4241800"/>
            <a:ext cx="2844800" cy="507831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50">
                <a:solidFill>
                  <a:srgbClr val="2F373D"/>
                </a:solidFill>
                <a:latin typeface="Arial" panose="020B0604020202020204" pitchFamily="34" charset="0"/>
              </a:rPr>
              <a:t>What must remain identifiable and examinable after the transient?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1B05898-95B8-B26F-BD2F-ACCA46E92086}"/>
              </a:ext>
            </a:extLst>
          </p:cNvPr>
          <p:cNvSpPr/>
          <p:nvPr/>
        </p:nvSpPr>
        <p:spPr>
          <a:xfrm>
            <a:off x="8026400" y="1600200"/>
            <a:ext cx="3225800" cy="3505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9D1D757-6E3E-15E1-6CEF-78CD50BCD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700" y="2477798"/>
            <a:ext cx="2997200" cy="1750003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DEC7C3A-C49E-77DD-BEED-445702E38617}"/>
              </a:ext>
            </a:extLst>
          </p:cNvPr>
          <p:cNvSpPr/>
          <p:nvPr/>
        </p:nvSpPr>
        <p:spPr>
          <a:xfrm>
            <a:off x="2667000" y="5410200"/>
            <a:ext cx="6858000" cy="482600"/>
          </a:xfrm>
          <a:prstGeom prst="roundRect">
            <a:avLst/>
          </a:prstGeom>
          <a:solidFill>
            <a:srgbClr val="003762"/>
          </a:solidFill>
          <a:ln w="12700">
            <a:solidFill>
              <a:srgbClr val="0037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400" b="1">
                <a:solidFill>
                  <a:srgbClr val="FFFFFF"/>
                </a:solidFill>
                <a:latin typeface="Arial" panose="020B0604020202020204" pitchFamily="34" charset="0"/>
              </a:rPr>
              <a:t>The experiment vehicle must preserve both the physics and the evidence.</a:t>
            </a:r>
          </a:p>
        </p:txBody>
      </p:sp>
    </p:spTree>
    <p:extLst>
      <p:ext uri="{BB962C8B-B14F-4D97-AF65-F5344CB8AC3E}">
        <p14:creationId xmlns:p14="http://schemas.microsoft.com/office/powerpoint/2010/main" val="2730205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E4E89-F3E8-4218-A3CF-1522B175F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TWIST Device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893E8-E4B2-DDE8-E263-A797801D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952" y="1253331"/>
            <a:ext cx="5085122" cy="2264126"/>
          </a:xfrm>
        </p:spPr>
        <p:txBody>
          <a:bodyPr/>
          <a:lstStyle/>
          <a:p>
            <a:r>
              <a:rPr lang="en-US" sz="1800" dirty="0"/>
              <a:t>Most components remain unchanged from previous TWIST experiments</a:t>
            </a:r>
          </a:p>
          <a:p>
            <a:pPr lvl="1"/>
            <a:r>
              <a:rPr lang="en-US" sz="1800" dirty="0"/>
              <a:t>Capsule will be configured with an external borated steel flux collar like previous RIA tests</a:t>
            </a:r>
          </a:p>
          <a:p>
            <a:r>
              <a:rPr lang="en-US" sz="1800" spc="-10" dirty="0">
                <a:ea typeface="Times New Roman" panose="02020603050405020304" pitchFamily="18" charset="0"/>
              </a:rPr>
              <a:t>Only changes are modifications to the rodlet holder and the addition of heaters to get to the desired pre-transient conditions</a:t>
            </a:r>
          </a:p>
          <a:p>
            <a:endParaRPr lang="en-US" sz="1800" dirty="0"/>
          </a:p>
          <a:p>
            <a:pPr marL="457200" lvl="1" indent="0">
              <a:buNone/>
            </a:pPr>
            <a:r>
              <a:rPr lang="en-US" sz="1800" dirty="0"/>
              <a:t> 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4" name="2EA7556D-30B2-4E44-AAE0-3BC439CA4CC2" descr="IMG_1541.jpg">
            <a:extLst>
              <a:ext uri="{FF2B5EF4-FFF2-40B4-BE49-F238E27FC236}">
                <a16:creationId xmlns:a16="http://schemas.microsoft.com/office/drawing/2014/main" id="{F5C0B27B-CB87-E2A6-F1DF-78D5A9F1E4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802" y="3685289"/>
            <a:ext cx="5334826" cy="2238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5C39B28-FCB9-542D-ACBB-553CF7CEDD14}"/>
              </a:ext>
            </a:extLst>
          </p:cNvPr>
          <p:cNvCxnSpPr>
            <a:cxnSpLocks/>
          </p:cNvCxnSpPr>
          <p:nvPr/>
        </p:nvCxnSpPr>
        <p:spPr>
          <a:xfrm flipV="1">
            <a:off x="3240795" y="5266230"/>
            <a:ext cx="230307" cy="898207"/>
          </a:xfrm>
          <a:prstGeom prst="straightConnector1">
            <a:avLst/>
          </a:prstGeom>
          <a:ln w="19050">
            <a:solidFill>
              <a:srgbClr val="0751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F878B6F-7864-3AAC-A0C0-48CFBCA7D8B0}"/>
              </a:ext>
            </a:extLst>
          </p:cNvPr>
          <p:cNvSpPr txBox="1"/>
          <p:nvPr/>
        </p:nvSpPr>
        <p:spPr>
          <a:xfrm>
            <a:off x="1073886" y="6128159"/>
            <a:ext cx="407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7519E"/>
                </a:solidFill>
              </a:rPr>
              <a:t>Borated stainless steel Flux Collar on TWIST capsules used for RIA testing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3D8E19-C0C6-6759-B280-FF63564E99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4535" y="3565636"/>
            <a:ext cx="2361219" cy="29199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21FE83-7E83-A61E-A293-DD481E5FA9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3010" y="802142"/>
            <a:ext cx="3175301" cy="4907778"/>
          </a:xfrm>
          <a:prstGeom prst="rect">
            <a:avLst/>
          </a:prstGeom>
        </p:spPr>
      </p:pic>
      <p:pic>
        <p:nvPicPr>
          <p:cNvPr id="11" name="Picture 10" descr="A picture containing yellow&#10;&#10;AI-generated content may be incorrect.">
            <a:extLst>
              <a:ext uri="{FF2B5EF4-FFF2-40B4-BE49-F238E27FC236}">
                <a16:creationId xmlns:a16="http://schemas.microsoft.com/office/drawing/2014/main" id="{E3B1FCEB-50EE-6554-CB5A-9B74E0CF50D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726" r="13872" b="15630"/>
          <a:stretch/>
        </p:blipFill>
        <p:spPr>
          <a:xfrm>
            <a:off x="6164673" y="474847"/>
            <a:ext cx="1820944" cy="282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83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0459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25533-2FD3-BE0C-54CE-A65C3460D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 dirty="0">
                <a:solidFill>
                  <a:srgbClr val="06509D"/>
                </a:solidFill>
              </a:rPr>
              <a:t>Think in test campaigns, not single irradiations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50085D-F4E2-0374-E703-AC396562D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3F26EF-174F-AED7-5B67-65CD56D8F9F8}"/>
              </a:ext>
            </a:extLst>
          </p:cNvPr>
          <p:cNvSpPr txBox="1"/>
          <p:nvPr/>
        </p:nvSpPr>
        <p:spPr>
          <a:xfrm>
            <a:off x="939800" y="1498600"/>
            <a:ext cx="10414000" cy="3385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700">
                <a:solidFill>
                  <a:srgbClr val="2F373D"/>
                </a:solidFill>
                <a:latin typeface="Arial" panose="020B0604020202020204" pitchFamily="34" charset="0"/>
              </a:rPr>
              <a:t>Each facility answers a different part of the technical question.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5446AAB-C451-9966-A16A-BEFA5C1CCF42}"/>
              </a:ext>
            </a:extLst>
          </p:cNvPr>
          <p:cNvSpPr/>
          <p:nvPr/>
        </p:nvSpPr>
        <p:spPr>
          <a:xfrm>
            <a:off x="939800" y="2108200"/>
            <a:ext cx="2984500" cy="27940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BCEBB2-3729-FA33-1736-DF3319193E4C}"/>
              </a:ext>
            </a:extLst>
          </p:cNvPr>
          <p:cNvSpPr/>
          <p:nvPr/>
        </p:nvSpPr>
        <p:spPr>
          <a:xfrm>
            <a:off x="939800" y="2108200"/>
            <a:ext cx="29845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9C3D37-D5E9-D8DE-412A-9C23756A5C0F}"/>
              </a:ext>
            </a:extLst>
          </p:cNvPr>
          <p:cNvSpPr txBox="1"/>
          <p:nvPr/>
        </p:nvSpPr>
        <p:spPr>
          <a:xfrm>
            <a:off x="1117600" y="2336800"/>
            <a:ext cx="2628900" cy="615553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700" b="1">
                <a:solidFill>
                  <a:srgbClr val="406F23"/>
                </a:solidFill>
                <a:latin typeface="Arial" panose="020B0604020202020204" pitchFamily="34" charset="0"/>
              </a:rPr>
              <a:t>ATR DROP-IN CAPSULE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37E04D-9D23-72D6-05B8-C96086CF4C87}"/>
              </a:ext>
            </a:extLst>
          </p:cNvPr>
          <p:cNvSpPr txBox="1"/>
          <p:nvPr/>
        </p:nvSpPr>
        <p:spPr>
          <a:xfrm>
            <a:off x="1117600" y="2844800"/>
            <a:ext cx="2628900" cy="1015663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Screen concepts</a:t>
            </a:r>
          </a:p>
          <a:p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Accumulate dose or burnup</a:t>
            </a:r>
          </a:p>
          <a:p>
            <a:r>
              <a:rPr lang="en-US" sz="1500" dirty="0">
                <a:solidFill>
                  <a:srgbClr val="2F373D"/>
                </a:solidFill>
                <a:latin typeface="Arial" panose="020B0604020202020204" pitchFamily="34" charset="0"/>
              </a:rPr>
              <a:t>Compare materials and specimens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AB98210-7F65-4EB7-8D24-D476F2AF79A4}"/>
              </a:ext>
            </a:extLst>
          </p:cNvPr>
          <p:cNvSpPr/>
          <p:nvPr/>
        </p:nvSpPr>
        <p:spPr>
          <a:xfrm>
            <a:off x="4597400" y="2108200"/>
            <a:ext cx="2984500" cy="27940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B847A7-98E0-1C81-C517-D16D574800AB}"/>
              </a:ext>
            </a:extLst>
          </p:cNvPr>
          <p:cNvSpPr/>
          <p:nvPr/>
        </p:nvSpPr>
        <p:spPr>
          <a:xfrm>
            <a:off x="4597400" y="2108200"/>
            <a:ext cx="29845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DF1700-B615-7C01-C424-1818A55F5153}"/>
              </a:ext>
            </a:extLst>
          </p:cNvPr>
          <p:cNvSpPr txBox="1"/>
          <p:nvPr/>
        </p:nvSpPr>
        <p:spPr>
          <a:xfrm>
            <a:off x="4775200" y="2336800"/>
            <a:ext cx="2628900" cy="615553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700" b="1">
                <a:solidFill>
                  <a:srgbClr val="06509D"/>
                </a:solidFill>
                <a:latin typeface="Arial" panose="020B0604020202020204" pitchFamily="34" charset="0"/>
              </a:rPr>
              <a:t>ATR INSTRUMENTED / LOOP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90FB9D-F05B-B2A4-0CB3-88D272838206}"/>
              </a:ext>
            </a:extLst>
          </p:cNvPr>
          <p:cNvSpPr txBox="1"/>
          <p:nvPr/>
        </p:nvSpPr>
        <p:spPr>
          <a:xfrm>
            <a:off x="4775200" y="2844800"/>
            <a:ext cx="2628900" cy="1015663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Control key conditions</a:t>
            </a:r>
          </a:p>
          <a:p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Measure selected responses</a:t>
            </a:r>
          </a:p>
          <a:p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Increase environmental fidelity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BE698F5-0364-2331-B2BD-CD4FA1BF66A5}"/>
              </a:ext>
            </a:extLst>
          </p:cNvPr>
          <p:cNvSpPr/>
          <p:nvPr/>
        </p:nvSpPr>
        <p:spPr>
          <a:xfrm>
            <a:off x="8255000" y="2108200"/>
            <a:ext cx="2984500" cy="2794000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ED5229-5228-3C36-1580-BD855BDA9B24}"/>
              </a:ext>
            </a:extLst>
          </p:cNvPr>
          <p:cNvSpPr/>
          <p:nvPr/>
        </p:nvSpPr>
        <p:spPr>
          <a:xfrm>
            <a:off x="8255000" y="2108200"/>
            <a:ext cx="2984500" cy="88900"/>
          </a:xfrm>
          <a:prstGeom prst="rect">
            <a:avLst/>
          </a:prstGeom>
          <a:solidFill>
            <a:srgbClr val="EC80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996293-5A96-0042-FB76-6271827B9B23}"/>
              </a:ext>
            </a:extLst>
          </p:cNvPr>
          <p:cNvSpPr txBox="1"/>
          <p:nvPr/>
        </p:nvSpPr>
        <p:spPr>
          <a:xfrm>
            <a:off x="8432800" y="2336800"/>
            <a:ext cx="2628900" cy="3385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700" b="1">
                <a:solidFill>
                  <a:srgbClr val="EC8022"/>
                </a:solidFill>
                <a:latin typeface="Arial" panose="020B0604020202020204" pitchFamily="34" charset="0"/>
              </a:rPr>
              <a:t>TREAT TRANSIENT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15A460-6AE1-537C-F694-C4D91CB451F3}"/>
              </a:ext>
            </a:extLst>
          </p:cNvPr>
          <p:cNvSpPr txBox="1"/>
          <p:nvPr/>
        </p:nvSpPr>
        <p:spPr>
          <a:xfrm>
            <a:off x="8432800" y="2844800"/>
            <a:ext cx="2628900" cy="1477328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Apply controlled rapid energy input</a:t>
            </a:r>
          </a:p>
          <a:p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Capture time-resolved response</a:t>
            </a:r>
          </a:p>
          <a:p>
            <a:r>
              <a:rPr lang="en-US" sz="1500">
                <a:solidFill>
                  <a:srgbClr val="2F373D"/>
                </a:solidFill>
                <a:latin typeface="Arial" panose="020B0604020202020204" pitchFamily="34" charset="0"/>
              </a:rPr>
              <a:t>Explore thresholds and progression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BBEE6E9-E76B-20ED-7C02-39057E8D6D85}"/>
              </a:ext>
            </a:extLst>
          </p:cNvPr>
          <p:cNvCxnSpPr/>
          <p:nvPr/>
        </p:nvCxnSpPr>
        <p:spPr>
          <a:xfrm>
            <a:off x="3924300" y="3505200"/>
            <a:ext cx="596900" cy="0"/>
          </a:xfrm>
          <a:prstGeom prst="straightConnector1">
            <a:avLst/>
          </a:prstGeom>
          <a:ln w="25400">
            <a:solidFill>
              <a:srgbClr val="06509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E0AE5E4-B4DF-34A6-FE39-1A239AE8398B}"/>
              </a:ext>
            </a:extLst>
          </p:cNvPr>
          <p:cNvCxnSpPr/>
          <p:nvPr/>
        </p:nvCxnSpPr>
        <p:spPr>
          <a:xfrm>
            <a:off x="7581900" y="3505200"/>
            <a:ext cx="596900" cy="0"/>
          </a:xfrm>
          <a:prstGeom prst="straightConnector1">
            <a:avLst/>
          </a:prstGeom>
          <a:ln w="25400">
            <a:solidFill>
              <a:srgbClr val="EC802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BBEAF37-F83B-7A86-9CBC-6CB3804E6B2A}"/>
              </a:ext>
            </a:extLst>
          </p:cNvPr>
          <p:cNvSpPr/>
          <p:nvPr/>
        </p:nvSpPr>
        <p:spPr>
          <a:xfrm>
            <a:off x="1473200" y="5194300"/>
            <a:ext cx="9245600" cy="673100"/>
          </a:xfrm>
          <a:prstGeom prst="roundRect">
            <a:avLst/>
          </a:prstGeom>
          <a:solidFill>
            <a:srgbClr val="003762"/>
          </a:solidFill>
          <a:ln w="12700">
            <a:solidFill>
              <a:srgbClr val="0037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  <a:latin typeface="Arial" panose="020B0604020202020204" pitchFamily="34" charset="0"/>
              </a:rPr>
              <a:t>PIE + models + fabrication records + facility history = the defensible dataset</a:t>
            </a:r>
          </a:p>
        </p:txBody>
      </p:sp>
    </p:spTree>
    <p:extLst>
      <p:ext uri="{BB962C8B-B14F-4D97-AF65-F5344CB8AC3E}">
        <p14:creationId xmlns:p14="http://schemas.microsoft.com/office/powerpoint/2010/main" val="311592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4C161-5B1D-C4DC-1A68-720A8516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Start with the decision, not the hardware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3840CE-833B-C52A-8430-5FBC3C9CA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BA14C0-8B1D-F55D-AB92-E67D3C246D54}"/>
              </a:ext>
            </a:extLst>
          </p:cNvPr>
          <p:cNvSpPr txBox="1"/>
          <p:nvPr/>
        </p:nvSpPr>
        <p:spPr>
          <a:xfrm>
            <a:off x="939800" y="1498600"/>
            <a:ext cx="10414000" cy="3385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700">
                <a:solidFill>
                  <a:srgbClr val="2F373D"/>
                </a:solidFill>
                <a:latin typeface="Arial" panose="020B0604020202020204" pitchFamily="34" charset="0"/>
              </a:rPr>
              <a:t>A good experiment concept is a traceable chain from the decision to the data product.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1F453FA-3AD3-0B77-20F5-F32A73120B1E}"/>
              </a:ext>
            </a:extLst>
          </p:cNvPr>
          <p:cNvSpPr/>
          <p:nvPr/>
        </p:nvSpPr>
        <p:spPr>
          <a:xfrm>
            <a:off x="939800" y="2133600"/>
            <a:ext cx="3200400" cy="13208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AEADDD-C7F5-0B64-C682-CAE4C3361109}"/>
              </a:ext>
            </a:extLst>
          </p:cNvPr>
          <p:cNvSpPr/>
          <p:nvPr/>
        </p:nvSpPr>
        <p:spPr>
          <a:xfrm>
            <a:off x="939800" y="2133600"/>
            <a:ext cx="32004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D86F9C-D126-2DFA-7264-D60DA427F7D0}"/>
              </a:ext>
            </a:extLst>
          </p:cNvPr>
          <p:cNvSpPr txBox="1"/>
          <p:nvPr/>
        </p:nvSpPr>
        <p:spPr>
          <a:xfrm>
            <a:off x="1117600" y="2273300"/>
            <a:ext cx="2844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1  Research question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06AC52-C1A2-B427-DEF7-B49203958ED9}"/>
              </a:ext>
            </a:extLst>
          </p:cNvPr>
          <p:cNvSpPr txBox="1"/>
          <p:nvPr/>
        </p:nvSpPr>
        <p:spPr>
          <a:xfrm>
            <a:off x="1117600" y="2514600"/>
            <a:ext cx="2844800" cy="26930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What decision will the test support?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772BF5E-3FBE-D411-72C1-A0853BAF7926}"/>
              </a:ext>
            </a:extLst>
          </p:cNvPr>
          <p:cNvSpPr/>
          <p:nvPr/>
        </p:nvSpPr>
        <p:spPr>
          <a:xfrm>
            <a:off x="4495800" y="2133600"/>
            <a:ext cx="3200400" cy="13208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A2F78F-B918-667C-59A0-C793BCEF1A4B}"/>
              </a:ext>
            </a:extLst>
          </p:cNvPr>
          <p:cNvSpPr/>
          <p:nvPr/>
        </p:nvSpPr>
        <p:spPr>
          <a:xfrm>
            <a:off x="4495800" y="2133600"/>
            <a:ext cx="32004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38F3C-B817-DE8D-1BCF-C87912CD1009}"/>
              </a:ext>
            </a:extLst>
          </p:cNvPr>
          <p:cNvSpPr txBox="1"/>
          <p:nvPr/>
        </p:nvSpPr>
        <p:spPr>
          <a:xfrm>
            <a:off x="4673600" y="2273300"/>
            <a:ext cx="2844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2  Measured response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8D4469-CE31-0F6A-BFFB-9522E22F4A0B}"/>
              </a:ext>
            </a:extLst>
          </p:cNvPr>
          <p:cNvSpPr txBox="1"/>
          <p:nvPr/>
        </p:nvSpPr>
        <p:spPr>
          <a:xfrm>
            <a:off x="4673600" y="2514600"/>
            <a:ext cx="28448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What observable changes that decision?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7CA9864-B74C-BD4B-7E16-F83415D1F60A}"/>
              </a:ext>
            </a:extLst>
          </p:cNvPr>
          <p:cNvSpPr/>
          <p:nvPr/>
        </p:nvSpPr>
        <p:spPr>
          <a:xfrm>
            <a:off x="8051800" y="2133600"/>
            <a:ext cx="3200400" cy="13208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82DFA9-DFBA-986F-8741-0DD0859499D4}"/>
              </a:ext>
            </a:extLst>
          </p:cNvPr>
          <p:cNvSpPr/>
          <p:nvPr/>
        </p:nvSpPr>
        <p:spPr>
          <a:xfrm>
            <a:off x="8051800" y="2133600"/>
            <a:ext cx="32004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A9906B-D8F3-5663-520E-99D807C1FEAB}"/>
              </a:ext>
            </a:extLst>
          </p:cNvPr>
          <p:cNvSpPr txBox="1"/>
          <p:nvPr/>
        </p:nvSpPr>
        <p:spPr>
          <a:xfrm>
            <a:off x="8229600" y="2273300"/>
            <a:ext cx="2844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3  Success criterion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EC5798-797C-3C1D-5C07-E0EDBAC33EA6}"/>
              </a:ext>
            </a:extLst>
          </p:cNvPr>
          <p:cNvSpPr txBox="1"/>
          <p:nvPr/>
        </p:nvSpPr>
        <p:spPr>
          <a:xfrm>
            <a:off x="8229600" y="2514600"/>
            <a:ext cx="28448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What result is sufficient or unacceptable?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D4C991F-D4F5-F717-A360-E2CC46425857}"/>
              </a:ext>
            </a:extLst>
          </p:cNvPr>
          <p:cNvSpPr/>
          <p:nvPr/>
        </p:nvSpPr>
        <p:spPr>
          <a:xfrm>
            <a:off x="939800" y="3810000"/>
            <a:ext cx="3200400" cy="13208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5EAA75-EB4A-4411-162F-9C8DD979FD0D}"/>
              </a:ext>
            </a:extLst>
          </p:cNvPr>
          <p:cNvSpPr/>
          <p:nvPr/>
        </p:nvSpPr>
        <p:spPr>
          <a:xfrm>
            <a:off x="939800" y="3810000"/>
            <a:ext cx="32004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CC161D-2A07-BE41-5159-9BFCA8495FE2}"/>
              </a:ext>
            </a:extLst>
          </p:cNvPr>
          <p:cNvSpPr txBox="1"/>
          <p:nvPr/>
        </p:nvSpPr>
        <p:spPr>
          <a:xfrm>
            <a:off x="1117600" y="3949700"/>
            <a:ext cx="2844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406F23"/>
                </a:solidFill>
                <a:latin typeface="Arial" panose="020B0604020202020204" pitchFamily="34" charset="0"/>
              </a:rPr>
              <a:t>4  Environment + history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342480-67CD-F4C0-E222-07E6DB976A38}"/>
              </a:ext>
            </a:extLst>
          </p:cNvPr>
          <p:cNvSpPr txBox="1"/>
          <p:nvPr/>
        </p:nvSpPr>
        <p:spPr>
          <a:xfrm>
            <a:off x="1117600" y="4191000"/>
            <a:ext cx="28448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Spectrum, dose, temperature, chemistry and time.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237EA2A-2135-6D24-407F-9DBE3564C7A3}"/>
              </a:ext>
            </a:extLst>
          </p:cNvPr>
          <p:cNvSpPr/>
          <p:nvPr/>
        </p:nvSpPr>
        <p:spPr>
          <a:xfrm>
            <a:off x="4495800" y="3810000"/>
            <a:ext cx="3200400" cy="13208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9BBB9BC-47EE-D917-BB1D-D3218F056CFE}"/>
              </a:ext>
            </a:extLst>
          </p:cNvPr>
          <p:cNvSpPr/>
          <p:nvPr/>
        </p:nvSpPr>
        <p:spPr>
          <a:xfrm>
            <a:off x="4495800" y="3810000"/>
            <a:ext cx="32004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60A252-168B-28B3-BE0C-9972FD95A063}"/>
              </a:ext>
            </a:extLst>
          </p:cNvPr>
          <p:cNvSpPr txBox="1"/>
          <p:nvPr/>
        </p:nvSpPr>
        <p:spPr>
          <a:xfrm>
            <a:off x="4673600" y="3949700"/>
            <a:ext cx="2844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406F23"/>
                </a:solidFill>
                <a:latin typeface="Arial" panose="020B0604020202020204" pitchFamily="34" charset="0"/>
              </a:rPr>
              <a:t>5  Architecture + controls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F10C0E-A069-B408-BDCD-4EA3CF22CDC1}"/>
              </a:ext>
            </a:extLst>
          </p:cNvPr>
          <p:cNvSpPr txBox="1"/>
          <p:nvPr/>
        </p:nvSpPr>
        <p:spPr>
          <a:xfrm>
            <a:off x="4673600" y="4191000"/>
            <a:ext cx="28448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Capsule, lead, loop or transient vehicle.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D8C18D-026A-9E99-2D0F-32EBE06E42F0}"/>
              </a:ext>
            </a:extLst>
          </p:cNvPr>
          <p:cNvSpPr/>
          <p:nvPr/>
        </p:nvSpPr>
        <p:spPr>
          <a:xfrm>
            <a:off x="8051800" y="3810000"/>
            <a:ext cx="3200400" cy="13208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7F56F0-0701-0A2B-3DA5-18BBB19019E5}"/>
              </a:ext>
            </a:extLst>
          </p:cNvPr>
          <p:cNvSpPr/>
          <p:nvPr/>
        </p:nvSpPr>
        <p:spPr>
          <a:xfrm>
            <a:off x="8051800" y="3810000"/>
            <a:ext cx="32004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FF1D2E-74E4-094E-BD53-E8944FF397B4}"/>
              </a:ext>
            </a:extLst>
          </p:cNvPr>
          <p:cNvSpPr txBox="1"/>
          <p:nvPr/>
        </p:nvSpPr>
        <p:spPr>
          <a:xfrm>
            <a:off x="8229600" y="3949700"/>
            <a:ext cx="2844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406F23"/>
                </a:solidFill>
                <a:latin typeface="Arial" panose="020B0604020202020204" pitchFamily="34" charset="0"/>
              </a:rPr>
              <a:t>6  PIE + data pedigree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737ACB-A9C9-D1ED-BF4F-74D82320A43D}"/>
              </a:ext>
            </a:extLst>
          </p:cNvPr>
          <p:cNvSpPr txBox="1"/>
          <p:nvPr/>
        </p:nvSpPr>
        <p:spPr>
          <a:xfrm>
            <a:off x="8229600" y="4191000"/>
            <a:ext cx="2844800" cy="47705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How will evidence be recovered and defended?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D941645-4CE8-79FD-C50B-368883EA1580}"/>
              </a:ext>
            </a:extLst>
          </p:cNvPr>
          <p:cNvCxnSpPr/>
          <p:nvPr/>
        </p:nvCxnSpPr>
        <p:spPr>
          <a:xfrm>
            <a:off x="4140200" y="2794000"/>
            <a:ext cx="304800" cy="0"/>
          </a:xfrm>
          <a:prstGeom prst="straightConnector1">
            <a:avLst/>
          </a:prstGeom>
          <a:ln w="25400">
            <a:solidFill>
              <a:srgbClr val="06509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156D164-35ED-62B9-EBF1-1F94DCFFBC28}"/>
              </a:ext>
            </a:extLst>
          </p:cNvPr>
          <p:cNvCxnSpPr/>
          <p:nvPr/>
        </p:nvCxnSpPr>
        <p:spPr>
          <a:xfrm>
            <a:off x="7696200" y="2794000"/>
            <a:ext cx="304800" cy="0"/>
          </a:xfrm>
          <a:prstGeom prst="straightConnector1">
            <a:avLst/>
          </a:prstGeom>
          <a:ln w="25400">
            <a:solidFill>
              <a:srgbClr val="06509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38D8C0C-5415-FABB-DCB2-4E96B2FA4637}"/>
              </a:ext>
            </a:extLst>
          </p:cNvPr>
          <p:cNvCxnSpPr/>
          <p:nvPr/>
        </p:nvCxnSpPr>
        <p:spPr>
          <a:xfrm>
            <a:off x="4140200" y="4470400"/>
            <a:ext cx="304800" cy="0"/>
          </a:xfrm>
          <a:prstGeom prst="straightConnector1">
            <a:avLst/>
          </a:prstGeom>
          <a:ln w="25400">
            <a:solidFill>
              <a:srgbClr val="406F2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D81B2F4-F06F-B3EA-A70F-9E573898B5E8}"/>
              </a:ext>
            </a:extLst>
          </p:cNvPr>
          <p:cNvCxnSpPr/>
          <p:nvPr/>
        </p:nvCxnSpPr>
        <p:spPr>
          <a:xfrm>
            <a:off x="7696200" y="4470400"/>
            <a:ext cx="304800" cy="0"/>
          </a:xfrm>
          <a:prstGeom prst="straightConnector1">
            <a:avLst/>
          </a:prstGeom>
          <a:ln w="25400">
            <a:solidFill>
              <a:srgbClr val="406F2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DEAA3D4-3965-E187-08C4-09199989EAF1}"/>
              </a:ext>
            </a:extLst>
          </p:cNvPr>
          <p:cNvSpPr txBox="1"/>
          <p:nvPr/>
        </p:nvSpPr>
        <p:spPr>
          <a:xfrm>
            <a:off x="1905000" y="5461000"/>
            <a:ext cx="8382000" cy="323165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600" b="1">
                <a:solidFill>
                  <a:srgbClr val="B22234"/>
                </a:solidFill>
                <a:latin typeface="Arial" panose="020B0604020202020204" pitchFamily="34" charset="0"/>
              </a:rPr>
              <a:t>If one link is vague, the hardware will not make the result defensible.</a:t>
            </a:r>
          </a:p>
        </p:txBody>
      </p:sp>
    </p:spTree>
    <p:extLst>
      <p:ext uri="{BB962C8B-B14F-4D97-AF65-F5344CB8AC3E}">
        <p14:creationId xmlns:p14="http://schemas.microsoft.com/office/powerpoint/2010/main" val="178872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ED7E8-2DB2-8C5E-8993-C5A62F1E4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ATR and TREAT answer different parts of the LWR question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DE62AC-0A1A-2C60-D47D-AF9F3531A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5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A9D3366-32B5-CFE0-4B1E-CB53EC70B538}"/>
              </a:ext>
            </a:extLst>
          </p:cNvPr>
          <p:cNvSpPr/>
          <p:nvPr/>
        </p:nvSpPr>
        <p:spPr>
          <a:xfrm>
            <a:off x="939800" y="1600200"/>
            <a:ext cx="4191000" cy="18415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97F0B4-01CE-B3F9-741F-3B3CEA182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276" y="1714500"/>
            <a:ext cx="3440049" cy="16129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950CFF1-D920-4B30-F898-5641862D7BD5}"/>
              </a:ext>
            </a:extLst>
          </p:cNvPr>
          <p:cNvSpPr/>
          <p:nvPr/>
        </p:nvSpPr>
        <p:spPr>
          <a:xfrm>
            <a:off x="7061200" y="1600200"/>
            <a:ext cx="4191000" cy="18415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6F5883-9B28-3CAE-0571-5DDCEC899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11" y="1714500"/>
            <a:ext cx="2120977" cy="16129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BE496DC-2536-A7A1-BBAC-7DF30F449E31}"/>
              </a:ext>
            </a:extLst>
          </p:cNvPr>
          <p:cNvSpPr/>
          <p:nvPr/>
        </p:nvSpPr>
        <p:spPr>
          <a:xfrm>
            <a:off x="1168400" y="3619500"/>
            <a:ext cx="3733800" cy="457200"/>
          </a:xfrm>
          <a:prstGeom prst="roundRect">
            <a:avLst/>
          </a:prstGeom>
          <a:solidFill>
            <a:srgbClr val="06509D"/>
          </a:solidFill>
          <a:ln w="12700">
            <a:solidFill>
              <a:srgbClr val="0650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950" b="1">
                <a:solidFill>
                  <a:srgbClr val="FFFFFF"/>
                </a:solidFill>
                <a:latin typeface="Arial" panose="020B0604020202020204" pitchFamily="34" charset="0"/>
              </a:rPr>
              <a:t>ATR | STEADY-STATE IRRADIATION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AECE08-B2FC-8D45-7837-6E14EE1CD8AE}"/>
              </a:ext>
            </a:extLst>
          </p:cNvPr>
          <p:cNvSpPr/>
          <p:nvPr/>
        </p:nvSpPr>
        <p:spPr>
          <a:xfrm>
            <a:off x="7289800" y="3619500"/>
            <a:ext cx="3733800" cy="457200"/>
          </a:xfrm>
          <a:prstGeom prst="roundRect">
            <a:avLst/>
          </a:prstGeom>
          <a:solidFill>
            <a:srgbClr val="EC8022"/>
          </a:solidFill>
          <a:ln w="12700">
            <a:solidFill>
              <a:srgbClr val="EC80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200" tIns="38100" rIns="76200" bIns="38100" rtlCol="0" anchor="ctr"/>
          <a:lstStyle/>
          <a:p>
            <a:pPr algn="ctr"/>
            <a:r>
              <a:rPr lang="en-US" sz="950" b="1">
                <a:solidFill>
                  <a:srgbClr val="FFFFFF"/>
                </a:solidFill>
                <a:latin typeface="Arial" panose="020B0604020202020204" pitchFamily="34" charset="0"/>
              </a:rPr>
              <a:t>TREAT | TRANSIENT IRRADIATION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986070-FB5A-28A1-6FEB-674B415FFD24}"/>
              </a:ext>
            </a:extLst>
          </p:cNvPr>
          <p:cNvSpPr txBox="1"/>
          <p:nvPr/>
        </p:nvSpPr>
        <p:spPr>
          <a:xfrm>
            <a:off x="1041400" y="4140200"/>
            <a:ext cx="4064000" cy="1177502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450" dirty="0">
                <a:solidFill>
                  <a:srgbClr val="2F373D"/>
                </a:solidFill>
                <a:latin typeface="Arial" panose="020B0604020202020204" pitchFamily="34" charset="0"/>
              </a:rPr>
              <a:t>Dose, burnup, and microstructure evolution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450" dirty="0">
                <a:solidFill>
                  <a:srgbClr val="2F373D"/>
                </a:solidFill>
                <a:latin typeface="Arial" panose="020B0604020202020204" pitchFamily="34" charset="0"/>
              </a:rPr>
              <a:t>Temperature and environment over time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450" dirty="0">
                <a:solidFill>
                  <a:srgbClr val="2F373D"/>
                </a:solidFill>
                <a:latin typeface="Arial" panose="020B0604020202020204" pitchFamily="34" charset="0"/>
              </a:rPr>
              <a:t>Capsule, instrumented, and water loop configurations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D2677E-7E40-799F-12A5-32BDA7C45FE5}"/>
              </a:ext>
            </a:extLst>
          </p:cNvPr>
          <p:cNvSpPr txBox="1"/>
          <p:nvPr/>
        </p:nvSpPr>
        <p:spPr>
          <a:xfrm>
            <a:off x="7162800" y="4140200"/>
            <a:ext cx="4064000" cy="943207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450" dirty="0">
                <a:solidFill>
                  <a:srgbClr val="2F373D"/>
                </a:solidFill>
                <a:latin typeface="Arial" panose="020B0604020202020204" pitchFamily="34" charset="0"/>
              </a:rPr>
              <a:t>Rapid power or energy deposition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450" dirty="0">
                <a:solidFill>
                  <a:srgbClr val="2F373D"/>
                </a:solidFill>
                <a:latin typeface="Arial" panose="020B0604020202020204" pitchFamily="34" charset="0"/>
              </a:rPr>
              <a:t>Time-resolved response and diagnostics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450" dirty="0">
                <a:solidFill>
                  <a:srgbClr val="2F373D"/>
                </a:solidFill>
                <a:latin typeface="Arial" panose="020B0604020202020204" pitchFamily="34" charset="0"/>
              </a:rPr>
              <a:t>Transient vehicle, confinement, and recovery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B099E67-4EC1-3535-5ECF-FE2CDE258C01}"/>
              </a:ext>
            </a:extLst>
          </p:cNvPr>
          <p:cNvCxnSpPr/>
          <p:nvPr/>
        </p:nvCxnSpPr>
        <p:spPr>
          <a:xfrm>
            <a:off x="5334000" y="2921000"/>
            <a:ext cx="1524000" cy="0"/>
          </a:xfrm>
          <a:prstGeom prst="straightConnector1">
            <a:avLst/>
          </a:prstGeom>
          <a:ln w="38100">
            <a:solidFill>
              <a:srgbClr val="00376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7C7EFFC-A86E-45E9-8839-E2EFF926BF95}"/>
              </a:ext>
            </a:extLst>
          </p:cNvPr>
          <p:cNvSpPr txBox="1"/>
          <p:nvPr/>
        </p:nvSpPr>
        <p:spPr>
          <a:xfrm>
            <a:off x="5257800" y="3111500"/>
            <a:ext cx="1676400" cy="26930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250" b="1">
                <a:solidFill>
                  <a:srgbClr val="003762"/>
                </a:solidFill>
                <a:latin typeface="Arial" panose="020B0604020202020204" pitchFamily="34" charset="0"/>
              </a:rPr>
              <a:t>Connect histories</a:t>
            </a:r>
          </a:p>
        </p:txBody>
      </p:sp>
    </p:spTree>
    <p:extLst>
      <p:ext uri="{BB962C8B-B14F-4D97-AF65-F5344CB8AC3E}">
        <p14:creationId xmlns:p14="http://schemas.microsoft.com/office/powerpoint/2010/main" val="204384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1DAEF-BD60-35F6-7F44-2AF0AF11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 dirty="0">
                <a:solidFill>
                  <a:srgbClr val="06509D"/>
                </a:solidFill>
              </a:rPr>
              <a:t>ATR at a glance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62BE-0B51-D3F2-D4B2-68A658625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2FA8B4-A766-DB98-0F96-DA9A7F5F445A}"/>
              </a:ext>
            </a:extLst>
          </p:cNvPr>
          <p:cNvSpPr txBox="1"/>
          <p:nvPr/>
        </p:nvSpPr>
        <p:spPr>
          <a:xfrm>
            <a:off x="939800" y="1600200"/>
            <a:ext cx="5143500" cy="2923236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Materials and fuels test reactor with multiple experiment positions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Pressurized light-water primary coolant and downflow through the core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Cloverleaf core supports different flux conditions in the same cycle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Position selection affects spectrum, heating, space and interfaces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Cycle history and control configuration become part of the test record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B032B4A-14C2-EB67-248E-4D8F56619525}"/>
              </a:ext>
            </a:extLst>
          </p:cNvPr>
          <p:cNvSpPr/>
          <p:nvPr/>
        </p:nvSpPr>
        <p:spPr>
          <a:xfrm>
            <a:off x="6477000" y="1574800"/>
            <a:ext cx="1905000" cy="424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726E43-FA39-A0C9-A482-82EC35C99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0" y="2194573"/>
            <a:ext cx="1676400" cy="300225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52D9D67-FBEF-EA42-F665-EF1910A5101C}"/>
              </a:ext>
            </a:extLst>
          </p:cNvPr>
          <p:cNvSpPr/>
          <p:nvPr/>
        </p:nvSpPr>
        <p:spPr>
          <a:xfrm>
            <a:off x="8636000" y="1574800"/>
            <a:ext cx="2616200" cy="195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2F71BAAD-0726-022F-0E26-7B740662FD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18831" r="8140" b="3884"/>
          <a:stretch/>
        </p:blipFill>
        <p:spPr bwMode="auto">
          <a:xfrm>
            <a:off x="8847437" y="1689100"/>
            <a:ext cx="2193327" cy="1727200"/>
          </a:xfrm>
          <a:prstGeom prst="roundRect">
            <a:avLst>
              <a:gd name="adj" fmla="val 16667"/>
            </a:avLst>
          </a:prstGeom>
          <a:ln w="31750"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EEDAA45-063C-6A29-3098-878CD1DFAD3C}"/>
              </a:ext>
            </a:extLst>
          </p:cNvPr>
          <p:cNvSpPr/>
          <p:nvPr/>
        </p:nvSpPr>
        <p:spPr>
          <a:xfrm>
            <a:off x="8636000" y="3759200"/>
            <a:ext cx="261620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Placeholder 3">
            <a:extLst>
              <a:ext uri="{FF2B5EF4-FFF2-40B4-BE49-F238E27FC236}">
                <a16:creationId xmlns:a16="http://schemas.microsoft.com/office/drawing/2014/main" id="{E99D83FB-5D3E-3205-6947-C66B9BF6D6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516" b="17516"/>
          <a:stretch/>
        </p:blipFill>
        <p:spPr>
          <a:xfrm>
            <a:off x="8750300" y="4004356"/>
            <a:ext cx="2387600" cy="156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76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F1C0C-16A4-39CD-27FA-0E65FEDE7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 dirty="0">
                <a:solidFill>
                  <a:srgbClr val="06509D"/>
                </a:solidFill>
              </a:rPr>
              <a:t>ATR position and experiment types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BEBE08-3816-F97E-692F-F1898E6D2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7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2ABC07-DF60-BF73-537F-DBD8EC8E332B}"/>
              </a:ext>
            </a:extLst>
          </p:cNvPr>
          <p:cNvSpPr/>
          <p:nvPr/>
        </p:nvSpPr>
        <p:spPr>
          <a:xfrm>
            <a:off x="939800" y="1562100"/>
            <a:ext cx="4140200" cy="42799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AA6A67-64F0-2A28-7A8E-4FD162757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077" y="1676400"/>
            <a:ext cx="3453647" cy="40513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62A08C-9FDF-8CC0-70A8-E48400B32651}"/>
              </a:ext>
            </a:extLst>
          </p:cNvPr>
          <p:cNvSpPr/>
          <p:nvPr/>
        </p:nvSpPr>
        <p:spPr>
          <a:xfrm>
            <a:off x="5334000" y="1562100"/>
            <a:ext cx="2641600" cy="226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8DDB18-B2B3-17E1-E163-4210736C4D3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6562" y="1676400"/>
            <a:ext cx="2076476" cy="2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B85C621-D045-1D91-44E1-53C4994737C9}"/>
              </a:ext>
            </a:extLst>
          </p:cNvPr>
          <p:cNvSpPr/>
          <p:nvPr/>
        </p:nvSpPr>
        <p:spPr>
          <a:xfrm>
            <a:off x="8305800" y="1562100"/>
            <a:ext cx="2946400" cy="1320800"/>
          </a:xfrm>
          <a:prstGeom prst="roundRect">
            <a:avLst/>
          </a:prstGeom>
          <a:solidFill>
            <a:srgbClr val="F1F7E5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86FBB8-33EA-A507-966A-6AE1E84E904A}"/>
              </a:ext>
            </a:extLst>
          </p:cNvPr>
          <p:cNvSpPr/>
          <p:nvPr/>
        </p:nvSpPr>
        <p:spPr>
          <a:xfrm>
            <a:off x="8305800" y="1562100"/>
            <a:ext cx="2946400" cy="88900"/>
          </a:xfrm>
          <a:prstGeom prst="rect">
            <a:avLst/>
          </a:prstGeom>
          <a:solidFill>
            <a:srgbClr val="406F2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9E6ED5-D183-F23C-00C9-EA372F464082}"/>
              </a:ext>
            </a:extLst>
          </p:cNvPr>
          <p:cNvSpPr txBox="1"/>
          <p:nvPr/>
        </p:nvSpPr>
        <p:spPr>
          <a:xfrm>
            <a:off x="8483600" y="1701800"/>
            <a:ext cx="2590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406F23"/>
                </a:solidFill>
                <a:latin typeface="Arial" panose="020B0604020202020204" pitchFamily="34" charset="0"/>
              </a:rPr>
              <a:t>DROP-IN CAPSULE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A3EAC-F309-A95B-68BC-932AB521A83D}"/>
              </a:ext>
            </a:extLst>
          </p:cNvPr>
          <p:cNvSpPr txBox="1"/>
          <p:nvPr/>
        </p:nvSpPr>
        <p:spPr>
          <a:xfrm>
            <a:off x="8483600" y="1943100"/>
            <a:ext cx="2590800" cy="66941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Passive hardware in an available reactor position; containment and thermal gaps do most of the work.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0BD6CF4-46D3-588D-0A98-FFAED352541A}"/>
              </a:ext>
            </a:extLst>
          </p:cNvPr>
          <p:cNvSpPr/>
          <p:nvPr/>
        </p:nvSpPr>
        <p:spPr>
          <a:xfrm>
            <a:off x="8305800" y="3060700"/>
            <a:ext cx="2946400" cy="1193800"/>
          </a:xfrm>
          <a:prstGeom prst="roundRect">
            <a:avLst/>
          </a:prstGeom>
          <a:solidFill>
            <a:srgbClr val="E8F2F8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FBFD2E-70DA-5D9A-9FBE-F14AF483C31C}"/>
              </a:ext>
            </a:extLst>
          </p:cNvPr>
          <p:cNvSpPr/>
          <p:nvPr/>
        </p:nvSpPr>
        <p:spPr>
          <a:xfrm>
            <a:off x="8305800" y="3060700"/>
            <a:ext cx="2946400" cy="88900"/>
          </a:xfrm>
          <a:prstGeom prst="rect">
            <a:avLst/>
          </a:prstGeom>
          <a:solidFill>
            <a:srgbClr val="06509D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830F8F-140E-EEE9-C689-FB556E6CAEDD}"/>
              </a:ext>
            </a:extLst>
          </p:cNvPr>
          <p:cNvSpPr txBox="1"/>
          <p:nvPr/>
        </p:nvSpPr>
        <p:spPr>
          <a:xfrm>
            <a:off x="8483600" y="3200400"/>
            <a:ext cx="2590800" cy="276999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300" b="1">
                <a:solidFill>
                  <a:srgbClr val="06509D"/>
                </a:solidFill>
                <a:latin typeface="Arial" panose="020B0604020202020204" pitchFamily="34" charset="0"/>
              </a:rPr>
              <a:t>INSTRUMENTED LEAD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E2C39B-D748-96A9-82F8-369D17C53EF9}"/>
              </a:ext>
            </a:extLst>
          </p:cNvPr>
          <p:cNvSpPr txBox="1"/>
          <p:nvPr/>
        </p:nvSpPr>
        <p:spPr>
          <a:xfrm>
            <a:off x="8483600" y="3441700"/>
            <a:ext cx="2590800" cy="66941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>
                <a:solidFill>
                  <a:srgbClr val="2F373D"/>
                </a:solidFill>
                <a:latin typeface="Arial" panose="020B0604020202020204" pitchFamily="34" charset="0"/>
              </a:rPr>
              <a:t>Leadouts connect sensors and sweep-gas controls to external systems.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AE92366-9A75-2E6C-0A41-7E8520096D68}"/>
              </a:ext>
            </a:extLst>
          </p:cNvPr>
          <p:cNvSpPr/>
          <p:nvPr/>
        </p:nvSpPr>
        <p:spPr>
          <a:xfrm>
            <a:off x="8305800" y="4432300"/>
            <a:ext cx="2946400" cy="1409700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5C87627-9DB9-2816-EC23-3724C6F63519}"/>
              </a:ext>
            </a:extLst>
          </p:cNvPr>
          <p:cNvSpPr/>
          <p:nvPr/>
        </p:nvSpPr>
        <p:spPr>
          <a:xfrm>
            <a:off x="8305800" y="4432300"/>
            <a:ext cx="2946400" cy="88900"/>
          </a:xfrm>
          <a:prstGeom prst="rect">
            <a:avLst/>
          </a:prstGeom>
          <a:solidFill>
            <a:srgbClr val="EC802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C1B937-8062-0C79-C4BD-6C1D3A25AE5B}"/>
              </a:ext>
            </a:extLst>
          </p:cNvPr>
          <p:cNvSpPr txBox="1"/>
          <p:nvPr/>
        </p:nvSpPr>
        <p:spPr>
          <a:xfrm>
            <a:off x="8483600" y="4660900"/>
            <a:ext cx="2590800" cy="507831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400" b="1" dirty="0">
                <a:solidFill>
                  <a:srgbClr val="EC8022"/>
                </a:solidFill>
                <a:latin typeface="Arial" panose="020B0604020202020204" pitchFamily="34" charset="0"/>
              </a:rPr>
              <a:t>PRESSURIZED WATER LOOP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E63A37-13A4-DF9D-31A4-D94C7CE9937A}"/>
              </a:ext>
            </a:extLst>
          </p:cNvPr>
          <p:cNvSpPr txBox="1"/>
          <p:nvPr/>
        </p:nvSpPr>
        <p:spPr>
          <a:xfrm>
            <a:off x="8483600" y="5168900"/>
            <a:ext cx="2590800" cy="66941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r>
              <a:rPr lang="en-US" sz="1250" dirty="0">
                <a:solidFill>
                  <a:srgbClr val="2F373D"/>
                </a:solidFill>
                <a:latin typeface="Arial" panose="020B0604020202020204" pitchFamily="34" charset="0"/>
              </a:rPr>
              <a:t>An independent coolant system provides pressure, temperature, flow, and chemistry control.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C0DBB6-2634-B250-1542-6A1ACCB9A289}"/>
              </a:ext>
            </a:extLst>
          </p:cNvPr>
          <p:cNvSpPr txBox="1"/>
          <p:nvPr/>
        </p:nvSpPr>
        <p:spPr>
          <a:xfrm>
            <a:off x="5308600" y="4229100"/>
            <a:ext cx="2692400" cy="830997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600" b="1">
                <a:solidFill>
                  <a:srgbClr val="003762"/>
                </a:solidFill>
                <a:latin typeface="Arial" panose="020B0604020202020204" pitchFamily="34" charset="0"/>
              </a:rPr>
              <a:t>Diameter + flux + spectrum + heating + handling + interfaces</a:t>
            </a:r>
          </a:p>
        </p:txBody>
      </p:sp>
    </p:spTree>
    <p:extLst>
      <p:ext uri="{BB962C8B-B14F-4D97-AF65-F5344CB8AC3E}">
        <p14:creationId xmlns:p14="http://schemas.microsoft.com/office/powerpoint/2010/main" val="1318168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1DAEF-BD60-35F6-7F44-2AF0AF11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TREAT at a glance</a:t>
            </a:r>
            <a:endParaRPr lang="en-US" sz="2900" dirty="0">
              <a:solidFill>
                <a:srgbClr val="06509D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162BE-0B51-D3F2-D4B2-68A658625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2FA8B4-A766-DB98-0F96-DA9A7F5F445A}"/>
              </a:ext>
            </a:extLst>
          </p:cNvPr>
          <p:cNvSpPr txBox="1"/>
          <p:nvPr/>
        </p:nvSpPr>
        <p:spPr>
          <a:xfrm>
            <a:off x="939800" y="1600200"/>
            <a:ext cx="5143500" cy="2923236"/>
          </a:xfrm>
          <a:prstGeom prst="rect">
            <a:avLst/>
          </a:prstGeom>
          <a:noFill/>
        </p:spPr>
        <p:txBody>
          <a:bodyPr vert="horz" wrap="square" lIns="76200" tIns="38100" rIns="76200" bIns="38100" rtlCol="0" anchor="t">
            <a:noAutofit/>
          </a:bodyPr>
          <a:lstStyle/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Uranium-fueled, graphite-moderated, once-through air-cooled thermal-spectrum test reactor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Fast-acting rods produce natural bursts or shaped power histories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Strong negative temperature feedback makes excursions self-limiting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Central test positions support pins, clusters and specialized experiment vehicles</a:t>
            </a:r>
          </a:p>
          <a:p>
            <a:pPr marL="228600" indent="-228600">
              <a:lnSpc>
                <a:spcPct val="105000"/>
              </a:lnSpc>
              <a:spcAft>
                <a:spcPts val="700"/>
              </a:spcAft>
              <a:buFont typeface="+mj-lt"/>
              <a:buChar char="•"/>
            </a:pPr>
            <a:r>
              <a:rPr lang="en-US" sz="1550">
                <a:solidFill>
                  <a:srgbClr val="2F373D"/>
                </a:solidFill>
                <a:latin typeface="Arial" panose="020B0604020202020204" pitchFamily="34" charset="0"/>
              </a:rPr>
              <a:t>Open-core access enables time-resolved diagnostics, including the fast-neutron hodoscope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B032B4A-14C2-EB67-248E-4D8F56619525}"/>
              </a:ext>
            </a:extLst>
          </p:cNvPr>
          <p:cNvSpPr/>
          <p:nvPr/>
        </p:nvSpPr>
        <p:spPr>
          <a:xfrm>
            <a:off x="6477000" y="1574800"/>
            <a:ext cx="1905000" cy="424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52D9D67-FBEF-EA42-F665-EF1910A5101C}"/>
              </a:ext>
            </a:extLst>
          </p:cNvPr>
          <p:cNvSpPr/>
          <p:nvPr/>
        </p:nvSpPr>
        <p:spPr>
          <a:xfrm>
            <a:off x="8636000" y="1574800"/>
            <a:ext cx="2616200" cy="195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EEDAA45-063C-6A29-3098-878CD1DFAD3C}"/>
              </a:ext>
            </a:extLst>
          </p:cNvPr>
          <p:cNvSpPr/>
          <p:nvPr/>
        </p:nvSpPr>
        <p:spPr>
          <a:xfrm>
            <a:off x="8636000" y="3759200"/>
            <a:ext cx="2616200" cy="2057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AD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REAT facility image reused from the prior workshop overview slide.">
            <a:extLst>
              <a:ext uri="{FF2B5EF4-FFF2-40B4-BE49-F238E27FC236}">
                <a16:creationId xmlns:a16="http://schemas.microsoft.com/office/drawing/2014/main" id="{7373BDCE-1A0F-4B67-AFD7-0A75D8F75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0" y="2351612"/>
            <a:ext cx="1676400" cy="2688176"/>
          </a:xfrm>
          <a:prstGeom prst="rect">
            <a:avLst/>
          </a:prstGeom>
        </p:spPr>
      </p:pic>
      <p:pic>
        <p:nvPicPr>
          <p:cNvPr id="14" name="Picture 13" descr="TREAT facility image reused from the prior workshop overview slide.">
            <a:extLst>
              <a:ext uri="{FF2B5EF4-FFF2-40B4-BE49-F238E27FC236}">
                <a16:creationId xmlns:a16="http://schemas.microsoft.com/office/drawing/2014/main" id="{8EC9DACA-E5D1-2878-59E1-7543BF30F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820" y="1718754"/>
            <a:ext cx="2193290" cy="1667891"/>
          </a:xfrm>
          <a:prstGeom prst="rect">
            <a:avLst/>
          </a:prstGeom>
        </p:spPr>
      </p:pic>
      <p:pic>
        <p:nvPicPr>
          <p:cNvPr id="16" name="Picture 15" descr="TREAT facility image reused from the prior workshop overview slide.">
            <a:extLst>
              <a:ext uri="{FF2B5EF4-FFF2-40B4-BE49-F238E27FC236}">
                <a16:creationId xmlns:a16="http://schemas.microsoft.com/office/drawing/2014/main" id="{6FB80648-0E37-1CDD-8468-B068D1809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0300" y="4090865"/>
            <a:ext cx="2387600" cy="139407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F2B315-4EFC-CC32-D9B4-D3A16C58375E}"/>
              </a:ext>
            </a:extLst>
          </p:cNvPr>
          <p:cNvSpPr/>
          <p:nvPr/>
        </p:nvSpPr>
        <p:spPr>
          <a:xfrm>
            <a:off x="939800" y="4749800"/>
            <a:ext cx="5143500" cy="965200"/>
          </a:xfrm>
          <a:prstGeom prst="roundRect">
            <a:avLst/>
          </a:prstGeom>
          <a:solidFill>
            <a:srgbClr val="FCF1E2"/>
          </a:solidFill>
          <a:ln w="12700">
            <a:solidFill>
              <a:srgbClr val="EC802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5403C4-DB32-7DCA-832C-65B7AF85ECCC}"/>
              </a:ext>
            </a:extLst>
          </p:cNvPr>
          <p:cNvCxnSpPr/>
          <p:nvPr/>
        </p:nvCxnSpPr>
        <p:spPr>
          <a:xfrm>
            <a:off x="3511550" y="4864100"/>
            <a:ext cx="0" cy="736600"/>
          </a:xfrm>
          <a:prstGeom prst="line">
            <a:avLst/>
          </a:prstGeom>
          <a:ln w="11430">
            <a:solidFill>
              <a:srgbClr val="CAD0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9115781-669A-13B8-3BAA-0A9CCF9C7B67}"/>
              </a:ext>
            </a:extLst>
          </p:cNvPr>
          <p:cNvSpPr txBox="1"/>
          <p:nvPr/>
        </p:nvSpPr>
        <p:spPr>
          <a:xfrm>
            <a:off x="1117600" y="4851400"/>
            <a:ext cx="22098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850" b="1">
                <a:solidFill>
                  <a:srgbClr val="EC8022"/>
                </a:solidFill>
                <a:latin typeface="Arial" panose="020B0604020202020204" pitchFamily="34" charset="0"/>
              </a:rPr>
              <a:t>PEAK TRANSIENT POWER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A09B13-23EA-0420-D7C9-00B96429F0E0}"/>
              </a:ext>
            </a:extLst>
          </p:cNvPr>
          <p:cNvSpPr txBox="1"/>
          <p:nvPr/>
        </p:nvSpPr>
        <p:spPr>
          <a:xfrm>
            <a:off x="1117600" y="5067300"/>
            <a:ext cx="22098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900" b="1">
                <a:solidFill>
                  <a:srgbClr val="003762"/>
                </a:solidFill>
                <a:latin typeface="Arial" panose="020B0604020202020204" pitchFamily="34" charset="0"/>
              </a:rPr>
              <a:t>up to ~18 GW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B91F57-879D-DF74-09B9-0AF9AABB4075}"/>
              </a:ext>
            </a:extLst>
          </p:cNvPr>
          <p:cNvSpPr txBox="1"/>
          <p:nvPr/>
        </p:nvSpPr>
        <p:spPr>
          <a:xfrm>
            <a:off x="1117600" y="5435600"/>
            <a:ext cx="22098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750" i="1">
                <a:solidFill>
                  <a:srgbClr val="697178"/>
                </a:solidFill>
                <a:latin typeface="Arial" panose="020B0604020202020204" pitchFamily="34" charset="0"/>
              </a:rPr>
              <a:t>core dependent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7240F7-5AD0-432A-51A4-A8C3802A6B72}"/>
              </a:ext>
            </a:extLst>
          </p:cNvPr>
          <p:cNvSpPr txBox="1"/>
          <p:nvPr/>
        </p:nvSpPr>
        <p:spPr>
          <a:xfrm>
            <a:off x="3657600" y="4851400"/>
            <a:ext cx="22479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850" b="1">
                <a:solidFill>
                  <a:srgbClr val="EC8022"/>
                </a:solidFill>
                <a:latin typeface="Arial" panose="020B0604020202020204" pitchFamily="34" charset="0"/>
              </a:rPr>
              <a:t>TYPICAL TRANSIENT DURATION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C033DE-B6E2-77DD-B229-BEC7E0F4A7F4}"/>
              </a:ext>
            </a:extLst>
          </p:cNvPr>
          <p:cNvSpPr txBox="1"/>
          <p:nvPr/>
        </p:nvSpPr>
        <p:spPr>
          <a:xfrm>
            <a:off x="3657600" y="5080000"/>
            <a:ext cx="22479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1450" b="1" dirty="0">
                <a:solidFill>
                  <a:srgbClr val="003762"/>
                </a:solidFill>
                <a:latin typeface="Arial" panose="020B0604020202020204" pitchFamily="34" charset="0"/>
              </a:rPr>
              <a:t>tens of msec to a few sec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A9BEC8-4412-B9C0-82AA-00E08838BA25}"/>
              </a:ext>
            </a:extLst>
          </p:cNvPr>
          <p:cNvSpPr txBox="1"/>
          <p:nvPr/>
        </p:nvSpPr>
        <p:spPr>
          <a:xfrm>
            <a:off x="3657600" y="5435600"/>
            <a:ext cx="22479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750" i="1">
                <a:solidFill>
                  <a:srgbClr val="697178"/>
                </a:solidFill>
                <a:latin typeface="Arial" panose="020B0604020202020204" pitchFamily="34" charset="0"/>
              </a:rPr>
              <a:t>some shaped cases last minutes</a:t>
            </a:r>
          </a:p>
        </p:txBody>
      </p:sp>
    </p:spTree>
    <p:extLst>
      <p:ext uri="{BB962C8B-B14F-4D97-AF65-F5344CB8AC3E}">
        <p14:creationId xmlns:p14="http://schemas.microsoft.com/office/powerpoint/2010/main" val="329079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66B94-8B60-32D3-369D-11BF76D4E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38100" rIns="76200" bIns="38100" anchor="t"/>
          <a:lstStyle/>
          <a:p>
            <a:r>
              <a:rPr lang="en-US" sz="2900">
                <a:solidFill>
                  <a:srgbClr val="06509D"/>
                </a:solidFill>
              </a:rPr>
              <a:t>Choose the simplest architecture that meets the objective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D5E44C-D244-AF4D-E9CE-3AA7D5CB6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8A3A5F-0AD7-D8C3-191A-89AB67D9CCD2}"/>
              </a:ext>
            </a:extLst>
          </p:cNvPr>
          <p:cNvSpPr txBox="1"/>
          <p:nvPr/>
        </p:nvSpPr>
        <p:spPr>
          <a:xfrm>
            <a:off x="1841500" y="5829300"/>
            <a:ext cx="8509000" cy="269304"/>
          </a:xfrm>
          <a:prstGeom prst="rect">
            <a:avLst/>
          </a:prstGeom>
          <a:noFill/>
        </p:spPr>
        <p:txBody>
          <a:bodyPr vert="horz" lIns="76200" tIns="38100" rIns="76200" bIns="38100" rtlCol="0" anchor="t">
            <a:spAutoFit/>
          </a:bodyPr>
          <a:lstStyle/>
          <a:p>
            <a:pPr algn="ctr"/>
            <a:r>
              <a:rPr lang="en-US" sz="1250" b="1">
                <a:solidFill>
                  <a:srgbClr val="06509D"/>
                </a:solidFill>
                <a:latin typeface="Arial" panose="020B0604020202020204" pitchFamily="34" charset="0"/>
              </a:rPr>
              <a:t>Architecture is a trade space: choose by decision, fidelity, control strategy and time scale.</a:t>
            </a:r>
          </a:p>
        </p:txBody>
      </p:sp>
      <p:graphicFrame>
        <p:nvGraphicFramePr>
          <p:cNvPr id="6" name="Architecture Trade Table with TREAT">
            <a:extLst>
              <a:ext uri="{FF2B5EF4-FFF2-40B4-BE49-F238E27FC236}">
                <a16:creationId xmlns:a16="http://schemas.microsoft.com/office/drawing/2014/main" id="{3C3E4AB4-D866-B1EE-EEF3-6B19B83ACA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28888"/>
              </p:ext>
            </p:extLst>
          </p:nvPr>
        </p:nvGraphicFramePr>
        <p:xfrm>
          <a:off x="939800" y="1574800"/>
          <a:ext cx="10414000" cy="414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185599241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3605656574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1492154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val="3865515768"/>
                    </a:ext>
                  </a:extLst>
                </a:gridCol>
                <a:gridCol w="3136900">
                  <a:extLst>
                    <a:ext uri="{9D8B030D-6E8A-4147-A177-3AD203B41FA5}">
                      <a16:colId xmlns:a16="http://schemas.microsoft.com/office/drawing/2014/main" val="350471522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Decision factor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0037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Drop-in capsule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0037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Instrumented lead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0037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Pressurized loop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0037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>
                          <a:solidFill>
                            <a:srgbClr val="FFFFFF"/>
                          </a:solidFill>
                          <a:latin typeface="Arial" panose="020B0604020202020204" pitchFamily="34" charset="0"/>
                        </a:rPr>
                        <a:t>Instrumented TREAT vehicle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0037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13441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en-US" sz="9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Best fit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Screening / accumulation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1F7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Controlled exposure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Qualification-oriented evidence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CF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2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Transient thresholds / progression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BE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185166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l"/>
                      <a:r>
                        <a:rPr lang="en-US" sz="9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Environment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ATR primary boundary outside capsule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1F7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ATR position + local gas control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Independent PWR-like coolant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CF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2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Vehicle-defined capsule or loop boundary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BE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47341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en-US" sz="9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Real-time data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Usually none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1F7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Selected sensors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Sensors + loop-system data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CF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2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Many high-speed sensors + facility diagnostics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BE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918827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/>
                      <a:r>
                        <a:rPr lang="en-US" sz="9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Control strategy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Passive geometry / gas gap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1F7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Sweep gas + feedback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Coolant system + local design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CF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2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Dedicated experiment controls / DAQ synchronized with reactor transient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BE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565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9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Integration effort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Lowest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1F7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Intermediate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Highest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CF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2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High; fast timing + recovery interfaces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BE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115760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pPr algn="l"/>
                      <a:r>
                        <a:rPr lang="en-US" sz="950" b="1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Use when...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The decision tolerates lower fidelity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1F7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Real-time control changes the answer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E8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5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Coolant fidelity changes the answer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CF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20" b="0">
                          <a:solidFill>
                            <a:srgbClr val="2F373D"/>
                          </a:solidFill>
                          <a:latin typeface="Arial" panose="020B0604020202020204" pitchFamily="34" charset="0"/>
                        </a:rPr>
                        <a:t>Time-resolved response changes the answer</a:t>
                      </a:r>
                    </a:p>
                  </a:txBody>
                  <a:tcPr marL="50800" marR="50800" marT="25400" marB="25400" anchor="ctr">
                    <a:lnL w="9525" cmpd="sng">
                      <a:solidFill>
                        <a:srgbClr val="CAD0D5"/>
                      </a:solidFill>
                    </a:lnL>
                    <a:lnR w="9525" cmpd="sng">
                      <a:solidFill>
                        <a:srgbClr val="CAD0D5"/>
                      </a:solidFill>
                    </a:lnR>
                    <a:lnT w="9525" cmpd="sng">
                      <a:solidFill>
                        <a:srgbClr val="CAD0D5"/>
                      </a:solidFill>
                    </a:lnT>
                    <a:lnB w="9525" cmpd="sng">
                      <a:solidFill>
                        <a:srgbClr val="CAD0D5"/>
                      </a:solidFill>
                    </a:lnB>
                    <a:solidFill>
                      <a:srgbClr val="FBE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708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944264"/>
      </p:ext>
    </p:extLst>
  </p:cSld>
  <p:clrMapOvr>
    <a:masterClrMapping/>
  </p:clrMapOvr>
</p:sld>
</file>

<file path=ppt/theme/theme1.xml><?xml version="1.0" encoding="utf-8"?>
<a:theme xmlns:a="http://schemas.openxmlformats.org/drawingml/2006/main" name="INL 2020">
  <a:themeElements>
    <a:clrScheme name="INL 2020">
      <a:dk1>
        <a:srgbClr val="000000"/>
      </a:dk1>
      <a:lt1>
        <a:srgbClr val="FFFFFF"/>
      </a:lt1>
      <a:dk2>
        <a:srgbClr val="06509D"/>
      </a:dk2>
      <a:lt2>
        <a:srgbClr val="2CA8E1"/>
      </a:lt2>
      <a:accent1>
        <a:srgbClr val="8EC423"/>
      </a:accent1>
      <a:accent2>
        <a:srgbClr val="2CA8E1"/>
      </a:accent2>
      <a:accent3>
        <a:srgbClr val="832369"/>
      </a:accent3>
      <a:accent4>
        <a:srgbClr val="CF1D4C"/>
      </a:accent4>
      <a:accent5>
        <a:srgbClr val="F78E20"/>
      </a:accent5>
      <a:accent6>
        <a:srgbClr val="59595C"/>
      </a:accent6>
      <a:hlink>
        <a:srgbClr val="7F7F7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82F965877DA48B42BD2A948B41834" ma:contentTypeVersion="1" ma:contentTypeDescription="Create a new document." ma:contentTypeScope="" ma:versionID="2256d34d26a10fb9041f5e82347b058b">
  <xsd:schema xmlns:xsd="http://www.w3.org/2001/XMLSchema" xmlns:xs="http://www.w3.org/2001/XMLSchema" xmlns:p="http://schemas.microsoft.com/office/2006/metadata/properties" xmlns:ns2="e13a543c-6713-4e5a-aa83-cb6a8e4cb4d2" targetNamespace="http://schemas.microsoft.com/office/2006/metadata/properties" ma:root="true" ma:fieldsID="fe980c8458d991d66740f43b520c8eeb" ns2:_="">
    <xsd:import namespace="e13a543c-6713-4e5a-aa83-cb6a8e4cb4d2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3a543c-6713-4e5a-aa83-cb6a8e4cb4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130B30-D30B-4810-9526-48577CF4050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4E353D1-B630-41D6-A70E-DA692254C4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3a543c-6713-4e5a-aa83-cb6a8e4cb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3E07DB-AEBB-478A-A7F5-47E1F6E2EA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9314</TotalTime>
  <Words>1626</Words>
  <Application>Microsoft Office PowerPoint</Application>
  <PresentationFormat>Widescreen</PresentationFormat>
  <Paragraphs>293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 Narrow</vt:lpstr>
      <vt:lpstr>Calibri</vt:lpstr>
      <vt:lpstr>Myriad Pro Condensed</vt:lpstr>
      <vt:lpstr>Times New Roman</vt:lpstr>
      <vt:lpstr>INL 2020</vt:lpstr>
      <vt:lpstr>PowerPoint Presentation</vt:lpstr>
      <vt:lpstr>PowerPoint Presentation</vt:lpstr>
      <vt:lpstr>Think in test campaigns, not single irradiations</vt:lpstr>
      <vt:lpstr>Start with the decision, not the hardware</vt:lpstr>
      <vt:lpstr>ATR and TREAT answer different parts of the LWR question</vt:lpstr>
      <vt:lpstr>ATR at a glance</vt:lpstr>
      <vt:lpstr>ATR position and experiment types</vt:lpstr>
      <vt:lpstr>TREAT at a glance</vt:lpstr>
      <vt:lpstr>Choose the simplest architecture that meets the objective</vt:lpstr>
      <vt:lpstr>Drop-in capsule testing</vt:lpstr>
      <vt:lpstr>ATF-1: screen LWR fuel concepts efficiently</vt:lpstr>
      <vt:lpstr>The small-I basket makes capsule testing modular</vt:lpstr>
      <vt:lpstr>Capsule anatomy controls containment and specimen temperature</vt:lpstr>
      <vt:lpstr>Drop-in capsules are powerful when their limits match the decision</vt:lpstr>
      <vt:lpstr>Thermal design connects nuclear heating to specimen temperature</vt:lpstr>
      <vt:lpstr>Select temperature evidence that matches the decision</vt:lpstr>
      <vt:lpstr>Instrumented capsules add control and real-time evidence</vt:lpstr>
      <vt:lpstr>AGR shows how requirements become a complete test train</vt:lpstr>
      <vt:lpstr>Pressurized-water loop testing</vt:lpstr>
      <vt:lpstr>The loop and test train form one experiment system</vt:lpstr>
      <vt:lpstr>ATF-2 moves mature LWR concepts into PWR-like conditions</vt:lpstr>
      <vt:lpstr>Five tiers turn irradiation requirements into a test train</vt:lpstr>
      <vt:lpstr>Instrumentation multiplies the integration interfaces</vt:lpstr>
      <vt:lpstr>Transient testing in TREAT</vt:lpstr>
      <vt:lpstr>Transient tests change the dominant design questions</vt:lpstr>
      <vt:lpstr>TWIST Device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Daniel L. Campbell</dc:creator>
  <cp:keywords/>
  <dc:description/>
  <cp:lastModifiedBy>Nate Oldham</cp:lastModifiedBy>
  <cp:revision>215</cp:revision>
  <dcterms:created xsi:type="dcterms:W3CDTF">2020-04-22T20:22:45Z</dcterms:created>
  <dcterms:modified xsi:type="dcterms:W3CDTF">2026-07-21T18:08:56Z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0x010100E7E82F965877DA48B42BD2A948B41834</vt:lpwstr>
  </property>
</Properties>
</file>