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1283" r:id="rId5"/>
    <p:sldId id="1227" r:id="rId6"/>
    <p:sldId id="1246" r:id="rId7"/>
    <p:sldId id="1285" r:id="rId8"/>
    <p:sldId id="285" r:id="rId9"/>
    <p:sldId id="292" r:id="rId10"/>
    <p:sldId id="1231" r:id="rId11"/>
    <p:sldId id="1288" r:id="rId12"/>
    <p:sldId id="1292" r:id="rId13"/>
    <p:sldId id="287" r:id="rId14"/>
    <p:sldId id="1289" r:id="rId15"/>
    <p:sldId id="263" r:id="rId16"/>
    <p:sldId id="260" r:id="rId17"/>
    <p:sldId id="324" r:id="rId18"/>
    <p:sldId id="266" r:id="rId19"/>
    <p:sldId id="469" r:id="rId20"/>
    <p:sldId id="1291" r:id="rId21"/>
    <p:sldId id="1284" r:id="rId2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2A98F-AFE7-3153-A512-FAC4C2875FE2}" name="Chen, Xiang" initials="XC" userId="S::xc8@ornl.gov::69ec8c0e-ff48-47ea-9dda-574a714758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F54"/>
    <a:srgbClr val="0000FF"/>
    <a:srgbClr val="5FBB46"/>
    <a:srgbClr val="9A9B9D"/>
    <a:srgbClr val="AEB0AF"/>
    <a:srgbClr val="CEC7C1"/>
    <a:srgbClr val="8C8D90"/>
    <a:srgbClr val="D25350"/>
    <a:srgbClr val="808184"/>
    <a:srgbClr val="75767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1527" autoAdjust="0"/>
  </p:normalViewPr>
  <p:slideViewPr>
    <p:cSldViewPr snapToGrid="0" showGuides="1">
      <p:cViewPr varScale="1">
        <p:scale>
          <a:sx n="162" d="100"/>
          <a:sy n="162" d="100"/>
        </p:scale>
        <p:origin x="480" y="15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ssev, Maxim N." userId="61e14300-de16-4167-a6aa-c0653eafb78c" providerId="ADAL" clId="{F1375878-41C5-4B1A-9121-5C3596B2147C}"/>
    <pc:docChg chg="undo custSel addSld delSld modSld sldOrd modMainMaster">
      <pc:chgData name="Gussev, Maxim N." userId="61e14300-de16-4167-a6aa-c0653eafb78c" providerId="ADAL" clId="{F1375878-41C5-4B1A-9121-5C3596B2147C}" dt="2025-04-11T13:34:44.127" v="6124" actId="6549"/>
      <pc:docMkLst>
        <pc:docMk/>
      </pc:docMkLst>
      <pc:sldChg chg="add del">
        <pc:chgData name="Gussev, Maxim N." userId="61e14300-de16-4167-a6aa-c0653eafb78c" providerId="ADAL" clId="{F1375878-41C5-4B1A-9121-5C3596B2147C}" dt="2025-04-08T14:45:13.929" v="4847" actId="47"/>
        <pc:sldMkLst>
          <pc:docMk/>
          <pc:sldMk cId="2819854930" sldId="257"/>
        </pc:sldMkLst>
      </pc:sldChg>
      <pc:sldChg chg="del">
        <pc:chgData name="Gussev, Maxim N." userId="61e14300-de16-4167-a6aa-c0653eafb78c" providerId="ADAL" clId="{F1375878-41C5-4B1A-9121-5C3596B2147C}" dt="2025-04-05T14:34:46.276" v="3123" actId="47"/>
        <pc:sldMkLst>
          <pc:docMk/>
          <pc:sldMk cId="556802137" sldId="258"/>
        </pc:sldMkLst>
      </pc:sldChg>
      <pc:sldChg chg="addSp delSp modSp add mod">
        <pc:chgData name="Gussev, Maxim N." userId="61e14300-de16-4167-a6aa-c0653eafb78c" providerId="ADAL" clId="{F1375878-41C5-4B1A-9121-5C3596B2147C}" dt="2025-04-08T14:48:30.756" v="5136" actId="20577"/>
        <pc:sldMkLst>
          <pc:docMk/>
          <pc:sldMk cId="2319796480" sldId="260"/>
        </pc:sldMkLst>
        <pc:spChg chg="mod">
          <ac:chgData name="Gussev, Maxim N." userId="61e14300-de16-4167-a6aa-c0653eafb78c" providerId="ADAL" clId="{F1375878-41C5-4B1A-9121-5C3596B2147C}" dt="2025-04-08T14:46:15.019" v="4865" actId="164"/>
          <ac:spMkLst>
            <pc:docMk/>
            <pc:sldMk cId="2319796480" sldId="260"/>
            <ac:spMk id="8" creationId="{5A6DC95A-7C0B-5B3A-CFE7-A1E6DA2F88DB}"/>
          </ac:spMkLst>
        </pc:spChg>
        <pc:spChg chg="mod">
          <ac:chgData name="Gussev, Maxim N." userId="61e14300-de16-4167-a6aa-c0653eafb78c" providerId="ADAL" clId="{F1375878-41C5-4B1A-9121-5C3596B2147C}" dt="2025-04-08T14:46:15.019" v="4865" actId="164"/>
          <ac:spMkLst>
            <pc:docMk/>
            <pc:sldMk cId="2319796480" sldId="260"/>
            <ac:spMk id="11" creationId="{365C4135-506C-3ACF-8010-EFF5AFC76972}"/>
          </ac:spMkLst>
        </pc:spChg>
        <pc:spChg chg="add mod">
          <ac:chgData name="Gussev, Maxim N." userId="61e14300-de16-4167-a6aa-c0653eafb78c" providerId="ADAL" clId="{F1375878-41C5-4B1A-9121-5C3596B2147C}" dt="2025-04-08T14:46:50.739" v="4929" actId="20577"/>
          <ac:spMkLst>
            <pc:docMk/>
            <pc:sldMk cId="2319796480" sldId="260"/>
            <ac:spMk id="12" creationId="{0A799A95-0F19-C2D7-594A-24544C9BD511}"/>
          </ac:spMkLst>
        </pc:spChg>
        <pc:spChg chg="add mod">
          <ac:chgData name="Gussev, Maxim N." userId="61e14300-de16-4167-a6aa-c0653eafb78c" providerId="ADAL" clId="{F1375878-41C5-4B1A-9121-5C3596B2147C}" dt="2025-04-08T14:48:30.756" v="5136" actId="20577"/>
          <ac:spMkLst>
            <pc:docMk/>
            <pc:sldMk cId="2319796480" sldId="260"/>
            <ac:spMk id="13" creationId="{AECC1626-9D4D-AAC5-D351-DDA776BD95D0}"/>
          </ac:spMkLst>
        </pc:spChg>
        <pc:grpChg chg="add mod">
          <ac:chgData name="Gussev, Maxim N." userId="61e14300-de16-4167-a6aa-c0653eafb78c" providerId="ADAL" clId="{F1375878-41C5-4B1A-9121-5C3596B2147C}" dt="2025-04-08T14:47:05.879" v="4930" actId="1076"/>
          <ac:grpSpMkLst>
            <pc:docMk/>
            <pc:sldMk cId="2319796480" sldId="260"/>
            <ac:grpSpMk id="9" creationId="{E7F89FD1-82D1-A648-1E6D-580C9BC7D20A}"/>
          </ac:grpSpMkLst>
        </pc:grpChg>
        <pc:picChg chg="mod">
          <ac:chgData name="Gussev, Maxim N." userId="61e14300-de16-4167-a6aa-c0653eafb78c" providerId="ADAL" clId="{F1375878-41C5-4B1A-9121-5C3596B2147C}" dt="2025-04-08T14:46:15.019" v="4865" actId="164"/>
          <ac:picMkLst>
            <pc:docMk/>
            <pc:sldMk cId="2319796480" sldId="260"/>
            <ac:picMk id="4" creationId="{8735A4EB-E42A-FA12-9449-F5E24107BBD6}"/>
          </ac:picMkLst>
        </pc:picChg>
        <pc:picChg chg="mod">
          <ac:chgData name="Gussev, Maxim N." userId="61e14300-de16-4167-a6aa-c0653eafb78c" providerId="ADAL" clId="{F1375878-41C5-4B1A-9121-5C3596B2147C}" dt="2025-04-08T14:46:15.019" v="4865" actId="164"/>
          <ac:picMkLst>
            <pc:docMk/>
            <pc:sldMk cId="2319796480" sldId="260"/>
            <ac:picMk id="5" creationId="{55966354-228D-059C-9F6F-CBA72E2DB588}"/>
          </ac:picMkLst>
        </pc:picChg>
      </pc:sldChg>
      <pc:sldChg chg="addSp modSp add mod">
        <pc:chgData name="Gussev, Maxim N." userId="61e14300-de16-4167-a6aa-c0653eafb78c" providerId="ADAL" clId="{F1375878-41C5-4B1A-9121-5C3596B2147C}" dt="2025-04-11T13:34:44.127" v="6124" actId="6549"/>
        <pc:sldMkLst>
          <pc:docMk/>
          <pc:sldMk cId="3333689631" sldId="263"/>
        </pc:sldMkLst>
        <pc:spChg chg="add mod">
          <ac:chgData name="Gussev, Maxim N." userId="61e14300-de16-4167-a6aa-c0653eafb78c" providerId="ADAL" clId="{F1375878-41C5-4B1A-9121-5C3596B2147C}" dt="2025-04-11T13:34:44.127" v="6124" actId="6549"/>
          <ac:spMkLst>
            <pc:docMk/>
            <pc:sldMk cId="3333689631" sldId="263"/>
            <ac:spMk id="2" creationId="{206F7F22-D0C9-CFF8-1642-85623A2F9333}"/>
          </ac:spMkLst>
        </pc:spChg>
        <pc:spChg chg="mod">
          <ac:chgData name="Gussev, Maxim N." userId="61e14300-de16-4167-a6aa-c0653eafb78c" providerId="ADAL" clId="{F1375878-41C5-4B1A-9121-5C3596B2147C}" dt="2025-04-08T14:45:10.892" v="4846" actId="1076"/>
          <ac:spMkLst>
            <pc:docMk/>
            <pc:sldMk cId="3333689631" sldId="263"/>
            <ac:spMk id="5" creationId="{EBF55AB5-CDF8-D773-71FC-CBBF07CCEDFF}"/>
          </ac:spMkLst>
        </pc:spChg>
        <pc:spChg chg="mod">
          <ac:chgData name="Gussev, Maxim N." userId="61e14300-de16-4167-a6aa-c0653eafb78c" providerId="ADAL" clId="{F1375878-41C5-4B1A-9121-5C3596B2147C}" dt="2025-04-08T14:45:10.892" v="4846" actId="1076"/>
          <ac:spMkLst>
            <pc:docMk/>
            <pc:sldMk cId="3333689631" sldId="263"/>
            <ac:spMk id="6" creationId="{F1858B6B-2711-3E3D-A646-463DB7001745}"/>
          </ac:spMkLst>
        </pc:spChg>
        <pc:spChg chg="mod">
          <ac:chgData name="Gussev, Maxim N." userId="61e14300-de16-4167-a6aa-c0653eafb78c" providerId="ADAL" clId="{F1375878-41C5-4B1A-9121-5C3596B2147C}" dt="2025-04-08T14:45:10.892" v="4846" actId="1076"/>
          <ac:spMkLst>
            <pc:docMk/>
            <pc:sldMk cId="3333689631" sldId="263"/>
            <ac:spMk id="7" creationId="{B9B1D06D-B779-EC9D-0754-475EA6144213}"/>
          </ac:spMkLst>
        </pc:spChg>
        <pc:spChg chg="add mod">
          <ac:chgData name="Gussev, Maxim N." userId="61e14300-de16-4167-a6aa-c0653eafb78c" providerId="ADAL" clId="{F1375878-41C5-4B1A-9121-5C3596B2147C}" dt="2025-04-08T14:45:21.157" v="4849" actId="1076"/>
          <ac:spMkLst>
            <pc:docMk/>
            <pc:sldMk cId="3333689631" sldId="263"/>
            <ac:spMk id="12" creationId="{9B4A2F92-02AD-6B42-D257-3B956F96E736}"/>
          </ac:spMkLst>
        </pc:spChg>
        <pc:spChg chg="add mod">
          <ac:chgData name="Gussev, Maxim N." userId="61e14300-de16-4167-a6aa-c0653eafb78c" providerId="ADAL" clId="{F1375878-41C5-4B1A-9121-5C3596B2147C}" dt="2025-04-08T14:45:21.157" v="4849" actId="1076"/>
          <ac:spMkLst>
            <pc:docMk/>
            <pc:sldMk cId="3333689631" sldId="263"/>
            <ac:spMk id="13" creationId="{E31E0388-3CEE-5135-85B4-28367A57FEE1}"/>
          </ac:spMkLst>
        </pc:spChg>
        <pc:spChg chg="add mod">
          <ac:chgData name="Gussev, Maxim N." userId="61e14300-de16-4167-a6aa-c0653eafb78c" providerId="ADAL" clId="{F1375878-41C5-4B1A-9121-5C3596B2147C}" dt="2025-04-08T14:45:21.157" v="4849" actId="1076"/>
          <ac:spMkLst>
            <pc:docMk/>
            <pc:sldMk cId="3333689631" sldId="263"/>
            <ac:spMk id="14" creationId="{393D5F6A-2ED0-B29B-3DF2-D12C622EFEB0}"/>
          </ac:spMkLst>
        </pc:spChg>
        <pc:spChg chg="add mod">
          <ac:chgData name="Gussev, Maxim N." userId="61e14300-de16-4167-a6aa-c0653eafb78c" providerId="ADAL" clId="{F1375878-41C5-4B1A-9121-5C3596B2147C}" dt="2025-04-08T14:45:24.590" v="4858" actId="20577"/>
          <ac:spMkLst>
            <pc:docMk/>
            <pc:sldMk cId="3333689631" sldId="263"/>
            <ac:spMk id="15" creationId="{448A1B30-DD90-4628-E983-E3C6A64C8373}"/>
          </ac:spMkLst>
        </pc:spChg>
        <pc:spChg chg="add mod">
          <ac:chgData name="Gussev, Maxim N." userId="61e14300-de16-4167-a6aa-c0653eafb78c" providerId="ADAL" clId="{F1375878-41C5-4B1A-9121-5C3596B2147C}" dt="2025-04-08T14:45:21.157" v="4849" actId="1076"/>
          <ac:spMkLst>
            <pc:docMk/>
            <pc:sldMk cId="3333689631" sldId="263"/>
            <ac:spMk id="16" creationId="{AE2C7126-A2DA-344B-384E-6B19C5ACFBCC}"/>
          </ac:spMkLst>
        </pc:spChg>
        <pc:picChg chg="mod">
          <ac:chgData name="Gussev, Maxim N." userId="61e14300-de16-4167-a6aa-c0653eafb78c" providerId="ADAL" clId="{F1375878-41C5-4B1A-9121-5C3596B2147C}" dt="2025-04-08T14:45:10.892" v="4846" actId="1076"/>
          <ac:picMkLst>
            <pc:docMk/>
            <pc:sldMk cId="3333689631" sldId="263"/>
            <ac:picMk id="3" creationId="{8CE17A33-5CA9-D2EB-FCEA-23A5CB8402FF}"/>
          </ac:picMkLst>
        </pc:picChg>
        <pc:picChg chg="add mod">
          <ac:chgData name="Gussev, Maxim N." userId="61e14300-de16-4167-a6aa-c0653eafb78c" providerId="ADAL" clId="{F1375878-41C5-4B1A-9121-5C3596B2147C}" dt="2025-04-08T14:45:21.157" v="4849" actId="1076"/>
          <ac:picMkLst>
            <pc:docMk/>
            <pc:sldMk cId="3333689631" sldId="263"/>
            <ac:picMk id="4" creationId="{482ED2FD-3BFB-FAFC-359B-6DF65063FD45}"/>
          </ac:picMkLst>
        </pc:picChg>
        <pc:picChg chg="add mod">
          <ac:chgData name="Gussev, Maxim N." userId="61e14300-de16-4167-a6aa-c0653eafb78c" providerId="ADAL" clId="{F1375878-41C5-4B1A-9121-5C3596B2147C}" dt="2025-04-08T14:45:21.157" v="4849" actId="1076"/>
          <ac:picMkLst>
            <pc:docMk/>
            <pc:sldMk cId="3333689631" sldId="263"/>
            <ac:picMk id="8" creationId="{3EB889AB-8878-6489-BD39-6BF4CCA5D7EE}"/>
          </ac:picMkLst>
        </pc:picChg>
        <pc:picChg chg="add mod">
          <ac:chgData name="Gussev, Maxim N." userId="61e14300-de16-4167-a6aa-c0653eafb78c" providerId="ADAL" clId="{F1375878-41C5-4B1A-9121-5C3596B2147C}" dt="2025-04-08T14:45:21.157" v="4849" actId="1076"/>
          <ac:picMkLst>
            <pc:docMk/>
            <pc:sldMk cId="3333689631" sldId="263"/>
            <ac:picMk id="9" creationId="{F1310BFA-AEA6-4801-9AA9-C4235E1CACC3}"/>
          </ac:picMkLst>
        </pc:picChg>
        <pc:picChg chg="add mod">
          <ac:chgData name="Gussev, Maxim N." userId="61e14300-de16-4167-a6aa-c0653eafb78c" providerId="ADAL" clId="{F1375878-41C5-4B1A-9121-5C3596B2147C}" dt="2025-04-08T14:45:21.157" v="4849" actId="1076"/>
          <ac:picMkLst>
            <pc:docMk/>
            <pc:sldMk cId="3333689631" sldId="263"/>
            <ac:picMk id="10" creationId="{05728627-4077-45F9-1579-505EBB7F1975}"/>
          </ac:picMkLst>
        </pc:picChg>
        <pc:picChg chg="add mod">
          <ac:chgData name="Gussev, Maxim N." userId="61e14300-de16-4167-a6aa-c0653eafb78c" providerId="ADAL" clId="{F1375878-41C5-4B1A-9121-5C3596B2147C}" dt="2025-04-08T14:45:21.157" v="4849" actId="1076"/>
          <ac:picMkLst>
            <pc:docMk/>
            <pc:sldMk cId="3333689631" sldId="263"/>
            <ac:picMk id="11" creationId="{D0410C74-410E-14FC-5DBA-B5C3D1A662D3}"/>
          </ac:picMkLst>
        </pc:picChg>
      </pc:sldChg>
      <pc:sldChg chg="addSp delSp modSp add mod">
        <pc:chgData name="Gussev, Maxim N." userId="61e14300-de16-4167-a6aa-c0653eafb78c" providerId="ADAL" clId="{F1375878-41C5-4B1A-9121-5C3596B2147C}" dt="2025-04-08T14:51:34.183" v="5312" actId="478"/>
        <pc:sldMkLst>
          <pc:docMk/>
          <pc:sldMk cId="3368188529" sldId="266"/>
        </pc:sldMkLst>
        <pc:spChg chg="add mod">
          <ac:chgData name="Gussev, Maxim N." userId="61e14300-de16-4167-a6aa-c0653eafb78c" providerId="ADAL" clId="{F1375878-41C5-4B1A-9121-5C3596B2147C}" dt="2025-04-08T14:51:31.405" v="5311" actId="20577"/>
          <ac:spMkLst>
            <pc:docMk/>
            <pc:sldMk cId="3368188529" sldId="266"/>
            <ac:spMk id="2" creationId="{EF301202-3F67-2B0C-A170-CDFCD0A3D9DD}"/>
          </ac:spMkLst>
        </pc:spChg>
        <pc:spChg chg="mod">
          <ac:chgData name="Gussev, Maxim N." userId="61e14300-de16-4167-a6aa-c0653eafb78c" providerId="ADAL" clId="{F1375878-41C5-4B1A-9121-5C3596B2147C}" dt="2025-04-08T14:51:22.797" v="5309" actId="1076"/>
          <ac:spMkLst>
            <pc:docMk/>
            <pc:sldMk cId="3368188529" sldId="266"/>
            <ac:spMk id="19" creationId="{4A883F80-7B91-9BCB-4D8C-F9EA9C54CB4B}"/>
          </ac:spMkLst>
        </pc:spChg>
        <pc:spChg chg="mod">
          <ac:chgData name="Gussev, Maxim N." userId="61e14300-de16-4167-a6aa-c0653eafb78c" providerId="ADAL" clId="{F1375878-41C5-4B1A-9121-5C3596B2147C}" dt="2025-04-08T14:51:10.419" v="5306" actId="1076"/>
          <ac:spMkLst>
            <pc:docMk/>
            <pc:sldMk cId="3368188529" sldId="266"/>
            <ac:spMk id="21" creationId="{5C51E991-A9C9-6873-3330-BECFAF955F5D}"/>
          </ac:spMkLst>
        </pc:spChg>
        <pc:spChg chg="mod">
          <ac:chgData name="Gussev, Maxim N." userId="61e14300-de16-4167-a6aa-c0653eafb78c" providerId="ADAL" clId="{F1375878-41C5-4B1A-9121-5C3596B2147C}" dt="2025-04-08T14:51:20.240" v="5308" actId="1076"/>
          <ac:spMkLst>
            <pc:docMk/>
            <pc:sldMk cId="3368188529" sldId="266"/>
            <ac:spMk id="24" creationId="{5F66CE9E-5A27-2C12-3915-CBA04A93D84D}"/>
          </ac:spMkLst>
        </pc:spChg>
        <pc:grpChg chg="mod">
          <ac:chgData name="Gussev, Maxim N." userId="61e14300-de16-4167-a6aa-c0653eafb78c" providerId="ADAL" clId="{F1375878-41C5-4B1A-9121-5C3596B2147C}" dt="2025-04-08T14:51:15.833" v="5307" actId="1076"/>
          <ac:grpSpMkLst>
            <pc:docMk/>
            <pc:sldMk cId="3368188529" sldId="266"/>
            <ac:grpSpMk id="15" creationId="{3A878731-1C72-E009-1037-939B5A721918}"/>
          </ac:grpSpMkLst>
        </pc:grpChg>
        <pc:grpChg chg="mod">
          <ac:chgData name="Gussev, Maxim N." userId="61e14300-de16-4167-a6aa-c0653eafb78c" providerId="ADAL" clId="{F1375878-41C5-4B1A-9121-5C3596B2147C}" dt="2025-04-08T14:51:10.419" v="5306" actId="1076"/>
          <ac:grpSpMkLst>
            <pc:docMk/>
            <pc:sldMk cId="3368188529" sldId="266"/>
            <ac:grpSpMk id="16" creationId="{B2B11B89-801D-E9B3-33E9-CB33C658F2BC}"/>
          </ac:grpSpMkLst>
        </pc:grpChg>
        <pc:cxnChg chg="mod">
          <ac:chgData name="Gussev, Maxim N." userId="61e14300-de16-4167-a6aa-c0653eafb78c" providerId="ADAL" clId="{F1375878-41C5-4B1A-9121-5C3596B2147C}" dt="2025-04-08T14:51:15.833" v="5307" actId="1076"/>
          <ac:cxnSpMkLst>
            <pc:docMk/>
            <pc:sldMk cId="3368188529" sldId="266"/>
            <ac:cxnSpMk id="17" creationId="{CEAB9E03-0DC6-F429-9232-B379782F66A0}"/>
          </ac:cxnSpMkLst>
        </pc:cxnChg>
        <pc:cxnChg chg="mod">
          <ac:chgData name="Gussev, Maxim N." userId="61e14300-de16-4167-a6aa-c0653eafb78c" providerId="ADAL" clId="{F1375878-41C5-4B1A-9121-5C3596B2147C}" dt="2025-04-08T14:51:10.419" v="5306" actId="1076"/>
          <ac:cxnSpMkLst>
            <pc:docMk/>
            <pc:sldMk cId="3368188529" sldId="266"/>
            <ac:cxnSpMk id="20" creationId="{A117BFEE-0656-034E-FE8F-520D3163EE60}"/>
          </ac:cxnSpMkLst>
        </pc:cxnChg>
      </pc:sldChg>
      <pc:sldChg chg="add del">
        <pc:chgData name="Gussev, Maxim N." userId="61e14300-de16-4167-a6aa-c0653eafb78c" providerId="ADAL" clId="{F1375878-41C5-4B1A-9121-5C3596B2147C}" dt="2025-04-05T14:58:33.859" v="3346" actId="47"/>
        <pc:sldMkLst>
          <pc:docMk/>
          <pc:sldMk cId="3013510016" sldId="269"/>
        </pc:sldMkLst>
      </pc:sldChg>
      <pc:sldChg chg="addSp modSp add mod ord">
        <pc:chgData name="Gussev, Maxim N." userId="61e14300-de16-4167-a6aa-c0653eafb78c" providerId="ADAL" clId="{F1375878-41C5-4B1A-9121-5C3596B2147C}" dt="2025-04-08T14:23:59.041" v="3640" actId="1076"/>
        <pc:sldMkLst>
          <pc:docMk/>
          <pc:sldMk cId="4176457103" sldId="285"/>
        </pc:sldMkLst>
        <pc:spChg chg="mod">
          <ac:chgData name="Gussev, Maxim N." userId="61e14300-de16-4167-a6aa-c0653eafb78c" providerId="ADAL" clId="{F1375878-41C5-4B1A-9121-5C3596B2147C}" dt="2025-04-08T14:22:28.153" v="3610" actId="20577"/>
          <ac:spMkLst>
            <pc:docMk/>
            <pc:sldMk cId="4176457103" sldId="285"/>
            <ac:spMk id="7" creationId="{6C64294A-DB7F-4E84-8786-7C1EF72AC82E}"/>
          </ac:spMkLst>
        </pc:spChg>
        <pc:spChg chg="mod">
          <ac:chgData name="Gussev, Maxim N." userId="61e14300-de16-4167-a6aa-c0653eafb78c" providerId="ADAL" clId="{F1375878-41C5-4B1A-9121-5C3596B2147C}" dt="2025-04-08T14:23:06.588" v="3619" actId="164"/>
          <ac:spMkLst>
            <pc:docMk/>
            <pc:sldMk cId="4176457103" sldId="285"/>
            <ac:spMk id="18" creationId="{5B6C6F13-0772-692B-1E9F-7EF853F06354}"/>
          </ac:spMkLst>
        </pc:spChg>
        <pc:spChg chg="mod">
          <ac:chgData name="Gussev, Maxim N." userId="61e14300-de16-4167-a6aa-c0653eafb78c" providerId="ADAL" clId="{F1375878-41C5-4B1A-9121-5C3596B2147C}" dt="2025-04-08T14:23:06.588" v="3619" actId="164"/>
          <ac:spMkLst>
            <pc:docMk/>
            <pc:sldMk cId="4176457103" sldId="285"/>
            <ac:spMk id="26" creationId="{B58FFE31-FA77-1B57-701E-792C6B7A6B43}"/>
          </ac:spMkLst>
        </pc:spChg>
        <pc:spChg chg="mod">
          <ac:chgData name="Gussev, Maxim N." userId="61e14300-de16-4167-a6aa-c0653eafb78c" providerId="ADAL" clId="{F1375878-41C5-4B1A-9121-5C3596B2147C}" dt="2025-04-08T14:23:06.588" v="3619" actId="164"/>
          <ac:spMkLst>
            <pc:docMk/>
            <pc:sldMk cId="4176457103" sldId="285"/>
            <ac:spMk id="28" creationId="{CFDF0584-A5F6-55E3-C9D1-F4EA5D12FCBD}"/>
          </ac:spMkLst>
        </pc:spChg>
        <pc:spChg chg="mod">
          <ac:chgData name="Gussev, Maxim N." userId="61e14300-de16-4167-a6aa-c0653eafb78c" providerId="ADAL" clId="{F1375878-41C5-4B1A-9121-5C3596B2147C}" dt="2025-04-08T14:22:54.291" v="3616" actId="1076"/>
          <ac:spMkLst>
            <pc:docMk/>
            <pc:sldMk cId="4176457103" sldId="285"/>
            <ac:spMk id="49" creationId="{DA6BE832-50EC-3F47-B04B-6EBBE56D7DB1}"/>
          </ac:spMkLst>
        </pc:spChg>
        <pc:spChg chg="mod">
          <ac:chgData name="Gussev, Maxim N." userId="61e14300-de16-4167-a6aa-c0653eafb78c" providerId="ADAL" clId="{F1375878-41C5-4B1A-9121-5C3596B2147C}" dt="2025-04-08T14:22:36.967" v="3612" actId="1076"/>
          <ac:spMkLst>
            <pc:docMk/>
            <pc:sldMk cId="4176457103" sldId="285"/>
            <ac:spMk id="53" creationId="{3C497FD3-6802-B73E-1E75-390886F7B3D1}"/>
          </ac:spMkLst>
        </pc:spChg>
        <pc:spChg chg="mod">
          <ac:chgData name="Gussev, Maxim N." userId="61e14300-de16-4167-a6aa-c0653eafb78c" providerId="ADAL" clId="{F1375878-41C5-4B1A-9121-5C3596B2147C}" dt="2025-04-08T14:23:59.041" v="3640" actId="1076"/>
          <ac:spMkLst>
            <pc:docMk/>
            <pc:sldMk cId="4176457103" sldId="285"/>
            <ac:spMk id="55" creationId="{A7A884D7-FEAD-E591-8919-A219B854910D}"/>
          </ac:spMkLst>
        </pc:spChg>
        <pc:grpChg chg="add mod">
          <ac:chgData name="Gussev, Maxim N." userId="61e14300-de16-4167-a6aa-c0653eafb78c" providerId="ADAL" clId="{F1375878-41C5-4B1A-9121-5C3596B2147C}" dt="2025-04-08T14:23:12.166" v="3621" actId="1076"/>
          <ac:grpSpMkLst>
            <pc:docMk/>
            <pc:sldMk cId="4176457103" sldId="285"/>
            <ac:grpSpMk id="8" creationId="{73FAE00F-C52F-A0B2-8C78-EDAF41193DFA}"/>
          </ac:grpSpMkLst>
        </pc:grpChg>
        <pc:grpChg chg="mod">
          <ac:chgData name="Gussev, Maxim N." userId="61e14300-de16-4167-a6aa-c0653eafb78c" providerId="ADAL" clId="{F1375878-41C5-4B1A-9121-5C3596B2147C}" dt="2025-04-08T14:22:34.622" v="3611" actId="1076"/>
          <ac:grpSpMkLst>
            <pc:docMk/>
            <pc:sldMk cId="4176457103" sldId="285"/>
            <ac:grpSpMk id="54" creationId="{6765B1C7-3B40-9742-1BB4-10E894C79338}"/>
          </ac:grpSpMkLst>
        </pc:grpChg>
        <pc:picChg chg="mod">
          <ac:chgData name="Gussev, Maxim N." userId="61e14300-de16-4167-a6aa-c0653eafb78c" providerId="ADAL" clId="{F1375878-41C5-4B1A-9121-5C3596B2147C}" dt="2025-04-08T14:23:06.588" v="3619" actId="164"/>
          <ac:picMkLst>
            <pc:docMk/>
            <pc:sldMk cId="4176457103" sldId="285"/>
            <ac:picMk id="17" creationId="{990338FE-8561-D565-7950-A247576D5221}"/>
          </ac:picMkLst>
        </pc:picChg>
        <pc:picChg chg="mod">
          <ac:chgData name="Gussev, Maxim N." userId="61e14300-de16-4167-a6aa-c0653eafb78c" providerId="ADAL" clId="{F1375878-41C5-4B1A-9121-5C3596B2147C}" dt="2025-04-08T14:23:06.588" v="3619" actId="164"/>
          <ac:picMkLst>
            <pc:docMk/>
            <pc:sldMk cId="4176457103" sldId="285"/>
            <ac:picMk id="25" creationId="{7B0342C6-9091-93A1-45DD-D2B50EF61060}"/>
          </ac:picMkLst>
        </pc:picChg>
        <pc:cxnChg chg="mod">
          <ac:chgData name="Gussev, Maxim N." userId="61e14300-de16-4167-a6aa-c0653eafb78c" providerId="ADAL" clId="{F1375878-41C5-4B1A-9121-5C3596B2147C}" dt="2025-04-08T14:23:06.588" v="3619" actId="164"/>
          <ac:cxnSpMkLst>
            <pc:docMk/>
            <pc:sldMk cId="4176457103" sldId="285"/>
            <ac:cxnSpMk id="27" creationId="{C34E32E7-114E-BE09-BF29-B9899DEB3008}"/>
          </ac:cxnSpMkLst>
        </pc:cxnChg>
        <pc:cxnChg chg="mod">
          <ac:chgData name="Gussev, Maxim N." userId="61e14300-de16-4167-a6aa-c0653eafb78c" providerId="ADAL" clId="{F1375878-41C5-4B1A-9121-5C3596B2147C}" dt="2025-04-08T14:23:06.588" v="3619" actId="164"/>
          <ac:cxnSpMkLst>
            <pc:docMk/>
            <pc:sldMk cId="4176457103" sldId="285"/>
            <ac:cxnSpMk id="29" creationId="{BD9F5831-D607-2A6F-3F43-65195558C348}"/>
          </ac:cxnSpMkLst>
        </pc:cxnChg>
        <pc:cxnChg chg="mod">
          <ac:chgData name="Gussev, Maxim N." userId="61e14300-de16-4167-a6aa-c0653eafb78c" providerId="ADAL" clId="{F1375878-41C5-4B1A-9121-5C3596B2147C}" dt="2025-04-08T14:23:06.588" v="3619" actId="164"/>
          <ac:cxnSpMkLst>
            <pc:docMk/>
            <pc:sldMk cId="4176457103" sldId="285"/>
            <ac:cxnSpMk id="34" creationId="{A6A75C0A-6981-2596-0776-AF7A57F04030}"/>
          </ac:cxnSpMkLst>
        </pc:cxnChg>
        <pc:cxnChg chg="mod">
          <ac:chgData name="Gussev, Maxim N." userId="61e14300-de16-4167-a6aa-c0653eafb78c" providerId="ADAL" clId="{F1375878-41C5-4B1A-9121-5C3596B2147C}" dt="2025-04-08T14:23:06.588" v="3619" actId="164"/>
          <ac:cxnSpMkLst>
            <pc:docMk/>
            <pc:sldMk cId="4176457103" sldId="285"/>
            <ac:cxnSpMk id="35" creationId="{B69EEE8B-325F-E8BC-F52B-9E3BDA7E0634}"/>
          </ac:cxnSpMkLst>
        </pc:cxnChg>
      </pc:sldChg>
      <pc:sldChg chg="modSp add mod">
        <pc:chgData name="Gussev, Maxim N." userId="61e14300-de16-4167-a6aa-c0653eafb78c" providerId="ADAL" clId="{F1375878-41C5-4B1A-9121-5C3596B2147C}" dt="2025-04-08T14:44:13.528" v="4812" actId="1076"/>
        <pc:sldMkLst>
          <pc:docMk/>
          <pc:sldMk cId="1162138067" sldId="287"/>
        </pc:sldMkLst>
        <pc:spChg chg="mod">
          <ac:chgData name="Gussev, Maxim N." userId="61e14300-de16-4167-a6aa-c0653eafb78c" providerId="ADAL" clId="{F1375878-41C5-4B1A-9121-5C3596B2147C}" dt="2025-04-08T14:44:13.528" v="4812" actId="1076"/>
          <ac:spMkLst>
            <pc:docMk/>
            <pc:sldMk cId="1162138067" sldId="287"/>
            <ac:spMk id="4" creationId="{7403E1C6-BA43-104A-8ACE-1179C840E16E}"/>
          </ac:spMkLst>
        </pc:spChg>
        <pc:spChg chg="mod">
          <ac:chgData name="Gussev, Maxim N." userId="61e14300-de16-4167-a6aa-c0653eafb78c" providerId="ADAL" clId="{F1375878-41C5-4B1A-9121-5C3596B2147C}" dt="2025-04-08T14:43:45.345" v="4756" actId="6549"/>
          <ac:spMkLst>
            <pc:docMk/>
            <pc:sldMk cId="1162138067" sldId="287"/>
            <ac:spMk id="7" creationId="{6C64294A-DB7F-4E84-8786-7C1EF72AC82E}"/>
          </ac:spMkLst>
        </pc:spChg>
      </pc:sldChg>
      <pc:sldChg chg="add del">
        <pc:chgData name="Gussev, Maxim N." userId="61e14300-de16-4167-a6aa-c0653eafb78c" providerId="ADAL" clId="{F1375878-41C5-4B1A-9121-5C3596B2147C}" dt="2025-04-08T14:21:34.867" v="3558" actId="47"/>
        <pc:sldMkLst>
          <pc:docMk/>
          <pc:sldMk cId="2184743041" sldId="288"/>
        </pc:sldMkLst>
      </pc:sldChg>
      <pc:sldChg chg="add del ord">
        <pc:chgData name="Gussev, Maxim N." userId="61e14300-de16-4167-a6aa-c0653eafb78c" providerId="ADAL" clId="{F1375878-41C5-4B1A-9121-5C3596B2147C}" dt="2025-04-08T14:35:59.398" v="4211" actId="47"/>
        <pc:sldMkLst>
          <pc:docMk/>
          <pc:sldMk cId="2184810914" sldId="290"/>
        </pc:sldMkLst>
      </pc:sldChg>
      <pc:sldChg chg="modSp add mod ord">
        <pc:chgData name="Gussev, Maxim N." userId="61e14300-de16-4167-a6aa-c0653eafb78c" providerId="ADAL" clId="{F1375878-41C5-4B1A-9121-5C3596B2147C}" dt="2025-04-08T14:27:16.156" v="3754" actId="207"/>
        <pc:sldMkLst>
          <pc:docMk/>
          <pc:sldMk cId="1415480942" sldId="292"/>
        </pc:sldMkLst>
        <pc:spChg chg="mod">
          <ac:chgData name="Gussev, Maxim N." userId="61e14300-de16-4167-a6aa-c0653eafb78c" providerId="ADAL" clId="{F1375878-41C5-4B1A-9121-5C3596B2147C}" dt="2025-04-08T14:25:39.087" v="3648" actId="1076"/>
          <ac:spMkLst>
            <pc:docMk/>
            <pc:sldMk cId="1415480942" sldId="292"/>
            <ac:spMk id="2" creationId="{D3587117-D942-B83D-755C-9905A4901A70}"/>
          </ac:spMkLst>
        </pc:spChg>
        <pc:spChg chg="mod">
          <ac:chgData name="Gussev, Maxim N." userId="61e14300-de16-4167-a6aa-c0653eafb78c" providerId="ADAL" clId="{F1375878-41C5-4B1A-9121-5C3596B2147C}" dt="2025-04-05T14:31:03.927" v="3065" actId="14100"/>
          <ac:spMkLst>
            <pc:docMk/>
            <pc:sldMk cId="1415480942" sldId="292"/>
            <ac:spMk id="7" creationId="{6C64294A-DB7F-4E84-8786-7C1EF72AC82E}"/>
          </ac:spMkLst>
        </pc:spChg>
        <pc:spChg chg="mod">
          <ac:chgData name="Gussev, Maxim N." userId="61e14300-de16-4167-a6aa-c0653eafb78c" providerId="ADAL" clId="{F1375878-41C5-4B1A-9121-5C3596B2147C}" dt="2025-04-08T14:27:16.156" v="3754" actId="207"/>
          <ac:spMkLst>
            <pc:docMk/>
            <pc:sldMk cId="1415480942" sldId="292"/>
            <ac:spMk id="19" creationId="{17B74E7C-A39A-0BF3-5E86-567729507BD6}"/>
          </ac:spMkLst>
        </pc:spChg>
        <pc:spChg chg="mod">
          <ac:chgData name="Gussev, Maxim N." userId="61e14300-de16-4167-a6aa-c0653eafb78c" providerId="ADAL" clId="{F1375878-41C5-4B1A-9121-5C3596B2147C}" dt="2025-04-08T14:25:39.087" v="3648" actId="1076"/>
          <ac:spMkLst>
            <pc:docMk/>
            <pc:sldMk cId="1415480942" sldId="292"/>
            <ac:spMk id="22" creationId="{4B6E0669-7981-5780-6CFB-5DAEB3784934}"/>
          </ac:spMkLst>
        </pc:spChg>
        <pc:spChg chg="mod">
          <ac:chgData name="Gussev, Maxim N." userId="61e14300-de16-4167-a6aa-c0653eafb78c" providerId="ADAL" clId="{F1375878-41C5-4B1A-9121-5C3596B2147C}" dt="2025-04-08T14:25:39.087" v="3648" actId="1076"/>
          <ac:spMkLst>
            <pc:docMk/>
            <pc:sldMk cId="1415480942" sldId="292"/>
            <ac:spMk id="23" creationId="{66B19D2D-FA3B-9886-03B3-75D6766E57CA}"/>
          </ac:spMkLst>
        </pc:spChg>
        <pc:spChg chg="mod">
          <ac:chgData name="Gussev, Maxim N." userId="61e14300-de16-4167-a6aa-c0653eafb78c" providerId="ADAL" clId="{F1375878-41C5-4B1A-9121-5C3596B2147C}" dt="2025-04-08T14:25:39.087" v="3648" actId="1076"/>
          <ac:spMkLst>
            <pc:docMk/>
            <pc:sldMk cId="1415480942" sldId="292"/>
            <ac:spMk id="24" creationId="{86729688-3B48-78E8-86FC-2DEBB85F59AD}"/>
          </ac:spMkLst>
        </pc:spChg>
        <pc:picChg chg="mod">
          <ac:chgData name="Gussev, Maxim N." userId="61e14300-de16-4167-a6aa-c0653eafb78c" providerId="ADAL" clId="{F1375878-41C5-4B1A-9121-5C3596B2147C}" dt="2025-04-08T14:25:39.087" v="3648" actId="1076"/>
          <ac:picMkLst>
            <pc:docMk/>
            <pc:sldMk cId="1415480942" sldId="292"/>
            <ac:picMk id="8" creationId="{E1695883-BB5F-0716-F53C-BE6237617380}"/>
          </ac:picMkLst>
        </pc:picChg>
        <pc:picChg chg="mod">
          <ac:chgData name="Gussev, Maxim N." userId="61e14300-de16-4167-a6aa-c0653eafb78c" providerId="ADAL" clId="{F1375878-41C5-4B1A-9121-5C3596B2147C}" dt="2025-04-08T14:25:39.087" v="3648" actId="1076"/>
          <ac:picMkLst>
            <pc:docMk/>
            <pc:sldMk cId="1415480942" sldId="292"/>
            <ac:picMk id="20" creationId="{6C2D58F9-FD67-FAA8-BD06-9C9339AF2836}"/>
          </ac:picMkLst>
        </pc:picChg>
      </pc:sldChg>
      <pc:sldChg chg="add del">
        <pc:chgData name="Gussev, Maxim N." userId="61e14300-de16-4167-a6aa-c0653eafb78c" providerId="ADAL" clId="{F1375878-41C5-4B1A-9121-5C3596B2147C}" dt="2025-04-08T14:45:44.679" v="4859" actId="47"/>
        <pc:sldMkLst>
          <pc:docMk/>
          <pc:sldMk cId="2945813128" sldId="323"/>
        </pc:sldMkLst>
      </pc:sldChg>
      <pc:sldChg chg="addSp delSp modSp add mod">
        <pc:chgData name="Gussev, Maxim N." userId="61e14300-de16-4167-a6aa-c0653eafb78c" providerId="ADAL" clId="{F1375878-41C5-4B1A-9121-5C3596B2147C}" dt="2025-04-08T14:53:05.109" v="5350" actId="6549"/>
        <pc:sldMkLst>
          <pc:docMk/>
          <pc:sldMk cId="3219455622" sldId="324"/>
        </pc:sldMkLst>
        <pc:spChg chg="add mod">
          <ac:chgData name="Gussev, Maxim N." userId="61e14300-de16-4167-a6aa-c0653eafb78c" providerId="ADAL" clId="{F1375878-41C5-4B1A-9121-5C3596B2147C}" dt="2025-04-08T14:53:05.109" v="5350" actId="6549"/>
          <ac:spMkLst>
            <pc:docMk/>
            <pc:sldMk cId="3219455622" sldId="324"/>
            <ac:spMk id="2" creationId="{91540BD1-0F64-AD94-6CC7-5F064A1F7B4E}"/>
          </ac:spMkLst>
        </pc:spChg>
        <pc:spChg chg="add mod">
          <ac:chgData name="Gussev, Maxim N." userId="61e14300-de16-4167-a6aa-c0653eafb78c" providerId="ADAL" clId="{F1375878-41C5-4B1A-9121-5C3596B2147C}" dt="2025-04-08T14:49:54.577" v="5203" actId="1076"/>
          <ac:spMkLst>
            <pc:docMk/>
            <pc:sldMk cId="3219455622" sldId="324"/>
            <ac:spMk id="5" creationId="{939DB509-34F3-EEFB-A4C6-F26B6F4A35FD}"/>
          </ac:spMkLst>
        </pc:spChg>
        <pc:spChg chg="mod">
          <ac:chgData name="Gussev, Maxim N." userId="61e14300-de16-4167-a6aa-c0653eafb78c" providerId="ADAL" clId="{F1375878-41C5-4B1A-9121-5C3596B2147C}" dt="2025-04-08T14:48:40.465" v="5137" actId="1076"/>
          <ac:spMkLst>
            <pc:docMk/>
            <pc:sldMk cId="3219455622" sldId="324"/>
            <ac:spMk id="6" creationId="{E3B701D5-A729-1B65-72D1-4707D18D798A}"/>
          </ac:spMkLst>
        </pc:spChg>
        <pc:spChg chg="add mod">
          <ac:chgData name="Gussev, Maxim N." userId="61e14300-de16-4167-a6aa-c0653eafb78c" providerId="ADAL" clId="{F1375878-41C5-4B1A-9121-5C3596B2147C}" dt="2025-04-08T14:50:11.618" v="5230" actId="6549"/>
          <ac:spMkLst>
            <pc:docMk/>
            <pc:sldMk cId="3219455622" sldId="324"/>
            <ac:spMk id="9" creationId="{EFEECF18-48C5-3EF0-F8C4-FF373106A935}"/>
          </ac:spMkLst>
        </pc:spChg>
        <pc:spChg chg="mod">
          <ac:chgData name="Gussev, Maxim N." userId="61e14300-de16-4167-a6aa-c0653eafb78c" providerId="ADAL" clId="{F1375878-41C5-4B1A-9121-5C3596B2147C}" dt="2025-04-08T14:48:40.465" v="5137" actId="1076"/>
          <ac:spMkLst>
            <pc:docMk/>
            <pc:sldMk cId="3219455622" sldId="324"/>
            <ac:spMk id="19" creationId="{65BEDC3F-6C5F-C2F0-A638-73C34CE5A222}"/>
          </ac:spMkLst>
        </pc:spChg>
        <pc:spChg chg="mod">
          <ac:chgData name="Gussev, Maxim N." userId="61e14300-de16-4167-a6aa-c0653eafb78c" providerId="ADAL" clId="{F1375878-41C5-4B1A-9121-5C3596B2147C}" dt="2025-04-08T14:48:40.465" v="5137" actId="1076"/>
          <ac:spMkLst>
            <pc:docMk/>
            <pc:sldMk cId="3219455622" sldId="324"/>
            <ac:spMk id="23" creationId="{922C6BB6-629E-EB34-6742-713D955ED861}"/>
          </ac:spMkLst>
        </pc:spChg>
        <pc:spChg chg="mod">
          <ac:chgData name="Gussev, Maxim N." userId="61e14300-de16-4167-a6aa-c0653eafb78c" providerId="ADAL" clId="{F1375878-41C5-4B1A-9121-5C3596B2147C}" dt="2025-04-08T14:48:40.465" v="5137" actId="1076"/>
          <ac:spMkLst>
            <pc:docMk/>
            <pc:sldMk cId="3219455622" sldId="324"/>
            <ac:spMk id="25" creationId="{826B3944-3EB3-372B-6C0F-7ED449E96DC0}"/>
          </ac:spMkLst>
        </pc:spChg>
        <pc:spChg chg="mod">
          <ac:chgData name="Gussev, Maxim N." userId="61e14300-de16-4167-a6aa-c0653eafb78c" providerId="ADAL" clId="{F1375878-41C5-4B1A-9121-5C3596B2147C}" dt="2025-04-08T14:48:40.465" v="5137" actId="1076"/>
          <ac:spMkLst>
            <pc:docMk/>
            <pc:sldMk cId="3219455622" sldId="324"/>
            <ac:spMk id="29" creationId="{4966B50E-08B3-C9F1-8160-32F454ABC6AC}"/>
          </ac:spMkLst>
        </pc:spChg>
        <pc:spChg chg="mod">
          <ac:chgData name="Gussev, Maxim N." userId="61e14300-de16-4167-a6aa-c0653eafb78c" providerId="ADAL" clId="{F1375878-41C5-4B1A-9121-5C3596B2147C}" dt="2025-04-08T14:48:40.465" v="5137" actId="1076"/>
          <ac:spMkLst>
            <pc:docMk/>
            <pc:sldMk cId="3219455622" sldId="324"/>
            <ac:spMk id="31" creationId="{4214FE90-DC67-274E-EB27-C51B1137D05A}"/>
          </ac:spMkLst>
        </pc:spChg>
        <pc:spChg chg="add mod">
          <ac:chgData name="Gussev, Maxim N." userId="61e14300-de16-4167-a6aa-c0653eafb78c" providerId="ADAL" clId="{F1375878-41C5-4B1A-9121-5C3596B2147C}" dt="2025-04-08T14:50:29.074" v="5254" actId="6549"/>
          <ac:spMkLst>
            <pc:docMk/>
            <pc:sldMk cId="3219455622" sldId="324"/>
            <ac:spMk id="40" creationId="{58CB3E8A-6E6C-7492-1E47-F4C852799FB7}"/>
          </ac:spMkLst>
        </pc:spChg>
        <pc:spChg chg="add mod">
          <ac:chgData name="Gussev, Maxim N." userId="61e14300-de16-4167-a6aa-c0653eafb78c" providerId="ADAL" clId="{F1375878-41C5-4B1A-9121-5C3596B2147C}" dt="2025-04-08T14:50:55.705" v="5301" actId="6549"/>
          <ac:spMkLst>
            <pc:docMk/>
            <pc:sldMk cId="3219455622" sldId="324"/>
            <ac:spMk id="45" creationId="{ED3EEFDB-3BBB-28AB-5C59-288AAF9C6972}"/>
          </ac:spMkLst>
        </pc:spChg>
        <pc:cxnChg chg="add">
          <ac:chgData name="Gussev, Maxim N." userId="61e14300-de16-4167-a6aa-c0653eafb78c" providerId="ADAL" clId="{F1375878-41C5-4B1A-9121-5C3596B2147C}" dt="2025-04-08T14:49:39.977" v="5171" actId="11529"/>
          <ac:cxnSpMkLst>
            <pc:docMk/>
            <pc:sldMk cId="3219455622" sldId="324"/>
            <ac:cxnSpMk id="4" creationId="{CEEC30E6-CE8C-E8AA-7A40-0917A050A36B}"/>
          </ac:cxnSpMkLst>
        </pc:cxnChg>
        <pc:cxnChg chg="add mod">
          <ac:chgData name="Gussev, Maxim N." userId="61e14300-de16-4167-a6aa-c0653eafb78c" providerId="ADAL" clId="{F1375878-41C5-4B1A-9121-5C3596B2147C}" dt="2025-04-08T14:50:01.160" v="5206" actId="14100"/>
          <ac:cxnSpMkLst>
            <pc:docMk/>
            <pc:sldMk cId="3219455622" sldId="324"/>
            <ac:cxnSpMk id="7" creationId="{3E19EA8F-E045-4AD4-35B5-5F2DD8CBD53C}"/>
          </ac:cxnSpMkLst>
        </pc:cxnChg>
        <pc:cxnChg chg="add mod">
          <ac:chgData name="Gussev, Maxim N." userId="61e14300-de16-4167-a6aa-c0653eafb78c" providerId="ADAL" clId="{F1375878-41C5-4B1A-9121-5C3596B2147C}" dt="2025-04-08T14:50:18.505" v="5233" actId="14100"/>
          <ac:cxnSpMkLst>
            <pc:docMk/>
            <pc:sldMk cId="3219455622" sldId="324"/>
            <ac:cxnSpMk id="10" creationId="{535EBD40-ACA0-4A2D-0096-7F1539CD9F13}"/>
          </ac:cxnSpMkLst>
        </pc:cxnChg>
        <pc:cxnChg chg="add mod">
          <ac:chgData name="Gussev, Maxim N." userId="61e14300-de16-4167-a6aa-c0653eafb78c" providerId="ADAL" clId="{F1375878-41C5-4B1A-9121-5C3596B2147C}" dt="2025-04-08T14:50:38.204" v="5257" actId="14100"/>
          <ac:cxnSpMkLst>
            <pc:docMk/>
            <pc:sldMk cId="3219455622" sldId="324"/>
            <ac:cxnSpMk id="41" creationId="{3FAC992B-7EA5-6757-3D6C-140A4ACD7D11}"/>
          </ac:cxnSpMkLst>
        </pc:cxnChg>
        <pc:cxnChg chg="add mod">
          <ac:chgData name="Gussev, Maxim N." userId="61e14300-de16-4167-a6aa-c0653eafb78c" providerId="ADAL" clId="{F1375878-41C5-4B1A-9121-5C3596B2147C}" dt="2025-04-08T14:50:45.052" v="5260" actId="14100"/>
          <ac:cxnSpMkLst>
            <pc:docMk/>
            <pc:sldMk cId="3219455622" sldId="324"/>
            <ac:cxnSpMk id="43" creationId="{B19C43C8-5509-4843-C86C-174276B1175C}"/>
          </ac:cxnSpMkLst>
        </pc:cxnChg>
      </pc:sldChg>
      <pc:sldChg chg="addSp delSp modSp add mod">
        <pc:chgData name="Gussev, Maxim N." userId="61e14300-de16-4167-a6aa-c0653eafb78c" providerId="ADAL" clId="{F1375878-41C5-4B1A-9121-5C3596B2147C}" dt="2025-04-08T14:53:46.626" v="5405" actId="6549"/>
        <pc:sldMkLst>
          <pc:docMk/>
          <pc:sldMk cId="2539019462" sldId="469"/>
        </pc:sldMkLst>
        <pc:spChg chg="mod">
          <ac:chgData name="Gussev, Maxim N." userId="61e14300-de16-4167-a6aa-c0653eafb78c" providerId="ADAL" clId="{F1375878-41C5-4B1A-9121-5C3596B2147C}" dt="2025-04-08T14:51:43.253" v="5313" actId="1076"/>
          <ac:spMkLst>
            <pc:docMk/>
            <pc:sldMk cId="2539019462" sldId="469"/>
            <ac:spMk id="2" creationId="{86EDA9B5-3878-8852-6F7B-C451CC2E4793}"/>
          </ac:spMkLst>
        </pc:spChg>
        <pc:spChg chg="mod">
          <ac:chgData name="Gussev, Maxim N." userId="61e14300-de16-4167-a6aa-c0653eafb78c" providerId="ADAL" clId="{F1375878-41C5-4B1A-9121-5C3596B2147C}" dt="2025-04-08T14:52:25.434" v="5323" actId="1076"/>
          <ac:spMkLst>
            <pc:docMk/>
            <pc:sldMk cId="2539019462" sldId="469"/>
            <ac:spMk id="4" creationId="{1A42B1B8-4D20-5481-F7C5-CE56C2A3FA44}"/>
          </ac:spMkLst>
        </pc:spChg>
        <pc:spChg chg="add mod">
          <ac:chgData name="Gussev, Maxim N." userId="61e14300-de16-4167-a6aa-c0653eafb78c" providerId="ADAL" clId="{F1375878-41C5-4B1A-9121-5C3596B2147C}" dt="2025-04-08T14:52:25.434" v="5323" actId="1076"/>
          <ac:spMkLst>
            <pc:docMk/>
            <pc:sldMk cId="2539019462" sldId="469"/>
            <ac:spMk id="11" creationId="{91A9CA0A-E98F-DE46-1905-74BB399AAFEF}"/>
          </ac:spMkLst>
        </pc:spChg>
        <pc:spChg chg="mod">
          <ac:chgData name="Gussev, Maxim N." userId="61e14300-de16-4167-a6aa-c0653eafb78c" providerId="ADAL" clId="{F1375878-41C5-4B1A-9121-5C3596B2147C}" dt="2025-04-08T14:51:43.253" v="5313" actId="1076"/>
          <ac:spMkLst>
            <pc:docMk/>
            <pc:sldMk cId="2539019462" sldId="469"/>
            <ac:spMk id="14" creationId="{10B73231-1208-4AEC-1AFF-3F8E5E9147AC}"/>
          </ac:spMkLst>
        </pc:spChg>
        <pc:spChg chg="mod">
          <ac:chgData name="Gussev, Maxim N." userId="61e14300-de16-4167-a6aa-c0653eafb78c" providerId="ADAL" clId="{F1375878-41C5-4B1A-9121-5C3596B2147C}" dt="2025-04-08T14:51:43.253" v="5313" actId="1076"/>
          <ac:spMkLst>
            <pc:docMk/>
            <pc:sldMk cId="2539019462" sldId="469"/>
            <ac:spMk id="17" creationId="{F9CA0025-1850-7BC5-83AE-7BD8962B57E3}"/>
          </ac:spMkLst>
        </pc:spChg>
        <pc:spChg chg="add mod">
          <ac:chgData name="Gussev, Maxim N." userId="61e14300-de16-4167-a6aa-c0653eafb78c" providerId="ADAL" clId="{F1375878-41C5-4B1A-9121-5C3596B2147C}" dt="2025-04-08T14:52:41.938" v="5330" actId="1076"/>
          <ac:spMkLst>
            <pc:docMk/>
            <pc:sldMk cId="2539019462" sldId="469"/>
            <ac:spMk id="21" creationId="{B020CDD7-0360-E720-DFED-B4577E61CAED}"/>
          </ac:spMkLst>
        </pc:spChg>
        <pc:spChg chg="add mod">
          <ac:chgData name="Gussev, Maxim N." userId="61e14300-de16-4167-a6aa-c0653eafb78c" providerId="ADAL" clId="{F1375878-41C5-4B1A-9121-5C3596B2147C}" dt="2025-04-08T14:52:46.712" v="5332" actId="1076"/>
          <ac:spMkLst>
            <pc:docMk/>
            <pc:sldMk cId="2539019462" sldId="469"/>
            <ac:spMk id="22" creationId="{EE6938B5-E9DD-DA04-3466-44AF1675BA7F}"/>
          </ac:spMkLst>
        </pc:spChg>
        <pc:spChg chg="add mod">
          <ac:chgData name="Gussev, Maxim N." userId="61e14300-de16-4167-a6aa-c0653eafb78c" providerId="ADAL" clId="{F1375878-41C5-4B1A-9121-5C3596B2147C}" dt="2025-04-08T14:53:46.626" v="5405" actId="6549"/>
          <ac:spMkLst>
            <pc:docMk/>
            <pc:sldMk cId="2539019462" sldId="469"/>
            <ac:spMk id="27" creationId="{6B05C34C-CA31-C5F2-731A-BD126BE7CD5B}"/>
          </ac:spMkLst>
        </pc:spChg>
        <pc:picChg chg="add mod">
          <ac:chgData name="Gussev, Maxim N." userId="61e14300-de16-4167-a6aa-c0653eafb78c" providerId="ADAL" clId="{F1375878-41C5-4B1A-9121-5C3596B2147C}" dt="2025-04-08T14:52:51.108" v="5334" actId="1076"/>
          <ac:picMkLst>
            <pc:docMk/>
            <pc:sldMk cId="2539019462" sldId="469"/>
            <ac:picMk id="3" creationId="{166D9368-9F94-DFAA-35F3-19F974A57394}"/>
          </ac:picMkLst>
        </pc:picChg>
        <pc:picChg chg="add mod">
          <ac:chgData name="Gussev, Maxim N." userId="61e14300-de16-4167-a6aa-c0653eafb78c" providerId="ADAL" clId="{F1375878-41C5-4B1A-9121-5C3596B2147C}" dt="2025-04-08T14:52:25.434" v="5323" actId="1076"/>
          <ac:picMkLst>
            <pc:docMk/>
            <pc:sldMk cId="2539019462" sldId="469"/>
            <ac:picMk id="6" creationId="{7D2820CE-AF92-2905-D786-69048528BCAD}"/>
          </ac:picMkLst>
        </pc:picChg>
        <pc:picChg chg="mod">
          <ac:chgData name="Gussev, Maxim N." userId="61e14300-de16-4167-a6aa-c0653eafb78c" providerId="ADAL" clId="{F1375878-41C5-4B1A-9121-5C3596B2147C}" dt="2025-04-08T14:51:43.253" v="5313" actId="1076"/>
          <ac:picMkLst>
            <pc:docMk/>
            <pc:sldMk cId="2539019462" sldId="469"/>
            <ac:picMk id="9" creationId="{935103D6-43F5-EC56-EDD0-BA29116F55CF}"/>
          </ac:picMkLst>
        </pc:picChg>
        <pc:picChg chg="mod">
          <ac:chgData name="Gussev, Maxim N." userId="61e14300-de16-4167-a6aa-c0653eafb78c" providerId="ADAL" clId="{F1375878-41C5-4B1A-9121-5C3596B2147C}" dt="2025-04-08T14:51:43.253" v="5313" actId="1076"/>
          <ac:picMkLst>
            <pc:docMk/>
            <pc:sldMk cId="2539019462" sldId="469"/>
            <ac:picMk id="13" creationId="{99CFB881-BB3E-D681-6226-3206C705B8C7}"/>
          </ac:picMkLst>
        </pc:picChg>
        <pc:picChg chg="mod">
          <ac:chgData name="Gussev, Maxim N." userId="61e14300-de16-4167-a6aa-c0653eafb78c" providerId="ADAL" clId="{F1375878-41C5-4B1A-9121-5C3596B2147C}" dt="2025-04-08T14:51:43.253" v="5313" actId="1076"/>
          <ac:picMkLst>
            <pc:docMk/>
            <pc:sldMk cId="2539019462" sldId="469"/>
            <ac:picMk id="15" creationId="{0D92E958-146E-3E03-88F7-9DB0E0667F31}"/>
          </ac:picMkLst>
        </pc:picChg>
        <pc:picChg chg="mod">
          <ac:chgData name="Gussev, Maxim N." userId="61e14300-de16-4167-a6aa-c0653eafb78c" providerId="ADAL" clId="{F1375878-41C5-4B1A-9121-5C3596B2147C}" dt="2025-04-08T14:51:43.253" v="5313" actId="1076"/>
          <ac:picMkLst>
            <pc:docMk/>
            <pc:sldMk cId="2539019462" sldId="469"/>
            <ac:picMk id="16" creationId="{D52E6B51-29A1-7CDF-7036-D36A044F36B2}"/>
          </ac:picMkLst>
        </pc:picChg>
      </pc:sldChg>
      <pc:sldChg chg="add del">
        <pc:chgData name="Gussev, Maxim N." userId="61e14300-de16-4167-a6aa-c0653eafb78c" providerId="ADAL" clId="{F1375878-41C5-4B1A-9121-5C3596B2147C}" dt="2025-04-08T14:53:48.949" v="5406" actId="47"/>
        <pc:sldMkLst>
          <pc:docMk/>
          <pc:sldMk cId="3613512907" sldId="472"/>
        </pc:sldMkLst>
      </pc:sldChg>
      <pc:sldChg chg="del">
        <pc:chgData name="Gussev, Maxim N." userId="61e14300-de16-4167-a6aa-c0653eafb78c" providerId="ADAL" clId="{F1375878-41C5-4B1A-9121-5C3596B2147C}" dt="2025-04-05T14:34:48.961" v="3125" actId="47"/>
        <pc:sldMkLst>
          <pc:docMk/>
          <pc:sldMk cId="1438250146" sldId="1132"/>
        </pc:sldMkLst>
      </pc:sldChg>
      <pc:sldChg chg="del">
        <pc:chgData name="Gussev, Maxim N." userId="61e14300-de16-4167-a6aa-c0653eafb78c" providerId="ADAL" clId="{F1375878-41C5-4B1A-9121-5C3596B2147C}" dt="2025-04-05T14:34:50.155" v="3126" actId="47"/>
        <pc:sldMkLst>
          <pc:docMk/>
          <pc:sldMk cId="567956232" sldId="1201"/>
        </pc:sldMkLst>
      </pc:sldChg>
      <pc:sldChg chg="modSp mod">
        <pc:chgData name="Gussev, Maxim N." userId="61e14300-de16-4167-a6aa-c0653eafb78c" providerId="ADAL" clId="{F1375878-41C5-4B1A-9121-5C3596B2147C}" dt="2025-04-08T14:16:12.274" v="3423" actId="6549"/>
        <pc:sldMkLst>
          <pc:docMk/>
          <pc:sldMk cId="1224713932" sldId="1227"/>
        </pc:sldMkLst>
        <pc:spChg chg="mod">
          <ac:chgData name="Gussev, Maxim N." userId="61e14300-de16-4167-a6aa-c0653eafb78c" providerId="ADAL" clId="{F1375878-41C5-4B1A-9121-5C3596B2147C}" dt="2025-04-08T14:14:42.248" v="3349" actId="1076"/>
          <ac:spMkLst>
            <pc:docMk/>
            <pc:sldMk cId="1224713932" sldId="1227"/>
            <ac:spMk id="2" creationId="{BAFD4898-9DC1-0594-F3C2-1723DA0E30FB}"/>
          </ac:spMkLst>
        </pc:spChg>
        <pc:spChg chg="mod">
          <ac:chgData name="Gussev, Maxim N." userId="61e14300-de16-4167-a6aa-c0653eafb78c" providerId="ADAL" clId="{F1375878-41C5-4B1A-9121-5C3596B2147C}" dt="2025-04-08T14:16:12.274" v="3423" actId="6549"/>
          <ac:spMkLst>
            <pc:docMk/>
            <pc:sldMk cId="1224713932" sldId="1227"/>
            <ac:spMk id="3" creationId="{00000000-0000-0000-0000-000000000000}"/>
          </ac:spMkLst>
        </pc:spChg>
      </pc:sldChg>
      <pc:sldChg chg="modSp mod ord">
        <pc:chgData name="Gussev, Maxim N." userId="61e14300-de16-4167-a6aa-c0653eafb78c" providerId="ADAL" clId="{F1375878-41C5-4B1A-9121-5C3596B2147C}" dt="2025-04-08T14:33:48.212" v="4193" actId="113"/>
        <pc:sldMkLst>
          <pc:docMk/>
          <pc:sldMk cId="1203592391" sldId="1231"/>
        </pc:sldMkLst>
        <pc:spChg chg="mod">
          <ac:chgData name="Gussev, Maxim N." userId="61e14300-de16-4167-a6aa-c0653eafb78c" providerId="ADAL" clId="{F1375878-41C5-4B1A-9121-5C3596B2147C}" dt="2025-04-08T14:27:51.199" v="3779" actId="6549"/>
          <ac:spMkLst>
            <pc:docMk/>
            <pc:sldMk cId="1203592391" sldId="1231"/>
            <ac:spMk id="2" creationId="{A345AAA4-264B-4CB9-A5EA-FBC6C24FA97B}"/>
          </ac:spMkLst>
        </pc:spChg>
        <pc:spChg chg="mod">
          <ac:chgData name="Gussev, Maxim N." userId="61e14300-de16-4167-a6aa-c0653eafb78c" providerId="ADAL" clId="{F1375878-41C5-4B1A-9121-5C3596B2147C}" dt="2025-04-08T14:33:48.212" v="4193" actId="113"/>
          <ac:spMkLst>
            <pc:docMk/>
            <pc:sldMk cId="1203592391" sldId="1231"/>
            <ac:spMk id="9" creationId="{5090708B-E101-B969-3C7A-B91BF0A20A67}"/>
          </ac:spMkLst>
        </pc:spChg>
        <pc:spChg chg="mod">
          <ac:chgData name="Gussev, Maxim N." userId="61e14300-de16-4167-a6aa-c0653eafb78c" providerId="ADAL" clId="{F1375878-41C5-4B1A-9121-5C3596B2147C}" dt="2025-04-08T14:28:29.755" v="3793" actId="255"/>
          <ac:spMkLst>
            <pc:docMk/>
            <pc:sldMk cId="1203592391" sldId="1231"/>
            <ac:spMk id="11" creationId="{E6568783-CE73-8BBD-7719-0D6CB6443F41}"/>
          </ac:spMkLst>
        </pc:spChg>
        <pc:spChg chg="mod">
          <ac:chgData name="Gussev, Maxim N." userId="61e14300-de16-4167-a6aa-c0653eafb78c" providerId="ADAL" clId="{F1375878-41C5-4B1A-9121-5C3596B2147C}" dt="2025-04-08T14:29:05.021" v="3806" actId="255"/>
          <ac:spMkLst>
            <pc:docMk/>
            <pc:sldMk cId="1203592391" sldId="1231"/>
            <ac:spMk id="15" creationId="{4E44BD8D-5521-B5B9-42EB-8A7DDF839102}"/>
          </ac:spMkLst>
        </pc:spChg>
      </pc:sldChg>
      <pc:sldChg chg="del">
        <pc:chgData name="Gussev, Maxim N." userId="61e14300-de16-4167-a6aa-c0653eafb78c" providerId="ADAL" clId="{F1375878-41C5-4B1A-9121-5C3596B2147C}" dt="2025-04-05T14:34:58.063" v="3131" actId="47"/>
        <pc:sldMkLst>
          <pc:docMk/>
          <pc:sldMk cId="303186070" sldId="1242"/>
        </pc:sldMkLst>
      </pc:sldChg>
      <pc:sldChg chg="del">
        <pc:chgData name="Gussev, Maxim N." userId="61e14300-de16-4167-a6aa-c0653eafb78c" providerId="ADAL" clId="{F1375878-41C5-4B1A-9121-5C3596B2147C}" dt="2025-04-05T14:35:03.605" v="3134" actId="47"/>
        <pc:sldMkLst>
          <pc:docMk/>
          <pc:sldMk cId="2054604041" sldId="1245"/>
        </pc:sldMkLst>
      </pc:sldChg>
      <pc:sldChg chg="addSp delSp modSp mod ord">
        <pc:chgData name="Gussev, Maxim N." userId="61e14300-de16-4167-a6aa-c0653eafb78c" providerId="ADAL" clId="{F1375878-41C5-4B1A-9121-5C3596B2147C}" dt="2025-04-08T14:20:06.714" v="3500" actId="1076"/>
        <pc:sldMkLst>
          <pc:docMk/>
          <pc:sldMk cId="3404289126" sldId="1246"/>
        </pc:sldMkLst>
        <pc:spChg chg="mod">
          <ac:chgData name="Gussev, Maxim N." userId="61e14300-de16-4167-a6aa-c0653eafb78c" providerId="ADAL" clId="{F1375878-41C5-4B1A-9121-5C3596B2147C}" dt="2025-04-05T13:58:15.517" v="1025" actId="1076"/>
          <ac:spMkLst>
            <pc:docMk/>
            <pc:sldMk cId="3404289126" sldId="1246"/>
            <ac:spMk id="2" creationId="{B249999B-6E72-FAB7-F573-C3778AFDCA1B}"/>
          </ac:spMkLst>
        </pc:spChg>
        <pc:spChg chg="mod">
          <ac:chgData name="Gussev, Maxim N." userId="61e14300-de16-4167-a6aa-c0653eafb78c" providerId="ADAL" clId="{F1375878-41C5-4B1A-9121-5C3596B2147C}" dt="2025-04-08T14:20:03.552" v="3499" actId="113"/>
          <ac:spMkLst>
            <pc:docMk/>
            <pc:sldMk cId="3404289126" sldId="1246"/>
            <ac:spMk id="4" creationId="{6F3F875D-2339-107B-AF06-150C7DB113D3}"/>
          </ac:spMkLst>
        </pc:spChg>
        <pc:spChg chg="mod">
          <ac:chgData name="Gussev, Maxim N." userId="61e14300-de16-4167-a6aa-c0653eafb78c" providerId="ADAL" clId="{F1375878-41C5-4B1A-9121-5C3596B2147C}" dt="2025-04-05T13:58:21.889" v="1039" actId="1035"/>
          <ac:spMkLst>
            <pc:docMk/>
            <pc:sldMk cId="3404289126" sldId="1246"/>
            <ac:spMk id="10" creationId="{DF04D57B-1059-4D1A-1FBF-3595EE7DAFE8}"/>
          </ac:spMkLst>
        </pc:spChg>
        <pc:spChg chg="add mod">
          <ac:chgData name="Gussev, Maxim N." userId="61e14300-de16-4167-a6aa-c0653eafb78c" providerId="ADAL" clId="{F1375878-41C5-4B1A-9121-5C3596B2147C}" dt="2025-04-08T14:17:13.594" v="3443" actId="1076"/>
          <ac:spMkLst>
            <pc:docMk/>
            <pc:sldMk cId="3404289126" sldId="1246"/>
            <ac:spMk id="11" creationId="{858D48F3-ED42-AA12-55ED-32CF1B15E51A}"/>
          </ac:spMkLst>
        </pc:spChg>
        <pc:spChg chg="mod">
          <ac:chgData name="Gussev, Maxim N." userId="61e14300-de16-4167-a6aa-c0653eafb78c" providerId="ADAL" clId="{F1375878-41C5-4B1A-9121-5C3596B2147C}" dt="2025-04-05T13:58:21.889" v="1039" actId="1035"/>
          <ac:spMkLst>
            <pc:docMk/>
            <pc:sldMk cId="3404289126" sldId="1246"/>
            <ac:spMk id="12" creationId="{46206463-B534-DF4E-9B16-486C8F3168B5}"/>
          </ac:spMkLst>
        </pc:spChg>
        <pc:spChg chg="mod">
          <ac:chgData name="Gussev, Maxim N." userId="61e14300-de16-4167-a6aa-c0653eafb78c" providerId="ADAL" clId="{F1375878-41C5-4B1A-9121-5C3596B2147C}" dt="2025-04-08T14:20:06.714" v="3500" actId="1076"/>
          <ac:spMkLst>
            <pc:docMk/>
            <pc:sldMk cId="3404289126" sldId="1246"/>
            <ac:spMk id="14" creationId="{2F964A75-1877-4D10-EAE6-B5B9BDCF7054}"/>
          </ac:spMkLst>
        </pc:spChg>
        <pc:spChg chg="add mod">
          <ac:chgData name="Gussev, Maxim N." userId="61e14300-de16-4167-a6aa-c0653eafb78c" providerId="ADAL" clId="{F1375878-41C5-4B1A-9121-5C3596B2147C}" dt="2025-04-08T14:17:40.588" v="3467" actId="1076"/>
          <ac:spMkLst>
            <pc:docMk/>
            <pc:sldMk cId="3404289126" sldId="1246"/>
            <ac:spMk id="21" creationId="{A36FC7AB-C364-0D82-087B-8D431354D5FB}"/>
          </ac:spMkLst>
        </pc:spChg>
        <pc:grpChg chg="mod">
          <ac:chgData name="Gussev, Maxim N." userId="61e14300-de16-4167-a6aa-c0653eafb78c" providerId="ADAL" clId="{F1375878-41C5-4B1A-9121-5C3596B2147C}" dt="2025-04-05T13:58:21.889" v="1039" actId="1035"/>
          <ac:grpSpMkLst>
            <pc:docMk/>
            <pc:sldMk cId="3404289126" sldId="1246"/>
            <ac:grpSpMk id="3" creationId="{3D0F3BD5-F859-58B6-303F-AE3FEA9FDEE1}"/>
          </ac:grpSpMkLst>
        </pc:grpChg>
        <pc:grpChg chg="mod">
          <ac:chgData name="Gussev, Maxim N." userId="61e14300-de16-4167-a6aa-c0653eafb78c" providerId="ADAL" clId="{F1375878-41C5-4B1A-9121-5C3596B2147C}" dt="2025-04-05T13:58:21.889" v="1039" actId="1035"/>
          <ac:grpSpMkLst>
            <pc:docMk/>
            <pc:sldMk cId="3404289126" sldId="1246"/>
            <ac:grpSpMk id="19" creationId="{692EF1F0-4881-6A26-71A7-47F4BB9DF7F0}"/>
          </ac:grpSpMkLst>
        </pc:grpChg>
        <pc:picChg chg="mod">
          <ac:chgData name="Gussev, Maxim N." userId="61e14300-de16-4167-a6aa-c0653eafb78c" providerId="ADAL" clId="{F1375878-41C5-4B1A-9121-5C3596B2147C}" dt="2025-04-05T13:58:21.889" v="1039" actId="1035"/>
          <ac:picMkLst>
            <pc:docMk/>
            <pc:sldMk cId="3404289126" sldId="1246"/>
            <ac:picMk id="17" creationId="{F07AD001-06BB-14B4-0EE4-E143F81D53A6}"/>
          </ac:picMkLst>
        </pc:picChg>
        <pc:cxnChg chg="add mod">
          <ac:chgData name="Gussev, Maxim N." userId="61e14300-de16-4167-a6aa-c0653eafb78c" providerId="ADAL" clId="{F1375878-41C5-4B1A-9121-5C3596B2147C}" dt="2025-04-08T14:16:42.630" v="3427" actId="692"/>
          <ac:cxnSpMkLst>
            <pc:docMk/>
            <pc:sldMk cId="3404289126" sldId="1246"/>
            <ac:cxnSpMk id="7" creationId="{A709498E-28F5-075A-3EF0-B340575AE6EC}"/>
          </ac:cxnSpMkLst>
        </pc:cxnChg>
        <pc:cxnChg chg="add mod">
          <ac:chgData name="Gussev, Maxim N." userId="61e14300-de16-4167-a6aa-c0653eafb78c" providerId="ADAL" clId="{F1375878-41C5-4B1A-9121-5C3596B2147C}" dt="2025-04-08T14:17:26.626" v="3448" actId="14100"/>
          <ac:cxnSpMkLst>
            <pc:docMk/>
            <pc:sldMk cId="3404289126" sldId="1246"/>
            <ac:cxnSpMk id="20" creationId="{F7FC068C-A3C4-0188-D50C-DA97118E87B2}"/>
          </ac:cxnSpMkLst>
        </pc:cxnChg>
      </pc:sldChg>
      <pc:sldChg chg="del">
        <pc:chgData name="Gussev, Maxim N." userId="61e14300-de16-4167-a6aa-c0653eafb78c" providerId="ADAL" clId="{F1375878-41C5-4B1A-9121-5C3596B2147C}" dt="2025-04-05T14:35:01.524" v="3133" actId="47"/>
        <pc:sldMkLst>
          <pc:docMk/>
          <pc:sldMk cId="1621986416" sldId="1250"/>
        </pc:sldMkLst>
      </pc:sldChg>
      <pc:sldChg chg="del">
        <pc:chgData name="Gussev, Maxim N." userId="61e14300-de16-4167-a6aa-c0653eafb78c" providerId="ADAL" clId="{F1375878-41C5-4B1A-9121-5C3596B2147C}" dt="2025-04-05T14:34:59.884" v="3132" actId="47"/>
        <pc:sldMkLst>
          <pc:docMk/>
          <pc:sldMk cId="331593480" sldId="1253"/>
        </pc:sldMkLst>
      </pc:sldChg>
      <pc:sldChg chg="del">
        <pc:chgData name="Gussev, Maxim N." userId="61e14300-de16-4167-a6aa-c0653eafb78c" providerId="ADAL" clId="{F1375878-41C5-4B1A-9121-5C3596B2147C}" dt="2025-04-05T14:35:04.396" v="3135" actId="47"/>
        <pc:sldMkLst>
          <pc:docMk/>
          <pc:sldMk cId="3499049298" sldId="1255"/>
        </pc:sldMkLst>
      </pc:sldChg>
      <pc:sldChg chg="del">
        <pc:chgData name="Gussev, Maxim N." userId="61e14300-de16-4167-a6aa-c0653eafb78c" providerId="ADAL" clId="{F1375878-41C5-4B1A-9121-5C3596B2147C}" dt="2025-04-08T15:01:12.697" v="6120" actId="47"/>
        <pc:sldMkLst>
          <pc:docMk/>
          <pc:sldMk cId="903003044" sldId="1260"/>
        </pc:sldMkLst>
      </pc:sldChg>
      <pc:sldChg chg="del">
        <pc:chgData name="Gussev, Maxim N." userId="61e14300-de16-4167-a6aa-c0653eafb78c" providerId="ADAL" clId="{F1375878-41C5-4B1A-9121-5C3596B2147C}" dt="2025-04-05T14:35:42.956" v="3138" actId="47"/>
        <pc:sldMkLst>
          <pc:docMk/>
          <pc:sldMk cId="3282277869" sldId="1263"/>
        </pc:sldMkLst>
      </pc:sldChg>
      <pc:sldChg chg="del">
        <pc:chgData name="Gussev, Maxim N." userId="61e14300-de16-4167-a6aa-c0653eafb78c" providerId="ADAL" clId="{F1375878-41C5-4B1A-9121-5C3596B2147C}" dt="2025-04-05T14:35:45.055" v="3139" actId="47"/>
        <pc:sldMkLst>
          <pc:docMk/>
          <pc:sldMk cId="1662805598" sldId="1267"/>
        </pc:sldMkLst>
      </pc:sldChg>
      <pc:sldChg chg="del">
        <pc:chgData name="Gussev, Maxim N." userId="61e14300-de16-4167-a6aa-c0653eafb78c" providerId="ADAL" clId="{F1375878-41C5-4B1A-9121-5C3596B2147C}" dt="2025-04-05T14:34:53.221" v="3128" actId="47"/>
        <pc:sldMkLst>
          <pc:docMk/>
          <pc:sldMk cId="3829923890" sldId="1268"/>
        </pc:sldMkLst>
      </pc:sldChg>
      <pc:sldChg chg="del">
        <pc:chgData name="Gussev, Maxim N." userId="61e14300-de16-4167-a6aa-c0653eafb78c" providerId="ADAL" clId="{F1375878-41C5-4B1A-9121-5C3596B2147C}" dt="2025-04-05T14:34:47.117" v="3124" actId="47"/>
        <pc:sldMkLst>
          <pc:docMk/>
          <pc:sldMk cId="1058609143" sldId="1269"/>
        </pc:sldMkLst>
      </pc:sldChg>
      <pc:sldChg chg="del">
        <pc:chgData name="Gussev, Maxim N." userId="61e14300-de16-4167-a6aa-c0653eafb78c" providerId="ADAL" clId="{F1375878-41C5-4B1A-9121-5C3596B2147C}" dt="2025-04-05T14:34:52.445" v="3127" actId="47"/>
        <pc:sldMkLst>
          <pc:docMk/>
          <pc:sldMk cId="331848644" sldId="1270"/>
        </pc:sldMkLst>
      </pc:sldChg>
      <pc:sldChg chg="del">
        <pc:chgData name="Gussev, Maxim N." userId="61e14300-de16-4167-a6aa-c0653eafb78c" providerId="ADAL" clId="{F1375878-41C5-4B1A-9121-5C3596B2147C}" dt="2025-04-05T14:34:54.392" v="3129" actId="47"/>
        <pc:sldMkLst>
          <pc:docMk/>
          <pc:sldMk cId="98997616" sldId="1278"/>
        </pc:sldMkLst>
      </pc:sldChg>
      <pc:sldChg chg="del">
        <pc:chgData name="Gussev, Maxim N." userId="61e14300-de16-4167-a6aa-c0653eafb78c" providerId="ADAL" clId="{F1375878-41C5-4B1A-9121-5C3596B2147C}" dt="2025-04-05T14:34:55.649" v="3130" actId="47"/>
        <pc:sldMkLst>
          <pc:docMk/>
          <pc:sldMk cId="2046642901" sldId="1280"/>
        </pc:sldMkLst>
      </pc:sldChg>
      <pc:sldChg chg="del">
        <pc:chgData name="Gussev, Maxim N." userId="61e14300-de16-4167-a6aa-c0653eafb78c" providerId="ADAL" clId="{F1375878-41C5-4B1A-9121-5C3596B2147C}" dt="2025-04-05T14:35:09.484" v="3136" actId="47"/>
        <pc:sldMkLst>
          <pc:docMk/>
          <pc:sldMk cId="2724756432" sldId="1281"/>
        </pc:sldMkLst>
      </pc:sldChg>
      <pc:sldChg chg="del">
        <pc:chgData name="Gussev, Maxim N." userId="61e14300-de16-4167-a6aa-c0653eafb78c" providerId="ADAL" clId="{F1375878-41C5-4B1A-9121-5C3596B2147C}" dt="2025-04-05T14:58:36.359" v="3347" actId="47"/>
        <pc:sldMkLst>
          <pc:docMk/>
          <pc:sldMk cId="3802177438" sldId="1282"/>
        </pc:sldMkLst>
      </pc:sldChg>
      <pc:sldChg chg="modSp mod">
        <pc:chgData name="Gussev, Maxim N." userId="61e14300-de16-4167-a6aa-c0653eafb78c" providerId="ADAL" clId="{F1375878-41C5-4B1A-9121-5C3596B2147C}" dt="2025-04-05T14:51:25.773" v="3273" actId="1076"/>
        <pc:sldMkLst>
          <pc:docMk/>
          <pc:sldMk cId="1665996140" sldId="1283"/>
        </pc:sldMkLst>
        <pc:spChg chg="mod">
          <ac:chgData name="Gussev, Maxim N." userId="61e14300-de16-4167-a6aa-c0653eafb78c" providerId="ADAL" clId="{F1375878-41C5-4B1A-9121-5C3596B2147C}" dt="2025-04-05T13:43:39.991" v="7" actId="255"/>
          <ac:spMkLst>
            <pc:docMk/>
            <pc:sldMk cId="1665996140" sldId="1283"/>
            <ac:spMk id="2" creationId="{6AFFBDF4-D027-5540-A4D0-49BD3CCE65CE}"/>
          </ac:spMkLst>
        </pc:spChg>
        <pc:spChg chg="mod">
          <ac:chgData name="Gussev, Maxim N." userId="61e14300-de16-4167-a6aa-c0653eafb78c" providerId="ADAL" clId="{F1375878-41C5-4B1A-9121-5C3596B2147C}" dt="2025-04-05T14:51:25.773" v="3273" actId="1076"/>
          <ac:spMkLst>
            <pc:docMk/>
            <pc:sldMk cId="1665996140" sldId="1283"/>
            <ac:spMk id="9" creationId="{1ED3DB38-6776-81B1-483B-E2B8DE1A4A3E}"/>
          </ac:spMkLst>
        </pc:spChg>
      </pc:sldChg>
      <pc:sldChg chg="modSp add mod">
        <pc:chgData name="Gussev, Maxim N." userId="61e14300-de16-4167-a6aa-c0653eafb78c" providerId="ADAL" clId="{F1375878-41C5-4B1A-9121-5C3596B2147C}" dt="2025-04-08T15:01:05.803" v="6119" actId="113"/>
        <pc:sldMkLst>
          <pc:docMk/>
          <pc:sldMk cId="1045422624" sldId="1284"/>
        </pc:sldMkLst>
        <pc:spChg chg="mod">
          <ac:chgData name="Gussev, Maxim N." userId="61e14300-de16-4167-a6aa-c0653eafb78c" providerId="ADAL" clId="{F1375878-41C5-4B1A-9121-5C3596B2147C}" dt="2025-04-05T14:06:01.154" v="1909" actId="6549"/>
          <ac:spMkLst>
            <pc:docMk/>
            <pc:sldMk cId="1045422624" sldId="1284"/>
            <ac:spMk id="2" creationId="{A434FE74-16F0-E9A0-4D96-EFB9EA4E613E}"/>
          </ac:spMkLst>
        </pc:spChg>
        <pc:spChg chg="mod">
          <ac:chgData name="Gussev, Maxim N." userId="61e14300-de16-4167-a6aa-c0653eafb78c" providerId="ADAL" clId="{F1375878-41C5-4B1A-9121-5C3596B2147C}" dt="2025-04-08T15:01:05.803" v="6119" actId="113"/>
          <ac:spMkLst>
            <pc:docMk/>
            <pc:sldMk cId="1045422624" sldId="1284"/>
            <ac:spMk id="3" creationId="{EC1A72B9-1F2B-6681-7D81-3233CC3D665B}"/>
          </ac:spMkLst>
        </pc:spChg>
      </pc:sldChg>
      <pc:sldChg chg="addSp delSp modSp add mod">
        <pc:chgData name="Gussev, Maxim N." userId="61e14300-de16-4167-a6aa-c0653eafb78c" providerId="ADAL" clId="{F1375878-41C5-4B1A-9121-5C3596B2147C}" dt="2025-04-08T14:21:10.495" v="3557" actId="1076"/>
        <pc:sldMkLst>
          <pc:docMk/>
          <pc:sldMk cId="3286727178" sldId="1285"/>
        </pc:sldMkLst>
        <pc:spChg chg="mod">
          <ac:chgData name="Gussev, Maxim N." userId="61e14300-de16-4167-a6aa-c0653eafb78c" providerId="ADAL" clId="{F1375878-41C5-4B1A-9121-5C3596B2147C}" dt="2025-04-05T14:12:28.807" v="2375" actId="6549"/>
          <ac:spMkLst>
            <pc:docMk/>
            <pc:sldMk cId="3286727178" sldId="1285"/>
            <ac:spMk id="2" creationId="{C3413448-F740-F498-81CB-4798E8EBBE3F}"/>
          </ac:spMkLst>
        </pc:spChg>
        <pc:spChg chg="mod">
          <ac:chgData name="Gussev, Maxim N." userId="61e14300-de16-4167-a6aa-c0653eafb78c" providerId="ADAL" clId="{F1375878-41C5-4B1A-9121-5C3596B2147C}" dt="2025-04-08T14:20:50.131" v="3551" actId="20577"/>
          <ac:spMkLst>
            <pc:docMk/>
            <pc:sldMk cId="3286727178" sldId="1285"/>
            <ac:spMk id="4" creationId="{83DB0AAE-3B4A-44BC-0559-BCEA740C9E85}"/>
          </ac:spMkLst>
        </pc:spChg>
        <pc:spChg chg="mod">
          <ac:chgData name="Gussev, Maxim N." userId="61e14300-de16-4167-a6aa-c0653eafb78c" providerId="ADAL" clId="{F1375878-41C5-4B1A-9121-5C3596B2147C}" dt="2025-04-08T14:21:04.902" v="3555" actId="1076"/>
          <ac:spMkLst>
            <pc:docMk/>
            <pc:sldMk cId="3286727178" sldId="1285"/>
            <ac:spMk id="14" creationId="{B88E8657-B902-2F9C-2FB1-8A79E420AC5E}"/>
          </ac:spMkLst>
        </pc:spChg>
        <pc:picChg chg="add mod">
          <ac:chgData name="Gussev, Maxim N." userId="61e14300-de16-4167-a6aa-c0653eafb78c" providerId="ADAL" clId="{F1375878-41C5-4B1A-9121-5C3596B2147C}" dt="2025-04-08T14:21:10.495" v="3557" actId="1076"/>
          <ac:picMkLst>
            <pc:docMk/>
            <pc:sldMk cId="3286727178" sldId="1285"/>
            <ac:picMk id="7" creationId="{E52C411D-5C70-E7CD-3250-472B9629C33E}"/>
          </ac:picMkLst>
        </pc:picChg>
      </pc:sldChg>
      <pc:sldChg chg="add del">
        <pc:chgData name="Gussev, Maxim N." userId="61e14300-de16-4167-a6aa-c0653eafb78c" providerId="ADAL" clId="{F1375878-41C5-4B1A-9121-5C3596B2147C}" dt="2025-04-05T14:08:55.470" v="2051"/>
        <pc:sldMkLst>
          <pc:docMk/>
          <pc:sldMk cId="260104919" sldId="1286"/>
        </pc:sldMkLst>
      </pc:sldChg>
      <pc:sldChg chg="delSp modSp add del mod">
        <pc:chgData name="Gussev, Maxim N." userId="61e14300-de16-4167-a6aa-c0653eafb78c" providerId="ADAL" clId="{F1375878-41C5-4B1A-9121-5C3596B2147C}" dt="2025-04-08T14:24:59.959" v="3644" actId="47"/>
        <pc:sldMkLst>
          <pc:docMk/>
          <pc:sldMk cId="623171227" sldId="1286"/>
        </pc:sldMkLst>
      </pc:sldChg>
      <pc:sldChg chg="add del">
        <pc:chgData name="Gussev, Maxim N." userId="61e14300-de16-4167-a6aa-c0653eafb78c" providerId="ADAL" clId="{F1375878-41C5-4B1A-9121-5C3596B2147C}" dt="2025-04-05T14:09:04.379" v="2053"/>
        <pc:sldMkLst>
          <pc:docMk/>
          <pc:sldMk cId="1195929720" sldId="1286"/>
        </pc:sldMkLst>
      </pc:sldChg>
      <pc:sldChg chg="modSp new del mod">
        <pc:chgData name="Gussev, Maxim N." userId="61e14300-de16-4167-a6aa-c0653eafb78c" providerId="ADAL" clId="{F1375878-41C5-4B1A-9121-5C3596B2147C}" dt="2025-04-08T14:34:03.640" v="4194" actId="47"/>
        <pc:sldMkLst>
          <pc:docMk/>
          <pc:sldMk cId="1709677142" sldId="1287"/>
        </pc:sldMkLst>
      </pc:sldChg>
      <pc:sldChg chg="addSp delSp modSp add mod ord">
        <pc:chgData name="Gussev, Maxim N." userId="61e14300-de16-4167-a6aa-c0653eafb78c" providerId="ADAL" clId="{F1375878-41C5-4B1A-9121-5C3596B2147C}" dt="2025-04-11T13:33:46.458" v="6121" actId="20577"/>
        <pc:sldMkLst>
          <pc:docMk/>
          <pc:sldMk cId="3966910095" sldId="1288"/>
        </pc:sldMkLst>
        <pc:spChg chg="mod">
          <ac:chgData name="Gussev, Maxim N." userId="61e14300-de16-4167-a6aa-c0653eafb78c" providerId="ADAL" clId="{F1375878-41C5-4B1A-9121-5C3596B2147C}" dt="2025-04-08T14:34:28.468" v="4197" actId="255"/>
          <ac:spMkLst>
            <pc:docMk/>
            <pc:sldMk cId="3966910095" sldId="1288"/>
            <ac:spMk id="7" creationId="{6C64294A-DB7F-4E84-8786-7C1EF72AC82E}"/>
          </ac:spMkLst>
        </pc:spChg>
        <pc:spChg chg="add mod">
          <ac:chgData name="Gussev, Maxim N." userId="61e14300-de16-4167-a6aa-c0653eafb78c" providerId="ADAL" clId="{F1375878-41C5-4B1A-9121-5C3596B2147C}" dt="2025-04-08T14:35:16.382" v="4205" actId="1076"/>
          <ac:spMkLst>
            <pc:docMk/>
            <pc:sldMk cId="3966910095" sldId="1288"/>
            <ac:spMk id="8" creationId="{0ED7F52F-A1D7-FBCD-65E5-91360DE1517A}"/>
          </ac:spMkLst>
        </pc:spChg>
        <pc:spChg chg="mod">
          <ac:chgData name="Gussev, Maxim N." userId="61e14300-de16-4167-a6aa-c0653eafb78c" providerId="ADAL" clId="{F1375878-41C5-4B1A-9121-5C3596B2147C}" dt="2025-04-08T14:35:02.064" v="4203" actId="1076"/>
          <ac:spMkLst>
            <pc:docMk/>
            <pc:sldMk cId="3966910095" sldId="1288"/>
            <ac:spMk id="16" creationId="{E5018436-C639-9E38-73A0-225BB16C62AB}"/>
          </ac:spMkLst>
        </pc:spChg>
        <pc:spChg chg="mod">
          <ac:chgData name="Gussev, Maxim N." userId="61e14300-de16-4167-a6aa-c0653eafb78c" providerId="ADAL" clId="{F1375878-41C5-4B1A-9121-5C3596B2147C}" dt="2025-04-08T14:35:02.064" v="4203" actId="1076"/>
          <ac:spMkLst>
            <pc:docMk/>
            <pc:sldMk cId="3966910095" sldId="1288"/>
            <ac:spMk id="17" creationId="{35DC9538-408D-4522-86DB-7C1D37124E53}"/>
          </ac:spMkLst>
        </pc:spChg>
        <pc:spChg chg="mod">
          <ac:chgData name="Gussev, Maxim N." userId="61e14300-de16-4167-a6aa-c0653eafb78c" providerId="ADAL" clId="{F1375878-41C5-4B1A-9121-5C3596B2147C}" dt="2025-04-08T14:35:02.064" v="4203" actId="1076"/>
          <ac:spMkLst>
            <pc:docMk/>
            <pc:sldMk cId="3966910095" sldId="1288"/>
            <ac:spMk id="18" creationId="{851D1A3D-5B58-14E8-B465-3F9FDCD41AC1}"/>
          </ac:spMkLst>
        </pc:spChg>
        <pc:spChg chg="mod">
          <ac:chgData name="Gussev, Maxim N." userId="61e14300-de16-4167-a6aa-c0653eafb78c" providerId="ADAL" clId="{F1375878-41C5-4B1A-9121-5C3596B2147C}" dt="2025-04-08T14:35:02.064" v="4203" actId="1076"/>
          <ac:spMkLst>
            <pc:docMk/>
            <pc:sldMk cId="3966910095" sldId="1288"/>
            <ac:spMk id="19" creationId="{C042FDD5-CF90-F5E5-00B5-E8CC94ABE856}"/>
          </ac:spMkLst>
        </pc:spChg>
        <pc:spChg chg="mod">
          <ac:chgData name="Gussev, Maxim N." userId="61e14300-de16-4167-a6aa-c0653eafb78c" providerId="ADAL" clId="{F1375878-41C5-4B1A-9121-5C3596B2147C}" dt="2025-04-08T14:35:02.064" v="4203" actId="1076"/>
          <ac:spMkLst>
            <pc:docMk/>
            <pc:sldMk cId="3966910095" sldId="1288"/>
            <ac:spMk id="21" creationId="{28C76C86-0767-10D1-ED2A-AB286926079A}"/>
          </ac:spMkLst>
        </pc:spChg>
        <pc:spChg chg="mod">
          <ac:chgData name="Gussev, Maxim N." userId="61e14300-de16-4167-a6aa-c0653eafb78c" providerId="ADAL" clId="{F1375878-41C5-4B1A-9121-5C3596B2147C}" dt="2025-04-08T14:35:02.064" v="4203" actId="1076"/>
          <ac:spMkLst>
            <pc:docMk/>
            <pc:sldMk cId="3966910095" sldId="1288"/>
            <ac:spMk id="22" creationId="{9008407C-9A0A-0AAD-5066-146834EB590E}"/>
          </ac:spMkLst>
        </pc:spChg>
        <pc:spChg chg="add mod">
          <ac:chgData name="Gussev, Maxim N." userId="61e14300-de16-4167-a6aa-c0653eafb78c" providerId="ADAL" clId="{F1375878-41C5-4B1A-9121-5C3596B2147C}" dt="2025-04-11T13:33:46.458" v="6121" actId="20577"/>
          <ac:spMkLst>
            <pc:docMk/>
            <pc:sldMk cId="3966910095" sldId="1288"/>
            <ac:spMk id="25" creationId="{490182D4-A2CB-3325-F2F1-4B934BB2D8CE}"/>
          </ac:spMkLst>
        </pc:spChg>
        <pc:spChg chg="mod">
          <ac:chgData name="Gussev, Maxim N." userId="61e14300-de16-4167-a6aa-c0653eafb78c" providerId="ADAL" clId="{F1375878-41C5-4B1A-9121-5C3596B2147C}" dt="2025-04-08T14:35:05.522" v="4204" actId="14100"/>
          <ac:spMkLst>
            <pc:docMk/>
            <pc:sldMk cId="3966910095" sldId="1288"/>
            <ac:spMk id="26" creationId="{C8D2BE06-D467-4063-AB4E-01433D891233}"/>
          </ac:spMkLst>
        </pc:spChg>
        <pc:picChg chg="add mod">
          <ac:chgData name="Gussev, Maxim N." userId="61e14300-de16-4167-a6aa-c0653eafb78c" providerId="ADAL" clId="{F1375878-41C5-4B1A-9121-5C3596B2147C}" dt="2025-04-08T14:35:16.382" v="4205" actId="1076"/>
          <ac:picMkLst>
            <pc:docMk/>
            <pc:sldMk cId="3966910095" sldId="1288"/>
            <ac:picMk id="4" creationId="{BB34F423-90D1-7E73-444B-FB8E2B41CFA7}"/>
          </ac:picMkLst>
        </pc:picChg>
        <pc:picChg chg="add mod">
          <ac:chgData name="Gussev, Maxim N." userId="61e14300-de16-4167-a6aa-c0653eafb78c" providerId="ADAL" clId="{F1375878-41C5-4B1A-9121-5C3596B2147C}" dt="2025-04-08T14:35:16.382" v="4205" actId="1076"/>
          <ac:picMkLst>
            <pc:docMk/>
            <pc:sldMk cId="3966910095" sldId="1288"/>
            <ac:picMk id="6" creationId="{C2641093-7C08-3315-43D9-C128C0A9E426}"/>
          </ac:picMkLst>
        </pc:picChg>
        <pc:picChg chg="mod">
          <ac:chgData name="Gussev, Maxim N." userId="61e14300-de16-4167-a6aa-c0653eafb78c" providerId="ADAL" clId="{F1375878-41C5-4B1A-9121-5C3596B2147C}" dt="2025-04-08T14:34:40.866" v="4199" actId="1076"/>
          <ac:picMkLst>
            <pc:docMk/>
            <pc:sldMk cId="3966910095" sldId="1288"/>
            <ac:picMk id="13" creationId="{D4A61F6B-19E8-90DD-0DA0-8C365694F3F1}"/>
          </ac:picMkLst>
        </pc:picChg>
        <pc:picChg chg="mod">
          <ac:chgData name="Gussev, Maxim N." userId="61e14300-de16-4167-a6aa-c0653eafb78c" providerId="ADAL" clId="{F1375878-41C5-4B1A-9121-5C3596B2147C}" dt="2025-04-08T14:35:02.064" v="4203" actId="1076"/>
          <ac:picMkLst>
            <pc:docMk/>
            <pc:sldMk cId="3966910095" sldId="1288"/>
            <ac:picMk id="15" creationId="{01ADF4F9-F7C4-115A-C3E6-C31790AB831E}"/>
          </ac:picMkLst>
        </pc:picChg>
        <pc:picChg chg="add mod ord">
          <ac:chgData name="Gussev, Maxim N." userId="61e14300-de16-4167-a6aa-c0653eafb78c" providerId="ADAL" clId="{F1375878-41C5-4B1A-9121-5C3596B2147C}" dt="2025-04-08T14:35:36.016" v="4209" actId="166"/>
          <ac:picMkLst>
            <pc:docMk/>
            <pc:sldMk cId="3966910095" sldId="1288"/>
            <ac:picMk id="24" creationId="{246F0562-BC8B-842D-F30D-ECABB61122F1}"/>
          </ac:picMkLst>
        </pc:picChg>
        <pc:picChg chg="add mod">
          <ac:chgData name="Gussev, Maxim N." userId="61e14300-de16-4167-a6aa-c0653eafb78c" providerId="ADAL" clId="{F1375878-41C5-4B1A-9121-5C3596B2147C}" dt="2025-04-08T14:35:28.588" v="4207" actId="1076"/>
          <ac:picMkLst>
            <pc:docMk/>
            <pc:sldMk cId="3966910095" sldId="1288"/>
            <ac:picMk id="27" creationId="{300FE882-C66A-DD8F-C238-BA59846A55AD}"/>
          </ac:picMkLst>
        </pc:picChg>
        <pc:cxnChg chg="mod">
          <ac:chgData name="Gussev, Maxim N." userId="61e14300-de16-4167-a6aa-c0653eafb78c" providerId="ADAL" clId="{F1375878-41C5-4B1A-9121-5C3596B2147C}" dt="2025-04-08T14:35:02.064" v="4203" actId="1076"/>
          <ac:cxnSpMkLst>
            <pc:docMk/>
            <pc:sldMk cId="3966910095" sldId="1288"/>
            <ac:cxnSpMk id="20" creationId="{D8C5DB42-C859-69F7-6227-BE3248096BA1}"/>
          </ac:cxnSpMkLst>
        </pc:cxnChg>
      </pc:sldChg>
      <pc:sldChg chg="addSp delSp modSp add mod">
        <pc:chgData name="Gussev, Maxim N." userId="61e14300-de16-4167-a6aa-c0653eafb78c" providerId="ADAL" clId="{F1375878-41C5-4B1A-9121-5C3596B2147C}" dt="2025-04-08T14:44:41.476" v="4818" actId="1076"/>
        <pc:sldMkLst>
          <pc:docMk/>
          <pc:sldMk cId="2342474799" sldId="1289"/>
        </pc:sldMkLst>
        <pc:spChg chg="mod">
          <ac:chgData name="Gussev, Maxim N." userId="61e14300-de16-4167-a6aa-c0653eafb78c" providerId="ADAL" clId="{F1375878-41C5-4B1A-9121-5C3596B2147C}" dt="2025-04-08T14:44:38.176" v="4817" actId="1076"/>
          <ac:spMkLst>
            <pc:docMk/>
            <pc:sldMk cId="2342474799" sldId="1289"/>
            <ac:spMk id="2" creationId="{CD017268-AC01-D78A-AF87-191BCE2D697E}"/>
          </ac:spMkLst>
        </pc:spChg>
        <pc:graphicFrameChg chg="add mod modGraphic">
          <ac:chgData name="Gussev, Maxim N." userId="61e14300-de16-4167-a6aa-c0653eafb78c" providerId="ADAL" clId="{F1375878-41C5-4B1A-9121-5C3596B2147C}" dt="2025-04-08T14:44:41.476" v="4818" actId="1076"/>
          <ac:graphicFrameMkLst>
            <pc:docMk/>
            <pc:sldMk cId="2342474799" sldId="1289"/>
            <ac:graphicFrameMk id="4" creationId="{B70242CA-B49A-9DD1-C063-83B7A6F48588}"/>
          </ac:graphicFrameMkLst>
        </pc:graphicFrameChg>
      </pc:sldChg>
      <pc:sldChg chg="add del">
        <pc:chgData name="Gussev, Maxim N." userId="61e14300-de16-4167-a6aa-c0653eafb78c" providerId="ADAL" clId="{F1375878-41C5-4B1A-9121-5C3596B2147C}" dt="2025-04-08T14:43:25.447" v="4752" actId="47"/>
        <pc:sldMkLst>
          <pc:docMk/>
          <pc:sldMk cId="2313187418" sldId="1290"/>
        </pc:sldMkLst>
      </pc:sldChg>
      <pc:sldChg chg="modSp add mod">
        <pc:chgData name="Gussev, Maxim N." userId="61e14300-de16-4167-a6aa-c0653eafb78c" providerId="ADAL" clId="{F1375878-41C5-4B1A-9121-5C3596B2147C}" dt="2025-04-08T14:59:05.707" v="5863" actId="113"/>
        <pc:sldMkLst>
          <pc:docMk/>
          <pc:sldMk cId="3697402422" sldId="1291"/>
        </pc:sldMkLst>
        <pc:spChg chg="mod">
          <ac:chgData name="Gussev, Maxim N." userId="61e14300-de16-4167-a6aa-c0653eafb78c" providerId="ADAL" clId="{F1375878-41C5-4B1A-9121-5C3596B2147C}" dt="2025-04-05T14:39:20.720" v="3244" actId="20577"/>
          <ac:spMkLst>
            <pc:docMk/>
            <pc:sldMk cId="3697402422" sldId="1291"/>
            <ac:spMk id="2" creationId="{F2840FD0-C5E9-9CDF-57C6-056360F7B973}"/>
          </ac:spMkLst>
        </pc:spChg>
        <pc:spChg chg="mod">
          <ac:chgData name="Gussev, Maxim N." userId="61e14300-de16-4167-a6aa-c0653eafb78c" providerId="ADAL" clId="{F1375878-41C5-4B1A-9121-5C3596B2147C}" dt="2025-04-08T14:59:05.707" v="5863" actId="113"/>
          <ac:spMkLst>
            <pc:docMk/>
            <pc:sldMk cId="3697402422" sldId="1291"/>
            <ac:spMk id="3" creationId="{3A79F3E9-84EB-7992-62A0-DC1FE2DCFF1A}"/>
          </ac:spMkLst>
        </pc:spChg>
      </pc:sldChg>
      <pc:sldChg chg="addSp delSp modSp add mod">
        <pc:chgData name="Gussev, Maxim N." userId="61e14300-de16-4167-a6aa-c0653eafb78c" providerId="ADAL" clId="{F1375878-41C5-4B1A-9121-5C3596B2147C}" dt="2025-04-11T13:34:21.138" v="6123" actId="113"/>
        <pc:sldMkLst>
          <pc:docMk/>
          <pc:sldMk cId="3880086030" sldId="1292"/>
        </pc:sldMkLst>
        <pc:spChg chg="mod">
          <ac:chgData name="Gussev, Maxim N." userId="61e14300-de16-4167-a6aa-c0653eafb78c" providerId="ADAL" clId="{F1375878-41C5-4B1A-9121-5C3596B2147C}" dt="2025-04-08T14:43:14.468" v="4750" actId="1076"/>
          <ac:spMkLst>
            <pc:docMk/>
            <pc:sldMk cId="3880086030" sldId="1292"/>
            <ac:spMk id="5" creationId="{2AF16D60-0F03-C01D-7661-847784BFD68C}"/>
          </ac:spMkLst>
        </pc:spChg>
        <pc:spChg chg="mod">
          <ac:chgData name="Gussev, Maxim N." userId="61e14300-de16-4167-a6aa-c0653eafb78c" providerId="ADAL" clId="{F1375878-41C5-4B1A-9121-5C3596B2147C}" dt="2025-04-08T14:36:22.045" v="4246" actId="20577"/>
          <ac:spMkLst>
            <pc:docMk/>
            <pc:sldMk cId="3880086030" sldId="1292"/>
            <ac:spMk id="7" creationId="{AE88C56F-D3CB-178D-1900-DDBCFB22AC40}"/>
          </ac:spMkLst>
        </pc:spChg>
        <pc:spChg chg="mod">
          <ac:chgData name="Gussev, Maxim N." userId="61e14300-de16-4167-a6aa-c0653eafb78c" providerId="ADAL" clId="{F1375878-41C5-4B1A-9121-5C3596B2147C}" dt="2025-04-08T14:43:14.468" v="4750" actId="1076"/>
          <ac:spMkLst>
            <pc:docMk/>
            <pc:sldMk cId="3880086030" sldId="1292"/>
            <ac:spMk id="11" creationId="{454CC211-1DAC-E023-B625-8D8C2E53D83A}"/>
          </ac:spMkLst>
        </pc:spChg>
        <pc:spChg chg="mod">
          <ac:chgData name="Gussev, Maxim N." userId="61e14300-de16-4167-a6aa-c0653eafb78c" providerId="ADAL" clId="{F1375878-41C5-4B1A-9121-5C3596B2147C}" dt="2025-04-08T14:43:14.468" v="4750" actId="1076"/>
          <ac:spMkLst>
            <pc:docMk/>
            <pc:sldMk cId="3880086030" sldId="1292"/>
            <ac:spMk id="12" creationId="{FD2CCA55-4143-5237-7F04-8B8FD19F2F85}"/>
          </ac:spMkLst>
        </pc:spChg>
        <pc:spChg chg="add mod">
          <ac:chgData name="Gussev, Maxim N." userId="61e14300-de16-4167-a6aa-c0653eafb78c" providerId="ADAL" clId="{F1375878-41C5-4B1A-9121-5C3596B2147C}" dt="2025-04-11T13:34:21.138" v="6123" actId="113"/>
          <ac:spMkLst>
            <pc:docMk/>
            <pc:sldMk cId="3880086030" sldId="1292"/>
            <ac:spMk id="23" creationId="{8CD95037-9DB7-6FAB-78B3-61A9A67D0EA3}"/>
          </ac:spMkLst>
        </pc:spChg>
        <pc:picChg chg="mod">
          <ac:chgData name="Gussev, Maxim N." userId="61e14300-de16-4167-a6aa-c0653eafb78c" providerId="ADAL" clId="{F1375878-41C5-4B1A-9121-5C3596B2147C}" dt="2025-04-08T14:43:14.468" v="4750" actId="1076"/>
          <ac:picMkLst>
            <pc:docMk/>
            <pc:sldMk cId="3880086030" sldId="1292"/>
            <ac:picMk id="3" creationId="{AC99524E-6243-6421-5D6F-A920AAC60251}"/>
          </ac:picMkLst>
        </pc:picChg>
        <pc:picChg chg="mod">
          <ac:chgData name="Gussev, Maxim N." userId="61e14300-de16-4167-a6aa-c0653eafb78c" providerId="ADAL" clId="{F1375878-41C5-4B1A-9121-5C3596B2147C}" dt="2025-04-08T14:43:14.468" v="4750" actId="1076"/>
          <ac:picMkLst>
            <pc:docMk/>
            <pc:sldMk cId="3880086030" sldId="1292"/>
            <ac:picMk id="9" creationId="{EB854BC8-4416-FB3C-ED83-B8EF88AA235E}"/>
          </ac:picMkLst>
        </pc:picChg>
        <pc:picChg chg="mod">
          <ac:chgData name="Gussev, Maxim N." userId="61e14300-de16-4167-a6aa-c0653eafb78c" providerId="ADAL" clId="{F1375878-41C5-4B1A-9121-5C3596B2147C}" dt="2025-04-08T14:43:14.468" v="4750" actId="1076"/>
          <ac:picMkLst>
            <pc:docMk/>
            <pc:sldMk cId="3880086030" sldId="1292"/>
            <ac:picMk id="10" creationId="{D65F7E06-6CC0-FCCF-C230-239B634BF1A8}"/>
          </ac:picMkLst>
        </pc:picChg>
      </pc:sldChg>
      <pc:sldMasterChg chg="addSp delSp modSp mod delSldLayout modSldLayout">
        <pc:chgData name="Gussev, Maxim N." userId="61e14300-de16-4167-a6aa-c0653eafb78c" providerId="ADAL" clId="{F1375878-41C5-4B1A-9121-5C3596B2147C}" dt="2025-04-05T14:58:33.859" v="3346" actId="47"/>
        <pc:sldMasterMkLst>
          <pc:docMk/>
          <pc:sldMasterMk cId="2725756759" sldId="2147483660"/>
        </pc:sldMasterMkLst>
        <pc:picChg chg="mod">
          <ac:chgData name="Gussev, Maxim N." userId="61e14300-de16-4167-a6aa-c0653eafb78c" providerId="ADAL" clId="{F1375878-41C5-4B1A-9121-5C3596B2147C}" dt="2025-04-05T14:49:16.025" v="3262" actId="1076"/>
          <ac:picMkLst>
            <pc:docMk/>
            <pc:sldMasterMk cId="2725756759" sldId="2147483660"/>
            <ac:picMk id="2" creationId="{1858703B-0568-4E9E-67E9-60410723446F}"/>
          </ac:picMkLst>
        </pc:picChg>
        <pc:picChg chg="add mod">
          <ac:chgData name="Gussev, Maxim N." userId="61e14300-de16-4167-a6aa-c0653eafb78c" providerId="ADAL" clId="{F1375878-41C5-4B1A-9121-5C3596B2147C}" dt="2025-04-05T14:50:47.231" v="3271" actId="1076"/>
          <ac:picMkLst>
            <pc:docMk/>
            <pc:sldMasterMk cId="2725756759" sldId="2147483660"/>
            <ac:picMk id="6" creationId="{93F9A606-BFF3-82D8-036C-D93DB7AFA484}"/>
          </ac:picMkLst>
        </pc:picChg>
        <pc:sldLayoutChg chg="delSp mod">
          <pc:chgData name="Gussev, Maxim N." userId="61e14300-de16-4167-a6aa-c0653eafb78c" providerId="ADAL" clId="{F1375878-41C5-4B1A-9121-5C3596B2147C}" dt="2025-04-05T14:49:01.633" v="3261" actId="478"/>
          <pc:sldLayoutMkLst>
            <pc:docMk/>
            <pc:sldMasterMk cId="2725756759" sldId="2147483660"/>
            <pc:sldLayoutMk cId="2227458949" sldId="2147483732"/>
          </pc:sldLayoutMkLst>
        </pc:sldLayoutChg>
        <pc:sldLayoutChg chg="del">
          <pc:chgData name="Gussev, Maxim N." userId="61e14300-de16-4167-a6aa-c0653eafb78c" providerId="ADAL" clId="{F1375878-41C5-4B1A-9121-5C3596B2147C}" dt="2025-04-05T14:34:55.649" v="3130" actId="47"/>
          <pc:sldLayoutMkLst>
            <pc:docMk/>
            <pc:sldMasterMk cId="2725756759" sldId="2147483660"/>
            <pc:sldLayoutMk cId="2319337575" sldId="2147483766"/>
          </pc:sldLayoutMkLst>
        </pc:sldLayoutChg>
        <pc:sldLayoutChg chg="addSp modSp mod">
          <pc:chgData name="Gussev, Maxim N." userId="61e14300-de16-4167-a6aa-c0653eafb78c" providerId="ADAL" clId="{F1375878-41C5-4B1A-9121-5C3596B2147C}" dt="2025-04-05T14:48:52.162" v="3260" actId="1076"/>
          <pc:sldLayoutMkLst>
            <pc:docMk/>
            <pc:sldMasterMk cId="2725756759" sldId="2147483660"/>
            <pc:sldLayoutMk cId="3841265132" sldId="2147483805"/>
          </pc:sldLayoutMkLst>
          <pc:picChg chg="add mod">
            <ac:chgData name="Gussev, Maxim N." userId="61e14300-de16-4167-a6aa-c0653eafb78c" providerId="ADAL" clId="{F1375878-41C5-4B1A-9121-5C3596B2147C}" dt="2025-04-05T14:48:52.162" v="3260" actId="1076"/>
            <ac:picMkLst>
              <pc:docMk/>
              <pc:sldMasterMk cId="2725756759" sldId="2147483660"/>
              <pc:sldLayoutMk cId="3841265132" sldId="2147483805"/>
              <ac:picMk id="4" creationId="{CC3A05DC-3CB6-D2BE-EE44-FBCCFED83B85}"/>
            </ac:picMkLst>
          </pc:picChg>
        </pc:sldLayoutChg>
        <pc:sldLayoutChg chg="del">
          <pc:chgData name="Gussev, Maxim N." userId="61e14300-de16-4167-a6aa-c0653eafb78c" providerId="ADAL" clId="{F1375878-41C5-4B1A-9121-5C3596B2147C}" dt="2025-04-05T14:58:33.859" v="3346" actId="47"/>
          <pc:sldLayoutMkLst>
            <pc:docMk/>
            <pc:sldMasterMk cId="2725756759" sldId="2147483660"/>
            <pc:sldLayoutMk cId="3691873057" sldId="2147483806"/>
          </pc:sldLayoutMkLst>
        </pc:sldLayoutChg>
      </pc:sldMasterChg>
    </pc:docChg>
  </pc:docChgLst>
  <pc:docChgLst>
    <pc:chgData name="Gussev, Maxim N." userId="61e14300-de16-4167-a6aa-c0653eafb78c" providerId="ADAL" clId="{8E787E32-0740-4CFC-A964-2D105AC70E26}"/>
    <pc:docChg chg="modSld">
      <pc:chgData name="Gussev, Maxim N." userId="61e14300-de16-4167-a6aa-c0653eafb78c" providerId="ADAL" clId="{8E787E32-0740-4CFC-A964-2D105AC70E26}" dt="2024-09-30T22:47:55.337" v="6" actId="404"/>
      <pc:docMkLst>
        <pc:docMk/>
      </pc:docMkLst>
      <pc:sldChg chg="modSp mod">
        <pc:chgData name="Gussev, Maxim N." userId="61e14300-de16-4167-a6aa-c0653eafb78c" providerId="ADAL" clId="{8E787E32-0740-4CFC-A964-2D105AC70E26}" dt="2024-09-30T22:47:55.337" v="6" actId="404"/>
        <pc:sldMkLst>
          <pc:docMk/>
          <pc:sldMk cId="2724756432" sldId="1281"/>
        </pc:sldMkLst>
      </pc:sldChg>
    </pc:docChg>
  </pc:docChgLst>
  <pc:docChgLst>
    <pc:chgData name="Gussev, Maxim N." userId="61e14300-de16-4167-a6aa-c0653eafb78c" providerId="ADAL" clId="{A76B0B3D-E57A-43A2-8705-C0E821AFC493}"/>
    <pc:docChg chg="custSel addSld delSld modSld sldOrd addMainMaster delMainMaster modMainMaster">
      <pc:chgData name="Gussev, Maxim N." userId="61e14300-de16-4167-a6aa-c0653eafb78c" providerId="ADAL" clId="{A76B0B3D-E57A-43A2-8705-C0E821AFC493}" dt="2024-11-06T14:26:08.298" v="115" actId="165"/>
      <pc:docMkLst>
        <pc:docMk/>
      </pc:docMkLst>
      <pc:sldChg chg="del">
        <pc:chgData name="Gussev, Maxim N." userId="61e14300-de16-4167-a6aa-c0653eafb78c" providerId="ADAL" clId="{A76B0B3D-E57A-43A2-8705-C0E821AFC493}" dt="2024-09-27T19:09:43.656" v="19" actId="47"/>
        <pc:sldMkLst>
          <pc:docMk/>
          <pc:sldMk cId="4172643671" sldId="256"/>
        </pc:sldMkLst>
      </pc:sldChg>
      <pc:sldChg chg="modSp mod">
        <pc:chgData name="Gussev, Maxim N." userId="61e14300-de16-4167-a6aa-c0653eafb78c" providerId="ADAL" clId="{A76B0B3D-E57A-43A2-8705-C0E821AFC493}" dt="2024-09-28T14:47:07.627" v="42" actId="1076"/>
        <pc:sldMkLst>
          <pc:docMk/>
          <pc:sldMk cId="556802137" sldId="258"/>
        </pc:sldMkLst>
      </pc:sldChg>
      <pc:sldChg chg="modSp mod">
        <pc:chgData name="Gussev, Maxim N." userId="61e14300-de16-4167-a6aa-c0653eafb78c" providerId="ADAL" clId="{A76B0B3D-E57A-43A2-8705-C0E821AFC493}" dt="2024-09-28T15:31:57.330" v="108" actId="1076"/>
        <pc:sldMkLst>
          <pc:docMk/>
          <pc:sldMk cId="1438250146" sldId="1132"/>
        </pc:sldMkLst>
      </pc:sldChg>
      <pc:sldChg chg="modSp mod">
        <pc:chgData name="Gussev, Maxim N." userId="61e14300-de16-4167-a6aa-c0653eafb78c" providerId="ADAL" clId="{A76B0B3D-E57A-43A2-8705-C0E821AFC493}" dt="2024-09-28T15:32:19.774" v="110" actId="14100"/>
        <pc:sldMkLst>
          <pc:docMk/>
          <pc:sldMk cId="567956232" sldId="1201"/>
        </pc:sldMkLst>
      </pc:sldChg>
      <pc:sldChg chg="modSp mod">
        <pc:chgData name="Gussev, Maxim N." userId="61e14300-de16-4167-a6aa-c0653eafb78c" providerId="ADAL" clId="{A76B0B3D-E57A-43A2-8705-C0E821AFC493}" dt="2024-09-28T14:47:02.762" v="41" actId="14100"/>
        <pc:sldMkLst>
          <pc:docMk/>
          <pc:sldMk cId="1224713932" sldId="1227"/>
        </pc:sldMkLst>
      </pc:sldChg>
      <pc:sldChg chg="modSp mod">
        <pc:chgData name="Gussev, Maxim N." userId="61e14300-de16-4167-a6aa-c0653eafb78c" providerId="ADAL" clId="{A76B0B3D-E57A-43A2-8705-C0E821AFC493}" dt="2024-09-28T14:48:38.708" v="59" actId="14100"/>
        <pc:sldMkLst>
          <pc:docMk/>
          <pc:sldMk cId="1203592391" sldId="1231"/>
        </pc:sldMkLst>
      </pc:sldChg>
      <pc:sldChg chg="modSp mod">
        <pc:chgData name="Gussev, Maxim N." userId="61e14300-de16-4167-a6aa-c0653eafb78c" providerId="ADAL" clId="{A76B0B3D-E57A-43A2-8705-C0E821AFC493}" dt="2024-09-28T14:49:14.572" v="65" actId="1076"/>
        <pc:sldMkLst>
          <pc:docMk/>
          <pc:sldMk cId="303186070" sldId="1242"/>
        </pc:sldMkLst>
      </pc:sldChg>
      <pc:sldChg chg="modSp mod">
        <pc:chgData name="Gussev, Maxim N." userId="61e14300-de16-4167-a6aa-c0653eafb78c" providerId="ADAL" clId="{A76B0B3D-E57A-43A2-8705-C0E821AFC493}" dt="2024-09-28T14:50:25.382" v="83" actId="14100"/>
        <pc:sldMkLst>
          <pc:docMk/>
          <pc:sldMk cId="2054604041" sldId="1245"/>
        </pc:sldMkLst>
      </pc:sldChg>
      <pc:sldChg chg="delSp modSp mod">
        <pc:chgData name="Gussev, Maxim N." userId="61e14300-de16-4167-a6aa-c0653eafb78c" providerId="ADAL" clId="{A76B0B3D-E57A-43A2-8705-C0E821AFC493}" dt="2024-11-06T14:26:08.298" v="115" actId="165"/>
        <pc:sldMkLst>
          <pc:docMk/>
          <pc:sldMk cId="3404289126" sldId="1246"/>
        </pc:sldMkLst>
      </pc:sldChg>
      <pc:sldChg chg="modSp mod">
        <pc:chgData name="Gussev, Maxim N." userId="61e14300-de16-4167-a6aa-c0653eafb78c" providerId="ADAL" clId="{A76B0B3D-E57A-43A2-8705-C0E821AFC493}" dt="2024-09-28T14:49:57.220" v="76" actId="1076"/>
        <pc:sldMkLst>
          <pc:docMk/>
          <pc:sldMk cId="1621986416" sldId="1250"/>
        </pc:sldMkLst>
      </pc:sldChg>
      <pc:sldChg chg="modSp mod">
        <pc:chgData name="Gussev, Maxim N." userId="61e14300-de16-4167-a6aa-c0653eafb78c" providerId="ADAL" clId="{A76B0B3D-E57A-43A2-8705-C0E821AFC493}" dt="2024-09-28T14:49:30.068" v="69" actId="14100"/>
        <pc:sldMkLst>
          <pc:docMk/>
          <pc:sldMk cId="331593480" sldId="1253"/>
        </pc:sldMkLst>
      </pc:sldChg>
      <pc:sldChg chg="modSp mod">
        <pc:chgData name="Gussev, Maxim N." userId="61e14300-de16-4167-a6aa-c0653eafb78c" providerId="ADAL" clId="{A76B0B3D-E57A-43A2-8705-C0E821AFC493}" dt="2024-09-28T14:51:02.542" v="86" actId="14100"/>
        <pc:sldMkLst>
          <pc:docMk/>
          <pc:sldMk cId="3499049298" sldId="1255"/>
        </pc:sldMkLst>
      </pc:sldChg>
      <pc:sldChg chg="modSp mod">
        <pc:chgData name="Gussev, Maxim N." userId="61e14300-de16-4167-a6aa-c0653eafb78c" providerId="ADAL" clId="{A76B0B3D-E57A-43A2-8705-C0E821AFC493}" dt="2024-09-28T14:52:27.859" v="103" actId="120"/>
        <pc:sldMkLst>
          <pc:docMk/>
          <pc:sldMk cId="903003044" sldId="1260"/>
        </pc:sldMkLst>
      </pc:sldChg>
      <pc:sldChg chg="modSp mod ord">
        <pc:chgData name="Gussev, Maxim N." userId="61e14300-de16-4167-a6aa-c0653eafb78c" providerId="ADAL" clId="{A76B0B3D-E57A-43A2-8705-C0E821AFC493}" dt="2024-09-28T15:21:52.462" v="107"/>
        <pc:sldMkLst>
          <pc:docMk/>
          <pc:sldMk cId="3282277869" sldId="1263"/>
        </pc:sldMkLst>
      </pc:sldChg>
      <pc:sldChg chg="modSp ord">
        <pc:chgData name="Gussev, Maxim N." userId="61e14300-de16-4167-a6aa-c0653eafb78c" providerId="ADAL" clId="{A76B0B3D-E57A-43A2-8705-C0E821AFC493}" dt="2024-09-28T15:21:13.978" v="105"/>
        <pc:sldMkLst>
          <pc:docMk/>
          <pc:sldMk cId="1662805598" sldId="1267"/>
        </pc:sldMkLst>
      </pc:sldChg>
      <pc:sldChg chg="modSp mod">
        <pc:chgData name="Gussev, Maxim N." userId="61e14300-de16-4167-a6aa-c0653eafb78c" providerId="ADAL" clId="{A76B0B3D-E57A-43A2-8705-C0E821AFC493}" dt="2024-09-28T14:48:03.958" v="51" actId="1076"/>
        <pc:sldMkLst>
          <pc:docMk/>
          <pc:sldMk cId="3829923890" sldId="1268"/>
        </pc:sldMkLst>
      </pc:sldChg>
      <pc:sldChg chg="modSp mod modCm">
        <pc:chgData name="Gussev, Maxim N." userId="61e14300-de16-4167-a6aa-c0653eafb78c" providerId="ADAL" clId="{A76B0B3D-E57A-43A2-8705-C0E821AFC493}" dt="2024-09-28T15:32:45.534" v="114" actId="1076"/>
        <pc:sldMkLst>
          <pc:docMk/>
          <pc:sldMk cId="1058609143" sldId="1269"/>
        </pc:sldMkLst>
        <pc:extLst>
          <p:ext xmlns:p="http://schemas.openxmlformats.org/presentationml/2006/main" uri="{D6D511B9-2390-475A-947B-AFAB55BFBCF1}">
            <pc226:cmChg xmlns:pc226="http://schemas.microsoft.com/office/powerpoint/2022/06/main/command" chg="mod">
              <pc226:chgData name="Gussev, Maxim N." userId="61e14300-de16-4167-a6aa-c0653eafb78c" providerId="ADAL" clId="{A76B0B3D-E57A-43A2-8705-C0E821AFC493}" dt="2024-09-27T13:18:57.764" v="2" actId="6549"/>
              <pc2:cmMkLst xmlns:pc2="http://schemas.microsoft.com/office/powerpoint/2019/9/main/command">
                <pc:docMk/>
                <pc:sldMk cId="1058609143" sldId="1269"/>
                <pc2:cmMk id="{FA19629A-0726-4D9B-BF6B-F0AD78C625F3}"/>
              </pc2:cmMkLst>
            </pc226:cmChg>
          </p:ext>
        </pc:extLst>
      </pc:sldChg>
      <pc:sldChg chg="modSp mod">
        <pc:chgData name="Gussev, Maxim N." userId="61e14300-de16-4167-a6aa-c0653eafb78c" providerId="ADAL" clId="{A76B0B3D-E57A-43A2-8705-C0E821AFC493}" dt="2024-09-28T14:47:26.907" v="46" actId="14100"/>
        <pc:sldMkLst>
          <pc:docMk/>
          <pc:sldMk cId="331848644" sldId="1270"/>
        </pc:sldMkLst>
      </pc:sldChg>
      <pc:sldChg chg="modSp mod modCm">
        <pc:chgData name="Gussev, Maxim N." userId="61e14300-de16-4167-a6aa-c0653eafb78c" providerId="ADAL" clId="{A76B0B3D-E57A-43A2-8705-C0E821AFC493}" dt="2024-09-28T14:48:12.764" v="52" actId="1076"/>
        <pc:sldMkLst>
          <pc:docMk/>
          <pc:sldMk cId="98997616" sldId="1278"/>
        </pc:sldMkLst>
        <pc:extLst>
          <p:ext xmlns:p="http://schemas.openxmlformats.org/presentationml/2006/main" uri="{D6D511B9-2390-475A-947B-AFAB55BFBCF1}">
            <pc226:cmChg xmlns:pc226="http://schemas.microsoft.com/office/powerpoint/2022/06/main/command" chg="mod">
              <pc226:chgData name="Gussev, Maxim N." userId="61e14300-de16-4167-a6aa-c0653eafb78c" providerId="ADAL" clId="{A76B0B3D-E57A-43A2-8705-C0E821AFC493}" dt="2024-09-27T13:20:47.510" v="5" actId="6549"/>
              <pc2:cmMkLst xmlns:pc2="http://schemas.microsoft.com/office/powerpoint/2019/9/main/command">
                <pc:docMk/>
                <pc:sldMk cId="98997616" sldId="1278"/>
                <pc2:cmMk id="{581B1618-7463-4E73-A037-021B9E38D9B7}"/>
              </pc2:cmMkLst>
            </pc226:cmChg>
          </p:ext>
        </pc:extLst>
      </pc:sldChg>
      <pc:sldChg chg="modSp mod">
        <pc:chgData name="Gussev, Maxim N." userId="61e14300-de16-4167-a6aa-c0653eafb78c" providerId="ADAL" clId="{A76B0B3D-E57A-43A2-8705-C0E821AFC493}" dt="2024-09-28T14:48:49.219" v="60" actId="1076"/>
        <pc:sldMkLst>
          <pc:docMk/>
          <pc:sldMk cId="2046642901" sldId="1280"/>
        </pc:sldMkLst>
      </pc:sldChg>
      <pc:sldChg chg="modSp mod">
        <pc:chgData name="Gussev, Maxim N." userId="61e14300-de16-4167-a6aa-c0653eafb78c" providerId="ADAL" clId="{A76B0B3D-E57A-43A2-8705-C0E821AFC493}" dt="2024-09-28T14:51:46.797" v="95" actId="1076"/>
        <pc:sldMkLst>
          <pc:docMk/>
          <pc:sldMk cId="2724756432" sldId="1281"/>
        </pc:sldMkLst>
      </pc:sldChg>
      <pc:sldChg chg="modSp add mod">
        <pc:chgData name="Gussev, Maxim N." userId="61e14300-de16-4167-a6aa-c0653eafb78c" providerId="ADAL" clId="{A76B0B3D-E57A-43A2-8705-C0E821AFC493}" dt="2024-09-27T19:14:58.780" v="32" actId="1076"/>
        <pc:sldMkLst>
          <pc:docMk/>
          <pc:sldMk cId="1665996140" sldId="1283"/>
        </pc:sldMkLst>
      </pc:sldChg>
      <pc:sldMasterChg chg="addSp delSp modSp mod modSldLayout">
        <pc:chgData name="Gussev, Maxim N." userId="61e14300-de16-4167-a6aa-c0653eafb78c" providerId="ADAL" clId="{A76B0B3D-E57A-43A2-8705-C0E821AFC493}" dt="2024-09-28T14:46:27.533" v="37" actId="478"/>
        <pc:sldMasterMkLst>
          <pc:docMk/>
          <pc:sldMasterMk cId="2725756759" sldId="2147483660"/>
        </pc:sldMasterMkLst>
        <pc:sldLayoutChg chg="addSp modSp mod">
          <pc:chgData name="Gussev, Maxim N." userId="61e14300-de16-4167-a6aa-c0653eafb78c" providerId="ADAL" clId="{A76B0B3D-E57A-43A2-8705-C0E821AFC493}" dt="2024-09-27T19:12:24.370" v="23" actId="14100"/>
          <pc:sldLayoutMkLst>
            <pc:docMk/>
            <pc:sldMasterMk cId="2725756759" sldId="2147483660"/>
            <pc:sldLayoutMk cId="2227458949" sldId="2147483732"/>
          </pc:sldLayoutMkLst>
        </pc:sldLayoutChg>
      </pc:sldMasterChg>
      <pc:sldMasterChg chg="del">
        <pc:chgData name="Gussev, Maxim N." userId="61e14300-de16-4167-a6aa-c0653eafb78c" providerId="ADAL" clId="{A76B0B3D-E57A-43A2-8705-C0E821AFC493}" dt="2024-09-27T19:11:49.557" v="20" actId="2696"/>
        <pc:sldMasterMkLst>
          <pc:docMk/>
          <pc:sldMasterMk cId="3290853245" sldId="2147483779"/>
        </pc:sldMasterMkLst>
      </pc:sldMasterChg>
      <pc:sldMasterChg chg="new del mod addSldLayout">
        <pc:chgData name="Gussev, Maxim N." userId="61e14300-de16-4167-a6aa-c0653eafb78c" providerId="ADAL" clId="{A76B0B3D-E57A-43A2-8705-C0E821AFC493}" dt="2024-09-27T19:12:45.092" v="24" actId="2696"/>
        <pc:sldMasterMkLst>
          <pc:docMk/>
          <pc:sldMasterMk cId="144462781" sldId="2147483793"/>
        </pc:sldMasterMkLst>
        <pc:sldLayoutChg chg="new replId">
          <pc:chgData name="Gussev, Maxim N." userId="61e14300-de16-4167-a6aa-c0653eafb78c" providerId="ADAL" clId="{A76B0B3D-E57A-43A2-8705-C0E821AFC493}" dt="2024-09-27T18:57:47.834" v="6" actId="6938"/>
          <pc:sldLayoutMkLst>
            <pc:docMk/>
            <pc:sldMasterMk cId="144462781" sldId="2147483793"/>
            <pc:sldLayoutMk cId="1085350104" sldId="2147483794"/>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646292963" sldId="2147483795"/>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3100287216" sldId="2147483796"/>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1350305588" sldId="2147483797"/>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1741635699" sldId="2147483798"/>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308026300" sldId="2147483799"/>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2603969025" sldId="2147483800"/>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1562957555" sldId="2147483801"/>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2215519744" sldId="2147483802"/>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3914476978" sldId="2147483803"/>
          </pc:sldLayoutMkLst>
        </pc:sldLayoutChg>
        <pc:sldLayoutChg chg="new replId">
          <pc:chgData name="Gussev, Maxim N." userId="61e14300-de16-4167-a6aa-c0653eafb78c" providerId="ADAL" clId="{A76B0B3D-E57A-43A2-8705-C0E821AFC493}" dt="2024-09-27T18:57:47.834" v="6" actId="6938"/>
          <pc:sldLayoutMkLst>
            <pc:docMk/>
            <pc:sldMasterMk cId="144462781" sldId="2147483793"/>
            <pc:sldLayoutMk cId="1016323346" sldId="2147483804"/>
          </pc:sldLayoutMkLst>
        </pc:sldLayoutChg>
      </pc:sldMasterChg>
    </pc:docChg>
  </pc:docChgLst>
  <pc:docChgLst>
    <pc:chgData name="Gussev, Maxim N." userId="61e14300-de16-4167-a6aa-c0653eafb78c" providerId="ADAL" clId="{3E36D749-4AAB-4404-B47A-9B15BB300FD7}"/>
    <pc:docChg chg="undo custSel modSld">
      <pc:chgData name="Gussev, Maxim N." userId="61e14300-de16-4167-a6aa-c0653eafb78c" providerId="ADAL" clId="{3E36D749-4AAB-4404-B47A-9B15BB300FD7}" dt="2025-04-09T15:00:26.920" v="1605" actId="255"/>
      <pc:docMkLst>
        <pc:docMk/>
      </pc:docMkLst>
      <pc:sldChg chg="modSp mod">
        <pc:chgData name="Gussev, Maxim N." userId="61e14300-de16-4167-a6aa-c0653eafb78c" providerId="ADAL" clId="{3E36D749-4AAB-4404-B47A-9B15BB300FD7}" dt="2025-04-09T14:42:55.435" v="1177" actId="14100"/>
        <pc:sldMkLst>
          <pc:docMk/>
          <pc:sldMk cId="2319796480" sldId="260"/>
        </pc:sldMkLst>
        <pc:spChg chg="mod">
          <ac:chgData name="Gussev, Maxim N." userId="61e14300-de16-4167-a6aa-c0653eafb78c" providerId="ADAL" clId="{3E36D749-4AAB-4404-B47A-9B15BB300FD7}" dt="2025-04-09T14:42:55.435" v="1177" actId="14100"/>
          <ac:spMkLst>
            <pc:docMk/>
            <pc:sldMk cId="2319796480" sldId="260"/>
            <ac:spMk id="13" creationId="{AECC1626-9D4D-AAC5-D351-DDA776BD95D0}"/>
          </ac:spMkLst>
        </pc:spChg>
        <pc:grpChg chg="mod">
          <ac:chgData name="Gussev, Maxim N." userId="61e14300-de16-4167-a6aa-c0653eafb78c" providerId="ADAL" clId="{3E36D749-4AAB-4404-B47A-9B15BB300FD7}" dt="2025-04-09T14:42:39.373" v="1171" actId="1076"/>
          <ac:grpSpMkLst>
            <pc:docMk/>
            <pc:sldMk cId="2319796480" sldId="260"/>
            <ac:grpSpMk id="9" creationId="{E7F89FD1-82D1-A648-1E6D-580C9BC7D20A}"/>
          </ac:grpSpMkLst>
        </pc:grpChg>
      </pc:sldChg>
      <pc:sldChg chg="addSp modSp mod">
        <pc:chgData name="Gussev, Maxim N." userId="61e14300-de16-4167-a6aa-c0653eafb78c" providerId="ADAL" clId="{3E36D749-4AAB-4404-B47A-9B15BB300FD7}" dt="2025-04-09T14:41:24.110" v="1016" actId="113"/>
        <pc:sldMkLst>
          <pc:docMk/>
          <pc:sldMk cId="3333689631" sldId="263"/>
        </pc:sldMkLst>
        <pc:spChg chg="mod">
          <ac:chgData name="Gussev, Maxim N." userId="61e14300-de16-4167-a6aa-c0653eafb78c" providerId="ADAL" clId="{3E36D749-4AAB-4404-B47A-9B15BB300FD7}" dt="2025-04-09T14:41:24.110" v="1016" actId="113"/>
          <ac:spMkLst>
            <pc:docMk/>
            <pc:sldMk cId="3333689631" sldId="263"/>
            <ac:spMk id="7" creationId="{B9B1D06D-B779-EC9D-0754-475EA6144213}"/>
          </ac:spMkLst>
        </pc:spChg>
        <pc:spChg chg="mod">
          <ac:chgData name="Gussev, Maxim N." userId="61e14300-de16-4167-a6aa-c0653eafb78c" providerId="ADAL" clId="{3E36D749-4AAB-4404-B47A-9B15BB300FD7}" dt="2025-04-09T14:40:37.765" v="945" actId="1076"/>
          <ac:spMkLst>
            <pc:docMk/>
            <pc:sldMk cId="3333689631" sldId="263"/>
            <ac:spMk id="12" creationId="{9B4A2F92-02AD-6B42-D257-3B956F96E736}"/>
          </ac:spMkLst>
        </pc:spChg>
        <pc:spChg chg="mod">
          <ac:chgData name="Gussev, Maxim N." userId="61e14300-de16-4167-a6aa-c0653eafb78c" providerId="ADAL" clId="{3E36D749-4AAB-4404-B47A-9B15BB300FD7}" dt="2025-04-09T14:40:37.765" v="945" actId="1076"/>
          <ac:spMkLst>
            <pc:docMk/>
            <pc:sldMk cId="3333689631" sldId="263"/>
            <ac:spMk id="13" creationId="{E31E0388-3CEE-5135-85B4-28367A57FEE1}"/>
          </ac:spMkLst>
        </pc:spChg>
        <pc:spChg chg="mod">
          <ac:chgData name="Gussev, Maxim N." userId="61e14300-de16-4167-a6aa-c0653eafb78c" providerId="ADAL" clId="{3E36D749-4AAB-4404-B47A-9B15BB300FD7}" dt="2025-04-09T14:40:37.765" v="945" actId="1076"/>
          <ac:spMkLst>
            <pc:docMk/>
            <pc:sldMk cId="3333689631" sldId="263"/>
            <ac:spMk id="14" creationId="{393D5F6A-2ED0-B29B-3DF2-D12C622EFEB0}"/>
          </ac:spMkLst>
        </pc:spChg>
        <pc:spChg chg="mod">
          <ac:chgData name="Gussev, Maxim N." userId="61e14300-de16-4167-a6aa-c0653eafb78c" providerId="ADAL" clId="{3E36D749-4AAB-4404-B47A-9B15BB300FD7}" dt="2025-04-09T14:40:37.765" v="945" actId="1076"/>
          <ac:spMkLst>
            <pc:docMk/>
            <pc:sldMk cId="3333689631" sldId="263"/>
            <ac:spMk id="15" creationId="{448A1B30-DD90-4628-E983-E3C6A64C8373}"/>
          </ac:spMkLst>
        </pc:spChg>
        <pc:spChg chg="mod">
          <ac:chgData name="Gussev, Maxim N." userId="61e14300-de16-4167-a6aa-c0653eafb78c" providerId="ADAL" clId="{3E36D749-4AAB-4404-B47A-9B15BB300FD7}" dt="2025-04-09T14:40:37.765" v="945" actId="1076"/>
          <ac:spMkLst>
            <pc:docMk/>
            <pc:sldMk cId="3333689631" sldId="263"/>
            <ac:spMk id="16" creationId="{AE2C7126-A2DA-344B-384E-6B19C5ACFBCC}"/>
          </ac:spMkLst>
        </pc:spChg>
        <pc:spChg chg="add mod">
          <ac:chgData name="Gussev, Maxim N." userId="61e14300-de16-4167-a6aa-c0653eafb78c" providerId="ADAL" clId="{3E36D749-4AAB-4404-B47A-9B15BB300FD7}" dt="2025-04-09T14:41:17.027" v="1015" actId="1076"/>
          <ac:spMkLst>
            <pc:docMk/>
            <pc:sldMk cId="3333689631" sldId="263"/>
            <ac:spMk id="17" creationId="{2B86FFDB-EB62-AEFB-81D6-073EBF2F589E}"/>
          </ac:spMkLst>
        </pc:spChg>
        <pc:picChg chg="mod">
          <ac:chgData name="Gussev, Maxim N." userId="61e14300-de16-4167-a6aa-c0653eafb78c" providerId="ADAL" clId="{3E36D749-4AAB-4404-B47A-9B15BB300FD7}" dt="2025-04-09T14:40:37.765" v="945" actId="1076"/>
          <ac:picMkLst>
            <pc:docMk/>
            <pc:sldMk cId="3333689631" sldId="263"/>
            <ac:picMk id="4" creationId="{482ED2FD-3BFB-FAFC-359B-6DF65063FD45}"/>
          </ac:picMkLst>
        </pc:picChg>
        <pc:picChg chg="mod">
          <ac:chgData name="Gussev, Maxim N." userId="61e14300-de16-4167-a6aa-c0653eafb78c" providerId="ADAL" clId="{3E36D749-4AAB-4404-B47A-9B15BB300FD7}" dt="2025-04-09T14:40:37.765" v="945" actId="1076"/>
          <ac:picMkLst>
            <pc:docMk/>
            <pc:sldMk cId="3333689631" sldId="263"/>
            <ac:picMk id="8" creationId="{3EB889AB-8878-6489-BD39-6BF4CCA5D7EE}"/>
          </ac:picMkLst>
        </pc:picChg>
        <pc:picChg chg="mod">
          <ac:chgData name="Gussev, Maxim N." userId="61e14300-de16-4167-a6aa-c0653eafb78c" providerId="ADAL" clId="{3E36D749-4AAB-4404-B47A-9B15BB300FD7}" dt="2025-04-09T14:40:37.765" v="945" actId="1076"/>
          <ac:picMkLst>
            <pc:docMk/>
            <pc:sldMk cId="3333689631" sldId="263"/>
            <ac:picMk id="9" creationId="{F1310BFA-AEA6-4801-9AA9-C4235E1CACC3}"/>
          </ac:picMkLst>
        </pc:picChg>
        <pc:picChg chg="mod">
          <ac:chgData name="Gussev, Maxim N." userId="61e14300-de16-4167-a6aa-c0653eafb78c" providerId="ADAL" clId="{3E36D749-4AAB-4404-B47A-9B15BB300FD7}" dt="2025-04-09T14:40:37.765" v="945" actId="1076"/>
          <ac:picMkLst>
            <pc:docMk/>
            <pc:sldMk cId="3333689631" sldId="263"/>
            <ac:picMk id="10" creationId="{05728627-4077-45F9-1579-505EBB7F1975}"/>
          </ac:picMkLst>
        </pc:picChg>
        <pc:picChg chg="mod">
          <ac:chgData name="Gussev, Maxim N." userId="61e14300-de16-4167-a6aa-c0653eafb78c" providerId="ADAL" clId="{3E36D749-4AAB-4404-B47A-9B15BB300FD7}" dt="2025-04-09T14:40:37.765" v="945" actId="1076"/>
          <ac:picMkLst>
            <pc:docMk/>
            <pc:sldMk cId="3333689631" sldId="263"/>
            <ac:picMk id="11" creationId="{D0410C74-410E-14FC-5DBA-B5C3D1A662D3}"/>
          </ac:picMkLst>
        </pc:picChg>
      </pc:sldChg>
      <pc:sldChg chg="modSp mod">
        <pc:chgData name="Gussev, Maxim N." userId="61e14300-de16-4167-a6aa-c0653eafb78c" providerId="ADAL" clId="{3E36D749-4AAB-4404-B47A-9B15BB300FD7}" dt="2025-04-09T14:43:22.281" v="1179" actId="1076"/>
        <pc:sldMkLst>
          <pc:docMk/>
          <pc:sldMk cId="3368188529" sldId="266"/>
        </pc:sldMkLst>
        <pc:spChg chg="mod">
          <ac:chgData name="Gussev, Maxim N." userId="61e14300-de16-4167-a6aa-c0653eafb78c" providerId="ADAL" clId="{3E36D749-4AAB-4404-B47A-9B15BB300FD7}" dt="2025-04-09T14:43:22.281" v="1179" actId="1076"/>
          <ac:spMkLst>
            <pc:docMk/>
            <pc:sldMk cId="3368188529" sldId="266"/>
            <ac:spMk id="2" creationId="{EF301202-3F67-2B0C-A170-CDFCD0A3D9DD}"/>
          </ac:spMkLst>
        </pc:spChg>
        <pc:spChg chg="mod">
          <ac:chgData name="Gussev, Maxim N." userId="61e14300-de16-4167-a6aa-c0653eafb78c" providerId="ADAL" clId="{3E36D749-4AAB-4404-B47A-9B15BB300FD7}" dt="2025-04-09T14:43:19.467" v="1178" actId="1076"/>
          <ac:spMkLst>
            <pc:docMk/>
            <pc:sldMk cId="3368188529" sldId="266"/>
            <ac:spMk id="19" creationId="{4A883F80-7B91-9BCB-4D8C-F9EA9C54CB4B}"/>
          </ac:spMkLst>
        </pc:spChg>
        <pc:spChg chg="mod">
          <ac:chgData name="Gussev, Maxim N." userId="61e14300-de16-4167-a6aa-c0653eafb78c" providerId="ADAL" clId="{3E36D749-4AAB-4404-B47A-9B15BB300FD7}" dt="2025-04-09T14:43:19.467" v="1178" actId="1076"/>
          <ac:spMkLst>
            <pc:docMk/>
            <pc:sldMk cId="3368188529" sldId="266"/>
            <ac:spMk id="21" creationId="{5C51E991-A9C9-6873-3330-BECFAF955F5D}"/>
          </ac:spMkLst>
        </pc:spChg>
        <pc:spChg chg="mod">
          <ac:chgData name="Gussev, Maxim N." userId="61e14300-de16-4167-a6aa-c0653eafb78c" providerId="ADAL" clId="{3E36D749-4AAB-4404-B47A-9B15BB300FD7}" dt="2025-04-09T14:43:19.467" v="1178" actId="1076"/>
          <ac:spMkLst>
            <pc:docMk/>
            <pc:sldMk cId="3368188529" sldId="266"/>
            <ac:spMk id="24" creationId="{5F66CE9E-5A27-2C12-3915-CBA04A93D84D}"/>
          </ac:spMkLst>
        </pc:spChg>
        <pc:grpChg chg="mod">
          <ac:chgData name="Gussev, Maxim N." userId="61e14300-de16-4167-a6aa-c0653eafb78c" providerId="ADAL" clId="{3E36D749-4AAB-4404-B47A-9B15BB300FD7}" dt="2025-04-09T14:43:19.467" v="1178" actId="1076"/>
          <ac:grpSpMkLst>
            <pc:docMk/>
            <pc:sldMk cId="3368188529" sldId="266"/>
            <ac:grpSpMk id="15" creationId="{3A878731-1C72-E009-1037-939B5A721918}"/>
          </ac:grpSpMkLst>
        </pc:grpChg>
        <pc:grpChg chg="mod">
          <ac:chgData name="Gussev, Maxim N." userId="61e14300-de16-4167-a6aa-c0653eafb78c" providerId="ADAL" clId="{3E36D749-4AAB-4404-B47A-9B15BB300FD7}" dt="2025-04-09T14:43:19.467" v="1178" actId="1076"/>
          <ac:grpSpMkLst>
            <pc:docMk/>
            <pc:sldMk cId="3368188529" sldId="266"/>
            <ac:grpSpMk id="16" creationId="{B2B11B89-801D-E9B3-33E9-CB33C658F2BC}"/>
          </ac:grpSpMkLst>
        </pc:grpChg>
        <pc:cxnChg chg="mod">
          <ac:chgData name="Gussev, Maxim N." userId="61e14300-de16-4167-a6aa-c0653eafb78c" providerId="ADAL" clId="{3E36D749-4AAB-4404-B47A-9B15BB300FD7}" dt="2025-04-09T14:43:19.467" v="1178" actId="1076"/>
          <ac:cxnSpMkLst>
            <pc:docMk/>
            <pc:sldMk cId="3368188529" sldId="266"/>
            <ac:cxnSpMk id="17" creationId="{CEAB9E03-0DC6-F429-9232-B379782F66A0}"/>
          </ac:cxnSpMkLst>
        </pc:cxnChg>
        <pc:cxnChg chg="mod">
          <ac:chgData name="Gussev, Maxim N." userId="61e14300-de16-4167-a6aa-c0653eafb78c" providerId="ADAL" clId="{3E36D749-4AAB-4404-B47A-9B15BB300FD7}" dt="2025-04-09T14:43:19.467" v="1178" actId="1076"/>
          <ac:cxnSpMkLst>
            <pc:docMk/>
            <pc:sldMk cId="3368188529" sldId="266"/>
            <ac:cxnSpMk id="20" creationId="{A117BFEE-0656-034E-FE8F-520D3163EE60}"/>
          </ac:cxnSpMkLst>
        </pc:cxnChg>
      </pc:sldChg>
      <pc:sldChg chg="modSp mod">
        <pc:chgData name="Gussev, Maxim N." userId="61e14300-de16-4167-a6aa-c0653eafb78c" providerId="ADAL" clId="{3E36D749-4AAB-4404-B47A-9B15BB300FD7}" dt="2025-04-09T14:24:58.714" v="536" actId="1076"/>
        <pc:sldMkLst>
          <pc:docMk/>
          <pc:sldMk cId="4176457103" sldId="285"/>
        </pc:sldMkLst>
        <pc:spChg chg="mod">
          <ac:chgData name="Gussev, Maxim N." userId="61e14300-de16-4167-a6aa-c0653eafb78c" providerId="ADAL" clId="{3E36D749-4AAB-4404-B47A-9B15BB300FD7}" dt="2025-04-09T14:24:20.449" v="501" actId="6549"/>
          <ac:spMkLst>
            <pc:docMk/>
            <pc:sldMk cId="4176457103" sldId="285"/>
            <ac:spMk id="7" creationId="{6C64294A-DB7F-4E84-8786-7C1EF72AC82E}"/>
          </ac:spMkLst>
        </pc:spChg>
        <pc:spChg chg="mod">
          <ac:chgData name="Gussev, Maxim N." userId="61e14300-de16-4167-a6aa-c0653eafb78c" providerId="ADAL" clId="{3E36D749-4AAB-4404-B47A-9B15BB300FD7}" dt="2025-04-09T14:24:58.714" v="536" actId="1076"/>
          <ac:spMkLst>
            <pc:docMk/>
            <pc:sldMk cId="4176457103" sldId="285"/>
            <ac:spMk id="49" creationId="{DA6BE832-50EC-3F47-B04B-6EBBE56D7DB1}"/>
          </ac:spMkLst>
        </pc:spChg>
        <pc:spChg chg="mod">
          <ac:chgData name="Gussev, Maxim N." userId="61e14300-de16-4167-a6aa-c0653eafb78c" providerId="ADAL" clId="{3E36D749-4AAB-4404-B47A-9B15BB300FD7}" dt="2025-04-09T14:24:49.559" v="535" actId="6549"/>
          <ac:spMkLst>
            <pc:docMk/>
            <pc:sldMk cId="4176457103" sldId="285"/>
            <ac:spMk id="55" creationId="{A7A884D7-FEAD-E591-8919-A219B854910D}"/>
          </ac:spMkLst>
        </pc:spChg>
      </pc:sldChg>
      <pc:sldChg chg="modSp mod">
        <pc:chgData name="Gussev, Maxim N." userId="61e14300-de16-4167-a6aa-c0653eafb78c" providerId="ADAL" clId="{3E36D749-4AAB-4404-B47A-9B15BB300FD7}" dt="2025-04-09T14:37:44.158" v="659" actId="113"/>
        <pc:sldMkLst>
          <pc:docMk/>
          <pc:sldMk cId="1162138067" sldId="287"/>
        </pc:sldMkLst>
        <pc:spChg chg="mod">
          <ac:chgData name="Gussev, Maxim N." userId="61e14300-de16-4167-a6aa-c0653eafb78c" providerId="ADAL" clId="{3E36D749-4AAB-4404-B47A-9B15BB300FD7}" dt="2025-04-09T14:37:44.158" v="659" actId="113"/>
          <ac:spMkLst>
            <pc:docMk/>
            <pc:sldMk cId="1162138067" sldId="287"/>
            <ac:spMk id="7" creationId="{6C64294A-DB7F-4E84-8786-7C1EF72AC82E}"/>
          </ac:spMkLst>
        </pc:spChg>
      </pc:sldChg>
      <pc:sldChg chg="modSp mod">
        <pc:chgData name="Gussev, Maxim N." userId="61e14300-de16-4167-a6aa-c0653eafb78c" providerId="ADAL" clId="{3E36D749-4AAB-4404-B47A-9B15BB300FD7}" dt="2025-04-09T14:34:48.151" v="556" actId="6549"/>
        <pc:sldMkLst>
          <pc:docMk/>
          <pc:sldMk cId="1415480942" sldId="292"/>
        </pc:sldMkLst>
        <pc:spChg chg="mod">
          <ac:chgData name="Gussev, Maxim N." userId="61e14300-de16-4167-a6aa-c0653eafb78c" providerId="ADAL" clId="{3E36D749-4AAB-4404-B47A-9B15BB300FD7}" dt="2025-04-09T14:34:21.284" v="538" actId="1076"/>
          <ac:spMkLst>
            <pc:docMk/>
            <pc:sldMk cId="1415480942" sldId="292"/>
            <ac:spMk id="7" creationId="{6C64294A-DB7F-4E84-8786-7C1EF72AC82E}"/>
          </ac:spMkLst>
        </pc:spChg>
        <pc:spChg chg="mod">
          <ac:chgData name="Gussev, Maxim N." userId="61e14300-de16-4167-a6aa-c0653eafb78c" providerId="ADAL" clId="{3E36D749-4AAB-4404-B47A-9B15BB300FD7}" dt="2025-04-09T14:34:48.151" v="556" actId="6549"/>
          <ac:spMkLst>
            <pc:docMk/>
            <pc:sldMk cId="1415480942" sldId="292"/>
            <ac:spMk id="19" creationId="{17B74E7C-A39A-0BF3-5E86-567729507BD6}"/>
          </ac:spMkLst>
        </pc:spChg>
      </pc:sldChg>
      <pc:sldChg chg="addSp delSp modSp mod">
        <pc:chgData name="Gussev, Maxim N." userId="61e14300-de16-4167-a6aa-c0653eafb78c" providerId="ADAL" clId="{3E36D749-4AAB-4404-B47A-9B15BB300FD7}" dt="2025-04-09T14:54:13.844" v="1549" actId="14100"/>
        <pc:sldMkLst>
          <pc:docMk/>
          <pc:sldMk cId="3219455622" sldId="324"/>
        </pc:sldMkLst>
        <pc:cxnChg chg="add mod">
          <ac:chgData name="Gussev, Maxim N." userId="61e14300-de16-4167-a6aa-c0653eafb78c" providerId="ADAL" clId="{3E36D749-4AAB-4404-B47A-9B15BB300FD7}" dt="2025-04-09T14:53:58.934" v="1542" actId="14100"/>
          <ac:cxnSpMkLst>
            <pc:docMk/>
            <pc:sldMk cId="3219455622" sldId="324"/>
            <ac:cxnSpMk id="3" creationId="{181DE15E-AB82-5AEF-3417-77905007C695}"/>
          </ac:cxnSpMkLst>
        </pc:cxnChg>
        <pc:cxnChg chg="add mod">
          <ac:chgData name="Gussev, Maxim N." userId="61e14300-de16-4167-a6aa-c0653eafb78c" providerId="ADAL" clId="{3E36D749-4AAB-4404-B47A-9B15BB300FD7}" dt="2025-04-09T14:54:03.860" v="1545" actId="14100"/>
          <ac:cxnSpMkLst>
            <pc:docMk/>
            <pc:sldMk cId="3219455622" sldId="324"/>
            <ac:cxnSpMk id="22" creationId="{DC0AB882-8232-8990-B28D-FE6549C68368}"/>
          </ac:cxnSpMkLst>
        </pc:cxnChg>
        <pc:cxnChg chg="add mod">
          <ac:chgData name="Gussev, Maxim N." userId="61e14300-de16-4167-a6aa-c0653eafb78c" providerId="ADAL" clId="{3E36D749-4AAB-4404-B47A-9B15BB300FD7}" dt="2025-04-09T14:54:13.844" v="1549" actId="14100"/>
          <ac:cxnSpMkLst>
            <pc:docMk/>
            <pc:sldMk cId="3219455622" sldId="324"/>
            <ac:cxnSpMk id="44" creationId="{A4A54BBC-B642-F70B-0A51-537612D7EAD5}"/>
          </ac:cxnSpMkLst>
        </pc:cxnChg>
      </pc:sldChg>
      <pc:sldChg chg="addSp delSp modSp mod">
        <pc:chgData name="Gussev, Maxim N." userId="61e14300-de16-4167-a6aa-c0653eafb78c" providerId="ADAL" clId="{3E36D749-4AAB-4404-B47A-9B15BB300FD7}" dt="2025-04-09T14:55:05.915" v="1590" actId="166"/>
        <pc:sldMkLst>
          <pc:docMk/>
          <pc:sldMk cId="2539019462" sldId="469"/>
        </pc:sldMkLst>
        <pc:spChg chg="mod">
          <ac:chgData name="Gussev, Maxim N." userId="61e14300-de16-4167-a6aa-c0653eafb78c" providerId="ADAL" clId="{3E36D749-4AAB-4404-B47A-9B15BB300FD7}" dt="2025-04-09T14:43:55.522" v="1184" actId="1076"/>
          <ac:spMkLst>
            <pc:docMk/>
            <pc:sldMk cId="2539019462" sldId="469"/>
            <ac:spMk id="2" creationId="{86EDA9B5-3878-8852-6F7B-C451CC2E4793}"/>
          </ac:spMkLst>
        </pc:spChg>
        <pc:spChg chg="mod">
          <ac:chgData name="Gussev, Maxim N." userId="61e14300-de16-4167-a6aa-c0653eafb78c" providerId="ADAL" clId="{3E36D749-4AAB-4404-B47A-9B15BB300FD7}" dt="2025-04-09T14:45:22.458" v="1237" actId="1076"/>
          <ac:spMkLst>
            <pc:docMk/>
            <pc:sldMk cId="2539019462" sldId="469"/>
            <ac:spMk id="4" creationId="{1A42B1B8-4D20-5481-F7C5-CE56C2A3FA44}"/>
          </ac:spMkLst>
        </pc:spChg>
        <pc:spChg chg="add mod">
          <ac:chgData name="Gussev, Maxim N." userId="61e14300-de16-4167-a6aa-c0653eafb78c" providerId="ADAL" clId="{3E36D749-4AAB-4404-B47A-9B15BB300FD7}" dt="2025-04-09T14:44:37.507" v="1196" actId="692"/>
          <ac:spMkLst>
            <pc:docMk/>
            <pc:sldMk cId="2539019462" sldId="469"/>
            <ac:spMk id="8" creationId="{70D191B3-6616-D402-B1FF-7E1656FFB1A9}"/>
          </ac:spMkLst>
        </pc:spChg>
        <pc:spChg chg="add mod">
          <ac:chgData name="Gussev, Maxim N." userId="61e14300-de16-4167-a6aa-c0653eafb78c" providerId="ADAL" clId="{3E36D749-4AAB-4404-B47A-9B15BB300FD7}" dt="2025-04-09T14:46:16.748" v="1270" actId="2711"/>
          <ac:spMkLst>
            <pc:docMk/>
            <pc:sldMk cId="2539019462" sldId="469"/>
            <ac:spMk id="10" creationId="{AA002C3C-46FA-A096-09CE-4947A585E76B}"/>
          </ac:spMkLst>
        </pc:spChg>
        <pc:spChg chg="mod">
          <ac:chgData name="Gussev, Maxim N." userId="61e14300-de16-4167-a6aa-c0653eafb78c" providerId="ADAL" clId="{3E36D749-4AAB-4404-B47A-9B15BB300FD7}" dt="2025-04-09T14:54:34.938" v="1560" actId="1076"/>
          <ac:spMkLst>
            <pc:docMk/>
            <pc:sldMk cId="2539019462" sldId="469"/>
            <ac:spMk id="11" creationId="{91A9CA0A-E98F-DE46-1905-74BB399AAFEF}"/>
          </ac:spMkLst>
        </pc:spChg>
        <pc:spChg chg="mod ord">
          <ac:chgData name="Gussev, Maxim N." userId="61e14300-de16-4167-a6aa-c0653eafb78c" providerId="ADAL" clId="{3E36D749-4AAB-4404-B47A-9B15BB300FD7}" dt="2025-04-09T14:55:05.915" v="1590" actId="166"/>
          <ac:spMkLst>
            <pc:docMk/>
            <pc:sldMk cId="2539019462" sldId="469"/>
            <ac:spMk id="14" creationId="{10B73231-1208-4AEC-1AFF-3F8E5E9147AC}"/>
          </ac:spMkLst>
        </pc:spChg>
        <pc:spChg chg="mod">
          <ac:chgData name="Gussev, Maxim N." userId="61e14300-de16-4167-a6aa-c0653eafb78c" providerId="ADAL" clId="{3E36D749-4AAB-4404-B47A-9B15BB300FD7}" dt="2025-04-09T14:45:22.458" v="1237" actId="1076"/>
          <ac:spMkLst>
            <pc:docMk/>
            <pc:sldMk cId="2539019462" sldId="469"/>
            <ac:spMk id="22" creationId="{EE6938B5-E9DD-DA04-3466-44AF1675BA7F}"/>
          </ac:spMkLst>
        </pc:spChg>
        <pc:spChg chg="add mod">
          <ac:chgData name="Gussev, Maxim N." userId="61e14300-de16-4167-a6aa-c0653eafb78c" providerId="ADAL" clId="{3E36D749-4AAB-4404-B47A-9B15BB300FD7}" dt="2025-04-09T14:45:31.721" v="1241" actId="1076"/>
          <ac:spMkLst>
            <pc:docMk/>
            <pc:sldMk cId="2539019462" sldId="469"/>
            <ac:spMk id="23" creationId="{B8FE0E01-0C84-8954-18E1-1204C25FD063}"/>
          </ac:spMkLst>
        </pc:spChg>
        <pc:spChg chg="add mod">
          <ac:chgData name="Gussev, Maxim N." userId="61e14300-de16-4167-a6aa-c0653eafb78c" providerId="ADAL" clId="{3E36D749-4AAB-4404-B47A-9B15BB300FD7}" dt="2025-04-09T14:46:16.748" v="1270" actId="2711"/>
          <ac:spMkLst>
            <pc:docMk/>
            <pc:sldMk cId="2539019462" sldId="469"/>
            <ac:spMk id="24" creationId="{DC7439AF-BDEA-785E-7E07-9475617850A3}"/>
          </ac:spMkLst>
        </pc:spChg>
        <pc:spChg chg="add mod">
          <ac:chgData name="Gussev, Maxim N." userId="61e14300-de16-4167-a6aa-c0653eafb78c" providerId="ADAL" clId="{3E36D749-4AAB-4404-B47A-9B15BB300FD7}" dt="2025-04-09T14:54:59.635" v="1589" actId="1076"/>
          <ac:spMkLst>
            <pc:docMk/>
            <pc:sldMk cId="2539019462" sldId="469"/>
            <ac:spMk id="25" creationId="{59F1857E-78DE-AF5B-1EA6-192CA4F28707}"/>
          </ac:spMkLst>
        </pc:spChg>
        <pc:picChg chg="mod">
          <ac:chgData name="Gussev, Maxim N." userId="61e14300-de16-4167-a6aa-c0653eafb78c" providerId="ADAL" clId="{3E36D749-4AAB-4404-B47A-9B15BB300FD7}" dt="2025-04-09T14:45:22.458" v="1237" actId="1076"/>
          <ac:picMkLst>
            <pc:docMk/>
            <pc:sldMk cId="2539019462" sldId="469"/>
            <ac:picMk id="3" creationId="{166D9368-9F94-DFAA-35F3-19F974A57394}"/>
          </ac:picMkLst>
        </pc:picChg>
        <pc:picChg chg="mod">
          <ac:chgData name="Gussev, Maxim N." userId="61e14300-de16-4167-a6aa-c0653eafb78c" providerId="ADAL" clId="{3E36D749-4AAB-4404-B47A-9B15BB300FD7}" dt="2025-04-09T14:45:22.458" v="1237" actId="1076"/>
          <ac:picMkLst>
            <pc:docMk/>
            <pc:sldMk cId="2539019462" sldId="469"/>
            <ac:picMk id="6" creationId="{7D2820CE-AF92-2905-D786-69048528BCAD}"/>
          </ac:picMkLst>
        </pc:picChg>
        <pc:picChg chg="mod ord">
          <ac:chgData name="Gussev, Maxim N." userId="61e14300-de16-4167-a6aa-c0653eafb78c" providerId="ADAL" clId="{3E36D749-4AAB-4404-B47A-9B15BB300FD7}" dt="2025-04-09T14:43:58.601" v="1185" actId="166"/>
          <ac:picMkLst>
            <pc:docMk/>
            <pc:sldMk cId="2539019462" sldId="469"/>
            <ac:picMk id="13" creationId="{99CFB881-BB3E-D681-6226-3206C705B8C7}"/>
          </ac:picMkLst>
        </pc:picChg>
        <pc:picChg chg="mod modCrop">
          <ac:chgData name="Gussev, Maxim N." userId="61e14300-de16-4167-a6aa-c0653eafb78c" providerId="ADAL" clId="{3E36D749-4AAB-4404-B47A-9B15BB300FD7}" dt="2025-04-09T14:43:55.522" v="1184" actId="1076"/>
          <ac:picMkLst>
            <pc:docMk/>
            <pc:sldMk cId="2539019462" sldId="469"/>
            <ac:picMk id="15" creationId="{0D92E958-146E-3E03-88F7-9DB0E0667F31}"/>
          </ac:picMkLst>
        </pc:picChg>
        <pc:picChg chg="mod">
          <ac:chgData name="Gussev, Maxim N." userId="61e14300-de16-4167-a6aa-c0653eafb78c" providerId="ADAL" clId="{3E36D749-4AAB-4404-B47A-9B15BB300FD7}" dt="2025-04-09T14:43:55.522" v="1184" actId="1076"/>
          <ac:picMkLst>
            <pc:docMk/>
            <pc:sldMk cId="2539019462" sldId="469"/>
            <ac:picMk id="16" creationId="{D52E6B51-29A1-7CDF-7036-D36A044F36B2}"/>
          </ac:picMkLst>
        </pc:picChg>
        <pc:cxnChg chg="mod">
          <ac:chgData name="Gussev, Maxim N." userId="61e14300-de16-4167-a6aa-c0653eafb78c" providerId="ADAL" clId="{3E36D749-4AAB-4404-B47A-9B15BB300FD7}" dt="2025-04-09T14:43:55.522" v="1184" actId="1076"/>
          <ac:cxnSpMkLst>
            <pc:docMk/>
            <pc:sldMk cId="2539019462" sldId="469"/>
            <ac:cxnSpMk id="5" creationId="{7DD85CAA-24FD-F7EF-2BE1-AA25339A0C45}"/>
          </ac:cxnSpMkLst>
        </pc:cxnChg>
        <pc:cxnChg chg="mod">
          <ac:chgData name="Gussev, Maxim N." userId="61e14300-de16-4167-a6aa-c0653eafb78c" providerId="ADAL" clId="{3E36D749-4AAB-4404-B47A-9B15BB300FD7}" dt="2025-04-09T14:43:55.522" v="1184" actId="1076"/>
          <ac:cxnSpMkLst>
            <pc:docMk/>
            <pc:sldMk cId="2539019462" sldId="469"/>
            <ac:cxnSpMk id="7" creationId="{CA8A22D0-301C-DC0D-5291-71D40AB81E49}"/>
          </ac:cxnSpMkLst>
        </pc:cxnChg>
      </pc:sldChg>
      <pc:sldChg chg="modSp mod">
        <pc:chgData name="Gussev, Maxim N." userId="61e14300-de16-4167-a6aa-c0653eafb78c" providerId="ADAL" clId="{3E36D749-4AAB-4404-B47A-9B15BB300FD7}" dt="2025-04-09T14:58:44.030" v="1602" actId="1076"/>
        <pc:sldMkLst>
          <pc:docMk/>
          <pc:sldMk cId="1224713932" sldId="1227"/>
        </pc:sldMkLst>
        <pc:spChg chg="mod">
          <ac:chgData name="Gussev, Maxim N." userId="61e14300-de16-4167-a6aa-c0653eafb78c" providerId="ADAL" clId="{3E36D749-4AAB-4404-B47A-9B15BB300FD7}" dt="2025-04-09T14:58:44.030" v="1602" actId="1076"/>
          <ac:spMkLst>
            <pc:docMk/>
            <pc:sldMk cId="1224713932" sldId="1227"/>
            <ac:spMk id="3" creationId="{00000000-0000-0000-0000-000000000000}"/>
          </ac:spMkLst>
        </pc:spChg>
      </pc:sldChg>
      <pc:sldChg chg="modSp mod">
        <pc:chgData name="Gussev, Maxim N." userId="61e14300-de16-4167-a6aa-c0653eafb78c" providerId="ADAL" clId="{3E36D749-4AAB-4404-B47A-9B15BB300FD7}" dt="2025-04-09T14:35:07.271" v="593" actId="20577"/>
        <pc:sldMkLst>
          <pc:docMk/>
          <pc:sldMk cId="1203592391" sldId="1231"/>
        </pc:sldMkLst>
        <pc:spChg chg="mod">
          <ac:chgData name="Gussev, Maxim N." userId="61e14300-de16-4167-a6aa-c0653eafb78c" providerId="ADAL" clId="{3E36D749-4AAB-4404-B47A-9B15BB300FD7}" dt="2025-04-09T14:35:07.271" v="593" actId="20577"/>
          <ac:spMkLst>
            <pc:docMk/>
            <pc:sldMk cId="1203592391" sldId="1231"/>
            <ac:spMk id="9" creationId="{5090708B-E101-B969-3C7A-B91BF0A20A67}"/>
          </ac:spMkLst>
        </pc:spChg>
      </pc:sldChg>
      <pc:sldChg chg="modSp mod">
        <pc:chgData name="Gussev, Maxim N." userId="61e14300-de16-4167-a6aa-c0653eafb78c" providerId="ADAL" clId="{3E36D749-4AAB-4404-B47A-9B15BB300FD7}" dt="2025-04-09T14:23:39.266" v="485" actId="20577"/>
        <pc:sldMkLst>
          <pc:docMk/>
          <pc:sldMk cId="3404289126" sldId="1246"/>
        </pc:sldMkLst>
        <pc:spChg chg="mod">
          <ac:chgData name="Gussev, Maxim N." userId="61e14300-de16-4167-a6aa-c0653eafb78c" providerId="ADAL" clId="{3E36D749-4AAB-4404-B47A-9B15BB300FD7}" dt="2025-04-09T14:23:39.266" v="485" actId="20577"/>
          <ac:spMkLst>
            <pc:docMk/>
            <pc:sldMk cId="3404289126" sldId="1246"/>
            <ac:spMk id="4" creationId="{6F3F875D-2339-107B-AF06-150C7DB113D3}"/>
          </ac:spMkLst>
        </pc:spChg>
      </pc:sldChg>
      <pc:sldChg chg="addSp modSp mod">
        <pc:chgData name="Gussev, Maxim N." userId="61e14300-de16-4167-a6aa-c0653eafb78c" providerId="ADAL" clId="{3E36D749-4AAB-4404-B47A-9B15BB300FD7}" dt="2025-04-09T14:19:39.167" v="183" actId="14100"/>
        <pc:sldMkLst>
          <pc:docMk/>
          <pc:sldMk cId="1665996140" sldId="1283"/>
        </pc:sldMkLst>
        <pc:spChg chg="mod">
          <ac:chgData name="Gussev, Maxim N." userId="61e14300-de16-4167-a6aa-c0653eafb78c" providerId="ADAL" clId="{3E36D749-4AAB-4404-B47A-9B15BB300FD7}" dt="2025-04-09T14:19:09.634" v="177" actId="120"/>
          <ac:spMkLst>
            <pc:docMk/>
            <pc:sldMk cId="1665996140" sldId="1283"/>
            <ac:spMk id="2" creationId="{6AFFBDF4-D027-5540-A4D0-49BD3CCE65CE}"/>
          </ac:spMkLst>
        </pc:spChg>
        <pc:spChg chg="add mod">
          <ac:chgData name="Gussev, Maxim N." userId="61e14300-de16-4167-a6aa-c0653eafb78c" providerId="ADAL" clId="{3E36D749-4AAB-4404-B47A-9B15BB300FD7}" dt="2025-04-09T14:19:20.381" v="181" actId="1076"/>
          <ac:spMkLst>
            <pc:docMk/>
            <pc:sldMk cId="1665996140" sldId="1283"/>
            <ac:spMk id="3" creationId="{E27E5B40-B4D3-09D6-131F-5ED06AD55706}"/>
          </ac:spMkLst>
        </pc:spChg>
        <pc:spChg chg="mod">
          <ac:chgData name="Gussev, Maxim N." userId="61e14300-de16-4167-a6aa-c0653eafb78c" providerId="ADAL" clId="{3E36D749-4AAB-4404-B47A-9B15BB300FD7}" dt="2025-04-09T14:19:39.167" v="183" actId="14100"/>
          <ac:spMkLst>
            <pc:docMk/>
            <pc:sldMk cId="1665996140" sldId="1283"/>
            <ac:spMk id="9" creationId="{1ED3DB38-6776-81B1-483B-E2B8DE1A4A3E}"/>
          </ac:spMkLst>
        </pc:spChg>
      </pc:sldChg>
      <pc:sldChg chg="modSp mod">
        <pc:chgData name="Gussev, Maxim N." userId="61e14300-de16-4167-a6aa-c0653eafb78c" providerId="ADAL" clId="{3E36D749-4AAB-4404-B47A-9B15BB300FD7}" dt="2025-04-09T14:49:52.957" v="1449" actId="255"/>
        <pc:sldMkLst>
          <pc:docMk/>
          <pc:sldMk cId="1045422624" sldId="1284"/>
        </pc:sldMkLst>
        <pc:spChg chg="mod">
          <ac:chgData name="Gussev, Maxim N." userId="61e14300-de16-4167-a6aa-c0653eafb78c" providerId="ADAL" clId="{3E36D749-4AAB-4404-B47A-9B15BB300FD7}" dt="2025-04-09T14:49:52.957" v="1449" actId="255"/>
          <ac:spMkLst>
            <pc:docMk/>
            <pc:sldMk cId="1045422624" sldId="1284"/>
            <ac:spMk id="2" creationId="{A434FE74-16F0-E9A0-4D96-EFB9EA4E613E}"/>
          </ac:spMkLst>
        </pc:spChg>
        <pc:spChg chg="mod">
          <ac:chgData name="Gussev, Maxim N." userId="61e14300-de16-4167-a6aa-c0653eafb78c" providerId="ADAL" clId="{3E36D749-4AAB-4404-B47A-9B15BB300FD7}" dt="2025-04-09T14:49:48.824" v="1448" actId="14100"/>
          <ac:spMkLst>
            <pc:docMk/>
            <pc:sldMk cId="1045422624" sldId="1284"/>
            <ac:spMk id="3" creationId="{EC1A72B9-1F2B-6681-7D81-3233CC3D665B}"/>
          </ac:spMkLst>
        </pc:spChg>
      </pc:sldChg>
      <pc:sldChg chg="modSp mod">
        <pc:chgData name="Gussev, Maxim N." userId="61e14300-de16-4167-a6aa-c0653eafb78c" providerId="ADAL" clId="{3E36D749-4AAB-4404-B47A-9B15BB300FD7}" dt="2025-04-09T14:24:00.032" v="499" actId="20577"/>
        <pc:sldMkLst>
          <pc:docMk/>
          <pc:sldMk cId="3286727178" sldId="1285"/>
        </pc:sldMkLst>
        <pc:spChg chg="mod">
          <ac:chgData name="Gussev, Maxim N." userId="61e14300-de16-4167-a6aa-c0653eafb78c" providerId="ADAL" clId="{3E36D749-4AAB-4404-B47A-9B15BB300FD7}" dt="2025-04-09T14:24:00.032" v="499" actId="20577"/>
          <ac:spMkLst>
            <pc:docMk/>
            <pc:sldMk cId="3286727178" sldId="1285"/>
            <ac:spMk id="4" creationId="{83DB0AAE-3B4A-44BC-0559-BCEA740C9E85}"/>
          </ac:spMkLst>
        </pc:spChg>
      </pc:sldChg>
      <pc:sldChg chg="delSp modSp mod">
        <pc:chgData name="Gussev, Maxim N." userId="61e14300-de16-4167-a6aa-c0653eafb78c" providerId="ADAL" clId="{3E36D749-4AAB-4404-B47A-9B15BB300FD7}" dt="2025-04-09T14:36:16.410" v="625" actId="478"/>
        <pc:sldMkLst>
          <pc:docMk/>
          <pc:sldMk cId="3966910095" sldId="1288"/>
        </pc:sldMkLst>
        <pc:spChg chg="mod">
          <ac:chgData name="Gussev, Maxim N." userId="61e14300-de16-4167-a6aa-c0653eafb78c" providerId="ADAL" clId="{3E36D749-4AAB-4404-B47A-9B15BB300FD7}" dt="2025-04-09T14:36:00.338" v="623" actId="1076"/>
          <ac:spMkLst>
            <pc:docMk/>
            <pc:sldMk cId="3966910095" sldId="1288"/>
            <ac:spMk id="7" creationId="{6C64294A-DB7F-4E84-8786-7C1EF72AC82E}"/>
          </ac:spMkLst>
        </pc:spChg>
        <pc:spChg chg="mod">
          <ac:chgData name="Gussev, Maxim N." userId="61e14300-de16-4167-a6aa-c0653eafb78c" providerId="ADAL" clId="{3E36D749-4AAB-4404-B47A-9B15BB300FD7}" dt="2025-04-09T14:35:41.902" v="614" actId="20577"/>
          <ac:spMkLst>
            <pc:docMk/>
            <pc:sldMk cId="3966910095" sldId="1288"/>
            <ac:spMk id="8" creationId="{0ED7F52F-A1D7-FBCD-65E5-91360DE1517A}"/>
          </ac:spMkLst>
        </pc:spChg>
        <pc:spChg chg="mod">
          <ac:chgData name="Gussev, Maxim N." userId="61e14300-de16-4167-a6aa-c0653eafb78c" providerId="ADAL" clId="{3E36D749-4AAB-4404-B47A-9B15BB300FD7}" dt="2025-04-09T14:35:31.503" v="597" actId="1076"/>
          <ac:spMkLst>
            <pc:docMk/>
            <pc:sldMk cId="3966910095" sldId="1288"/>
            <ac:spMk id="16" creationId="{E5018436-C639-9E38-73A0-225BB16C62AB}"/>
          </ac:spMkLst>
        </pc:spChg>
        <pc:spChg chg="mod">
          <ac:chgData name="Gussev, Maxim N." userId="61e14300-de16-4167-a6aa-c0653eafb78c" providerId="ADAL" clId="{3E36D749-4AAB-4404-B47A-9B15BB300FD7}" dt="2025-04-09T14:35:31.503" v="597" actId="1076"/>
          <ac:spMkLst>
            <pc:docMk/>
            <pc:sldMk cId="3966910095" sldId="1288"/>
            <ac:spMk id="17" creationId="{35DC9538-408D-4522-86DB-7C1D37124E53}"/>
          </ac:spMkLst>
        </pc:spChg>
        <pc:spChg chg="mod">
          <ac:chgData name="Gussev, Maxim N." userId="61e14300-de16-4167-a6aa-c0653eafb78c" providerId="ADAL" clId="{3E36D749-4AAB-4404-B47A-9B15BB300FD7}" dt="2025-04-09T14:35:31.503" v="597" actId="1076"/>
          <ac:spMkLst>
            <pc:docMk/>
            <pc:sldMk cId="3966910095" sldId="1288"/>
            <ac:spMk id="18" creationId="{851D1A3D-5B58-14E8-B465-3F9FDCD41AC1}"/>
          </ac:spMkLst>
        </pc:spChg>
        <pc:spChg chg="mod">
          <ac:chgData name="Gussev, Maxim N." userId="61e14300-de16-4167-a6aa-c0653eafb78c" providerId="ADAL" clId="{3E36D749-4AAB-4404-B47A-9B15BB300FD7}" dt="2025-04-09T14:35:31.503" v="597" actId="1076"/>
          <ac:spMkLst>
            <pc:docMk/>
            <pc:sldMk cId="3966910095" sldId="1288"/>
            <ac:spMk id="19" creationId="{C042FDD5-CF90-F5E5-00B5-E8CC94ABE856}"/>
          </ac:spMkLst>
        </pc:spChg>
        <pc:spChg chg="mod">
          <ac:chgData name="Gussev, Maxim N." userId="61e14300-de16-4167-a6aa-c0653eafb78c" providerId="ADAL" clId="{3E36D749-4AAB-4404-B47A-9B15BB300FD7}" dt="2025-04-09T14:35:31.503" v="597" actId="1076"/>
          <ac:spMkLst>
            <pc:docMk/>
            <pc:sldMk cId="3966910095" sldId="1288"/>
            <ac:spMk id="21" creationId="{28C76C86-0767-10D1-ED2A-AB286926079A}"/>
          </ac:spMkLst>
        </pc:spChg>
        <pc:spChg chg="mod">
          <ac:chgData name="Gussev, Maxim N." userId="61e14300-de16-4167-a6aa-c0653eafb78c" providerId="ADAL" clId="{3E36D749-4AAB-4404-B47A-9B15BB300FD7}" dt="2025-04-09T14:35:31.503" v="597" actId="1076"/>
          <ac:spMkLst>
            <pc:docMk/>
            <pc:sldMk cId="3966910095" sldId="1288"/>
            <ac:spMk id="22" creationId="{9008407C-9A0A-0AAD-5066-146834EB590E}"/>
          </ac:spMkLst>
        </pc:spChg>
        <pc:spChg chg="mod">
          <ac:chgData name="Gussev, Maxim N." userId="61e14300-de16-4167-a6aa-c0653eafb78c" providerId="ADAL" clId="{3E36D749-4AAB-4404-B47A-9B15BB300FD7}" dt="2025-04-09T14:36:10.131" v="624" actId="1076"/>
          <ac:spMkLst>
            <pc:docMk/>
            <pc:sldMk cId="3966910095" sldId="1288"/>
            <ac:spMk id="25" creationId="{490182D4-A2CB-3325-F2F1-4B934BB2D8CE}"/>
          </ac:spMkLst>
        </pc:spChg>
        <pc:spChg chg="mod">
          <ac:chgData name="Gussev, Maxim N." userId="61e14300-de16-4167-a6aa-c0653eafb78c" providerId="ADAL" clId="{3E36D749-4AAB-4404-B47A-9B15BB300FD7}" dt="2025-04-09T14:35:27.165" v="596" actId="14100"/>
          <ac:spMkLst>
            <pc:docMk/>
            <pc:sldMk cId="3966910095" sldId="1288"/>
            <ac:spMk id="26" creationId="{C8D2BE06-D467-4063-AB4E-01433D891233}"/>
          </ac:spMkLst>
        </pc:spChg>
        <pc:picChg chg="mod">
          <ac:chgData name="Gussev, Maxim N." userId="61e14300-de16-4167-a6aa-c0653eafb78c" providerId="ADAL" clId="{3E36D749-4AAB-4404-B47A-9B15BB300FD7}" dt="2025-04-09T14:35:53.581" v="619" actId="1076"/>
          <ac:picMkLst>
            <pc:docMk/>
            <pc:sldMk cId="3966910095" sldId="1288"/>
            <ac:picMk id="6" creationId="{C2641093-7C08-3315-43D9-C128C0A9E426}"/>
          </ac:picMkLst>
        </pc:picChg>
        <pc:picChg chg="mod">
          <ac:chgData name="Gussev, Maxim N." userId="61e14300-de16-4167-a6aa-c0653eafb78c" providerId="ADAL" clId="{3E36D749-4AAB-4404-B47A-9B15BB300FD7}" dt="2025-04-09T14:35:31.503" v="597" actId="1076"/>
          <ac:picMkLst>
            <pc:docMk/>
            <pc:sldMk cId="3966910095" sldId="1288"/>
            <ac:picMk id="13" creationId="{D4A61F6B-19E8-90DD-0DA0-8C365694F3F1}"/>
          </ac:picMkLst>
        </pc:picChg>
        <pc:picChg chg="mod">
          <ac:chgData name="Gussev, Maxim N." userId="61e14300-de16-4167-a6aa-c0653eafb78c" providerId="ADAL" clId="{3E36D749-4AAB-4404-B47A-9B15BB300FD7}" dt="2025-04-09T14:35:31.503" v="597" actId="1076"/>
          <ac:picMkLst>
            <pc:docMk/>
            <pc:sldMk cId="3966910095" sldId="1288"/>
            <ac:picMk id="15" creationId="{01ADF4F9-F7C4-115A-C3E6-C31790AB831E}"/>
          </ac:picMkLst>
        </pc:picChg>
        <pc:picChg chg="mod">
          <ac:chgData name="Gussev, Maxim N." userId="61e14300-de16-4167-a6aa-c0653eafb78c" providerId="ADAL" clId="{3E36D749-4AAB-4404-B47A-9B15BB300FD7}" dt="2025-04-09T14:36:10.131" v="624" actId="1076"/>
          <ac:picMkLst>
            <pc:docMk/>
            <pc:sldMk cId="3966910095" sldId="1288"/>
            <ac:picMk id="24" creationId="{246F0562-BC8B-842D-F30D-ECABB61122F1}"/>
          </ac:picMkLst>
        </pc:picChg>
        <pc:picChg chg="mod">
          <ac:chgData name="Gussev, Maxim N." userId="61e14300-de16-4167-a6aa-c0653eafb78c" providerId="ADAL" clId="{3E36D749-4AAB-4404-B47A-9B15BB300FD7}" dt="2025-04-09T14:36:10.131" v="624" actId="1076"/>
          <ac:picMkLst>
            <pc:docMk/>
            <pc:sldMk cId="3966910095" sldId="1288"/>
            <ac:picMk id="27" creationId="{300FE882-C66A-DD8F-C238-BA59846A55AD}"/>
          </ac:picMkLst>
        </pc:picChg>
        <pc:cxnChg chg="mod">
          <ac:chgData name="Gussev, Maxim N." userId="61e14300-de16-4167-a6aa-c0653eafb78c" providerId="ADAL" clId="{3E36D749-4AAB-4404-B47A-9B15BB300FD7}" dt="2025-04-09T14:35:31.503" v="597" actId="1076"/>
          <ac:cxnSpMkLst>
            <pc:docMk/>
            <pc:sldMk cId="3966910095" sldId="1288"/>
            <ac:cxnSpMk id="20" creationId="{D8C5DB42-C859-69F7-6227-BE3248096BA1}"/>
          </ac:cxnSpMkLst>
        </pc:cxnChg>
      </pc:sldChg>
      <pc:sldChg chg="addSp modSp mod">
        <pc:chgData name="Gussev, Maxim N." userId="61e14300-de16-4167-a6aa-c0653eafb78c" providerId="ADAL" clId="{3E36D749-4AAB-4404-B47A-9B15BB300FD7}" dt="2025-04-09T14:40:32.239" v="944" actId="14100"/>
        <pc:sldMkLst>
          <pc:docMk/>
          <pc:sldMk cId="2342474799" sldId="1289"/>
        </pc:sldMkLst>
        <pc:spChg chg="add mod">
          <ac:chgData name="Gussev, Maxim N." userId="61e14300-de16-4167-a6aa-c0653eafb78c" providerId="ADAL" clId="{3E36D749-4AAB-4404-B47A-9B15BB300FD7}" dt="2025-04-09T14:40:32.239" v="944" actId="14100"/>
          <ac:spMkLst>
            <pc:docMk/>
            <pc:sldMk cId="2342474799" sldId="1289"/>
            <ac:spMk id="3" creationId="{111910FA-5A83-133F-3EDE-CBAB37E5B26C}"/>
          </ac:spMkLst>
        </pc:spChg>
      </pc:sldChg>
      <pc:sldChg chg="modSp mod">
        <pc:chgData name="Gussev, Maxim N." userId="61e14300-de16-4167-a6aa-c0653eafb78c" providerId="ADAL" clId="{3E36D749-4AAB-4404-B47A-9B15BB300FD7}" dt="2025-04-09T15:00:26.920" v="1605" actId="255"/>
        <pc:sldMkLst>
          <pc:docMk/>
          <pc:sldMk cId="3697402422" sldId="1291"/>
        </pc:sldMkLst>
        <pc:spChg chg="mod">
          <ac:chgData name="Gussev, Maxim N." userId="61e14300-de16-4167-a6aa-c0653eafb78c" providerId="ADAL" clId="{3E36D749-4AAB-4404-B47A-9B15BB300FD7}" dt="2025-04-09T15:00:26.920" v="1605" actId="255"/>
          <ac:spMkLst>
            <pc:docMk/>
            <pc:sldMk cId="3697402422" sldId="1291"/>
            <ac:spMk id="3" creationId="{3A79F3E9-84EB-7992-62A0-DC1FE2DCFF1A}"/>
          </ac:spMkLst>
        </pc:spChg>
      </pc:sldChg>
      <pc:sldChg chg="modSp mod">
        <pc:chgData name="Gussev, Maxim N." userId="61e14300-de16-4167-a6aa-c0653eafb78c" providerId="ADAL" clId="{3E36D749-4AAB-4404-B47A-9B15BB300FD7}" dt="2025-04-09T14:53:12.328" v="1535" actId="1076"/>
        <pc:sldMkLst>
          <pc:docMk/>
          <pc:sldMk cId="3880086030" sldId="1292"/>
        </pc:sldMkLst>
        <pc:spChg chg="mod">
          <ac:chgData name="Gussev, Maxim N." userId="61e14300-de16-4167-a6aa-c0653eafb78c" providerId="ADAL" clId="{3E36D749-4AAB-4404-B47A-9B15BB300FD7}" dt="2025-04-09T14:37:39.207" v="657" actId="1076"/>
          <ac:spMkLst>
            <pc:docMk/>
            <pc:sldMk cId="3880086030" sldId="1292"/>
            <ac:spMk id="7" creationId="{AE88C56F-D3CB-178D-1900-DDBCFB22AC40}"/>
          </ac:spMkLst>
        </pc:spChg>
        <pc:spChg chg="mod">
          <ac:chgData name="Gussev, Maxim N." userId="61e14300-de16-4167-a6aa-c0653eafb78c" providerId="ADAL" clId="{3E36D749-4AAB-4404-B47A-9B15BB300FD7}" dt="2025-04-09T14:53:12.328" v="1535" actId="1076"/>
          <ac:spMkLst>
            <pc:docMk/>
            <pc:sldMk cId="3880086030" sldId="1292"/>
            <ac:spMk id="23" creationId="{8CD95037-9DB7-6FAB-78B3-61A9A67D0EA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4/11/2025</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4/11/2025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F63C09-EE3C-46B0-B16A-8E7E9B25C456}" type="datetimeFigureOut">
              <a:rPr lang="en-US" smtClean="0"/>
              <a:t>4/11/2025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9D49-B908-418F-8730-393E88B7C17B}" type="slidenum">
              <a:rPr lang="en-US" smtClean="0"/>
              <a:t>‹#›</a:t>
            </a:fld>
            <a:endParaRPr lang="en-US"/>
          </a:p>
        </p:txBody>
      </p:sp>
    </p:spTree>
    <p:extLst>
      <p:ext uri="{BB962C8B-B14F-4D97-AF65-F5344CB8AC3E}">
        <p14:creationId xmlns:p14="http://schemas.microsoft.com/office/powerpoint/2010/main" val="27896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63C09-EE3C-46B0-B16A-8E7E9B25C456}"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D9D49-B908-418F-8730-393E88B7C17B}" type="slidenum">
              <a:rPr lang="en-US" smtClean="0"/>
              <a:t>‹#›</a:t>
            </a:fld>
            <a:endParaRPr lang="en-US"/>
          </a:p>
        </p:txBody>
      </p:sp>
    </p:spTree>
    <p:extLst>
      <p:ext uri="{BB962C8B-B14F-4D97-AF65-F5344CB8AC3E}">
        <p14:creationId xmlns:p14="http://schemas.microsoft.com/office/powerpoint/2010/main" val="550285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rimary 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C532A-1765-6F91-C87D-41AC2669E4D9}"/>
              </a:ext>
            </a:extLst>
          </p:cNvPr>
          <p:cNvPicPr>
            <a:picLocks noChangeAspect="1"/>
          </p:cNvPicPr>
          <p:nvPr userDrawn="1"/>
        </p:nvPicPr>
        <p:blipFill>
          <a:blip r:embed="rId2"/>
          <a:srcRect/>
          <a:stretch/>
        </p:blipFill>
        <p:spPr>
          <a:xfrm>
            <a:off x="0" y="0"/>
            <a:ext cx="12192000" cy="6858000"/>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36290" y="2118267"/>
            <a:ext cx="8155710" cy="2292350"/>
          </a:xfrm>
          <a:prstGeom prst="rect">
            <a:avLst/>
          </a:prstGeom>
          <a:noFill/>
        </p:spPr>
        <p:txBody>
          <a:bodyPr wrap="square" lIns="0" tIns="457200" rIns="457200" bIns="457200" anchor="ctr" anchorCtr="0">
            <a:noAutofit/>
          </a:bodyPr>
          <a:lstStyle>
            <a:lvl1pPr marL="0" indent="0">
              <a:buFont typeface="Arial" panose="020B0604020202020204" pitchFamily="34" charset="0"/>
              <a:buNone/>
              <a:tabLst/>
              <a:defRPr sz="3200" b="1" i="0">
                <a:solidFill>
                  <a:schemeClr val="tx2"/>
                </a:solidFill>
                <a:latin typeface="Arial" panose="020B0604020202020204" pitchFamily="34" charset="0"/>
                <a:cs typeface="Arial" panose="020B0604020202020204" pitchFamily="34" charset="0"/>
              </a:defRPr>
            </a:lvl1pPr>
            <a:lvl2pPr marL="9525" indent="0">
              <a:buFontTx/>
              <a:buNone/>
              <a:tabLst/>
              <a:defRPr sz="2000" i="1">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6" name="Text Placeholder 4">
            <a:extLst>
              <a:ext uri="{FF2B5EF4-FFF2-40B4-BE49-F238E27FC236}">
                <a16:creationId xmlns:a16="http://schemas.microsoft.com/office/drawing/2014/main" id="{93A50A97-98D0-7BD0-AFDD-E150E451635D}"/>
              </a:ext>
            </a:extLst>
          </p:cNvPr>
          <p:cNvSpPr>
            <a:spLocks noGrp="1"/>
          </p:cNvSpPr>
          <p:nvPr>
            <p:ph type="body" sz="quarter" idx="17" hasCustomPrompt="1"/>
          </p:nvPr>
        </p:nvSpPr>
        <p:spPr>
          <a:xfrm>
            <a:off x="276727" y="2531624"/>
            <a:ext cx="2993918" cy="1392236"/>
          </a:xfrm>
        </p:spPr>
        <p:txBody>
          <a:bodyPr tIns="45720" rIns="0" anchor="ctr"/>
          <a:lstStyle>
            <a:lvl1pPr marL="0" indent="0" algn="r">
              <a:lnSpc>
                <a:spcPct val="100000"/>
              </a:lnSpc>
              <a:spcBef>
                <a:spcPts val="0"/>
              </a:spcBef>
              <a:buNone/>
              <a:defRPr sz="2000" b="1" i="0" baseline="0">
                <a:solidFill>
                  <a:schemeClr val="tx2"/>
                </a:solidFill>
              </a:defRPr>
            </a:lvl1pPr>
            <a:lvl2pPr marL="0" indent="0" algn="r">
              <a:lnSpc>
                <a:spcPct val="100000"/>
              </a:lnSpc>
              <a:spcBef>
                <a:spcPts val="0"/>
              </a:spcBef>
              <a:buFontTx/>
              <a:buNone/>
              <a:defRPr sz="1600" baseline="0">
                <a:solidFill>
                  <a:schemeClr val="tx2"/>
                </a:solidFill>
              </a:defRPr>
            </a:lvl2pPr>
          </a:lstStyle>
          <a:p>
            <a:pPr lvl="0"/>
            <a:r>
              <a:rPr lang="en-US" dirty="0"/>
              <a:t>Presenter Name, Title</a:t>
            </a:r>
          </a:p>
          <a:p>
            <a:pPr lvl="1"/>
            <a:r>
              <a:rPr lang="en-US" dirty="0"/>
              <a:t>Date</a:t>
            </a:r>
          </a:p>
        </p:txBody>
      </p:sp>
      <p:pic>
        <p:nvPicPr>
          <p:cNvPr id="4" name="Picture 3">
            <a:extLst>
              <a:ext uri="{FF2B5EF4-FFF2-40B4-BE49-F238E27FC236}">
                <a16:creationId xmlns:a16="http://schemas.microsoft.com/office/drawing/2014/main" id="{CC3A05DC-3CB6-D2BE-EE44-FBCCFED83B85}"/>
              </a:ext>
            </a:extLst>
          </p:cNvPr>
          <p:cNvPicPr>
            <a:picLocks noChangeAspect="1"/>
          </p:cNvPicPr>
          <p:nvPr userDrawn="1"/>
        </p:nvPicPr>
        <p:blipFill>
          <a:blip r:embed="rId3"/>
          <a:stretch>
            <a:fillRect/>
          </a:stretch>
        </p:blipFill>
        <p:spPr>
          <a:xfrm>
            <a:off x="299817" y="274637"/>
            <a:ext cx="3168650" cy="1645261"/>
          </a:xfrm>
          <a:prstGeom prst="rect">
            <a:avLst/>
          </a:prstGeom>
        </p:spPr>
      </p:pic>
    </p:spTree>
    <p:extLst>
      <p:ext uri="{BB962C8B-B14F-4D97-AF65-F5344CB8AC3E}">
        <p14:creationId xmlns:p14="http://schemas.microsoft.com/office/powerpoint/2010/main" val="38412651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8703B-0568-4E9E-67E9-60410723446F}"/>
              </a:ext>
            </a:extLst>
          </p:cNvPr>
          <p:cNvPicPr>
            <a:picLocks noChangeAspect="1"/>
          </p:cNvPicPr>
          <p:nvPr userDrawn="1"/>
        </p:nvPicPr>
        <p:blipFill>
          <a:blip r:embed="rId21"/>
          <a:srcRect/>
          <a:stretch/>
        </p:blipFill>
        <p:spPr>
          <a:xfrm>
            <a:off x="-4391" y="0"/>
            <a:ext cx="12192000" cy="6858000"/>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93F9A606-BFF3-82D8-036C-D93DB7AFA484}"/>
              </a:ext>
            </a:extLst>
          </p:cNvPr>
          <p:cNvPicPr>
            <a:picLocks noChangeAspect="1"/>
          </p:cNvPicPr>
          <p:nvPr userDrawn="1"/>
        </p:nvPicPr>
        <p:blipFill>
          <a:blip r:embed="rId22"/>
          <a:stretch>
            <a:fillRect/>
          </a:stretch>
        </p:blipFill>
        <p:spPr>
          <a:xfrm>
            <a:off x="9838109" y="5897868"/>
            <a:ext cx="2349500" cy="960132"/>
          </a:xfrm>
          <a:prstGeom prst="rect">
            <a:avLst/>
          </a:prstGeom>
        </p:spPr>
      </p:pic>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805" r:id="rId2"/>
    <p:sldLayoutId id="2147483732" r:id="rId3"/>
    <p:sldLayoutId id="2147483716" r:id="rId4"/>
    <p:sldLayoutId id="2147483663" r:id="rId5"/>
    <p:sldLayoutId id="2147483758" r:id="rId6"/>
    <p:sldLayoutId id="2147483736" r:id="rId7"/>
    <p:sldLayoutId id="2147483759" r:id="rId8"/>
    <p:sldLayoutId id="2147483685" r:id="rId9"/>
    <p:sldLayoutId id="2147483757" r:id="rId10"/>
    <p:sldLayoutId id="2147483667" r:id="rId11"/>
    <p:sldLayoutId id="2147483725" r:id="rId12"/>
    <p:sldLayoutId id="2147483756" r:id="rId13"/>
    <p:sldLayoutId id="2147483678" r:id="rId14"/>
    <p:sldLayoutId id="2147483760" r:id="rId15"/>
    <p:sldLayoutId id="2147483761" r:id="rId16"/>
    <p:sldLayoutId id="2147483762" r:id="rId17"/>
    <p:sldLayoutId id="2147483763" r:id="rId18"/>
    <p:sldLayoutId id="2147483765" r:id="rId19"/>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0.tif"/><Relationship Id="rId7" Type="http://schemas.openxmlformats.org/officeDocument/2006/relationships/image" Target="../media/image44.tif"/><Relationship Id="rId2" Type="http://schemas.openxmlformats.org/officeDocument/2006/relationships/image" Target="../media/image39.tif"/><Relationship Id="rId1" Type="http://schemas.openxmlformats.org/officeDocument/2006/relationships/slideLayout" Target="../slideLayouts/slideLayout18.xml"/><Relationship Id="rId6" Type="http://schemas.openxmlformats.org/officeDocument/2006/relationships/image" Target="../media/image43.tif"/><Relationship Id="rId5" Type="http://schemas.openxmlformats.org/officeDocument/2006/relationships/image" Target="../media/image42.tif"/><Relationship Id="rId4" Type="http://schemas.openxmlformats.org/officeDocument/2006/relationships/image" Target="../media/image41.tif"/></Relationships>
</file>

<file path=ppt/slides/_rels/slide13.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45.t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FFBDF4-D027-5540-A4D0-49BD3CCE65CE}"/>
              </a:ext>
            </a:extLst>
          </p:cNvPr>
          <p:cNvSpPr>
            <a:spLocks noGrp="1"/>
          </p:cNvSpPr>
          <p:nvPr>
            <p:ph type="body" sz="quarter" idx="13"/>
          </p:nvPr>
        </p:nvSpPr>
        <p:spPr>
          <a:xfrm>
            <a:off x="4192621" y="895039"/>
            <a:ext cx="7999379" cy="2292350"/>
          </a:xfrm>
        </p:spPr>
        <p:txBody>
          <a:bodyPr/>
          <a:lstStyle/>
          <a:p>
            <a:r>
              <a:rPr lang="en-US" sz="3600" i="0" u="none" strike="noStrike" baseline="0" dirty="0">
                <a:solidFill>
                  <a:srgbClr val="000000"/>
                </a:solidFill>
              </a:rPr>
              <a:t>Investigation of intergranular cracking of highly irradiated austenitic stainless steels in ambient conditions </a:t>
            </a:r>
            <a:endParaRPr lang="en-US" sz="3600" dirty="0">
              <a:solidFill>
                <a:schemeClr val="tx1"/>
              </a:solidFill>
            </a:endParaRPr>
          </a:p>
        </p:txBody>
      </p:sp>
      <p:sp>
        <p:nvSpPr>
          <p:cNvPr id="9" name="Text Placeholder 8">
            <a:extLst>
              <a:ext uri="{FF2B5EF4-FFF2-40B4-BE49-F238E27FC236}">
                <a16:creationId xmlns:a16="http://schemas.microsoft.com/office/drawing/2014/main" id="{1ED3DB38-6776-81B1-483B-E2B8DE1A4A3E}"/>
              </a:ext>
            </a:extLst>
          </p:cNvPr>
          <p:cNvSpPr>
            <a:spLocks noGrp="1"/>
          </p:cNvSpPr>
          <p:nvPr>
            <p:ph type="body" sz="quarter" idx="17"/>
          </p:nvPr>
        </p:nvSpPr>
        <p:spPr>
          <a:xfrm>
            <a:off x="204281" y="2491271"/>
            <a:ext cx="3414408" cy="1392236"/>
          </a:xfrm>
        </p:spPr>
        <p:txBody>
          <a:bodyPr/>
          <a:lstStyle/>
          <a:p>
            <a:pPr algn="l"/>
            <a:r>
              <a:rPr lang="en-US" sz="1400" b="1" dirty="0">
                <a:solidFill>
                  <a:schemeClr val="tx1"/>
                </a:solidFill>
                <a:latin typeface="Arial" panose="020B0604020202020204" pitchFamily="34" charset="0"/>
                <a:cs typeface="Arial" panose="020B0604020202020204" pitchFamily="34" charset="0"/>
              </a:rPr>
              <a:t>M. Gussev </a:t>
            </a:r>
            <a:r>
              <a:rPr lang="en-US" sz="1200" b="0" dirty="0">
                <a:solidFill>
                  <a:schemeClr val="tx1"/>
                </a:solidFill>
                <a:latin typeface="Arial" panose="020B0604020202020204" pitchFamily="34" charset="0"/>
                <a:cs typeface="Arial" panose="020B0604020202020204" pitchFamily="34" charset="0"/>
              </a:rPr>
              <a:t>(Oak Ridge National Laboratory)</a:t>
            </a:r>
            <a:endParaRPr lang="en-US" sz="1400" b="0" dirty="0">
              <a:solidFill>
                <a:schemeClr val="tx1"/>
              </a:solidFill>
              <a:latin typeface="Arial" panose="020B0604020202020204" pitchFamily="34" charset="0"/>
              <a:cs typeface="Arial" panose="020B0604020202020204" pitchFamily="34" charset="0"/>
            </a:endParaRPr>
          </a:p>
          <a:p>
            <a:pPr algn="l"/>
            <a:r>
              <a:rPr lang="en-US" sz="1400" b="1" dirty="0">
                <a:solidFill>
                  <a:schemeClr val="tx1"/>
                </a:solidFill>
                <a:latin typeface="Arial" panose="020B0604020202020204" pitchFamily="34" charset="0"/>
                <a:cs typeface="Arial" panose="020B0604020202020204" pitchFamily="34" charset="0"/>
              </a:rPr>
              <a:t>C. Cmar </a:t>
            </a:r>
            <a:r>
              <a:rPr lang="en-US" sz="1200" b="0" dirty="0">
                <a:solidFill>
                  <a:schemeClr val="tx1"/>
                </a:solidFill>
                <a:latin typeface="Arial" panose="020B0604020202020204" pitchFamily="34" charset="0"/>
                <a:cs typeface="Arial" panose="020B0604020202020204" pitchFamily="34" charset="0"/>
              </a:rPr>
              <a:t>(Westinghouse Electric Company)</a:t>
            </a:r>
          </a:p>
          <a:p>
            <a:pPr algn="l"/>
            <a:r>
              <a:rPr lang="en-US" sz="1400" dirty="0">
                <a:solidFill>
                  <a:schemeClr val="tx1"/>
                </a:solidFill>
                <a:latin typeface="Arial" panose="020B0604020202020204" pitchFamily="34" charset="0"/>
                <a:cs typeface="Arial" panose="020B0604020202020204" pitchFamily="34" charset="0"/>
              </a:rPr>
              <a:t>S. Raiman </a:t>
            </a:r>
            <a:r>
              <a:rPr lang="en-US" sz="1200" b="0" dirty="0">
                <a:solidFill>
                  <a:schemeClr val="tx1"/>
                </a:solidFill>
                <a:latin typeface="Arial" panose="020B0604020202020204" pitchFamily="34" charset="0"/>
                <a:cs typeface="Arial" panose="020B0604020202020204" pitchFamily="34" charset="0"/>
              </a:rPr>
              <a:t>(University of Michigan)</a:t>
            </a:r>
          </a:p>
          <a:p>
            <a:pPr algn="l"/>
            <a:r>
              <a:rPr lang="en-US" sz="1400" b="1" dirty="0">
                <a:solidFill>
                  <a:schemeClr val="tx1"/>
                </a:solidFill>
                <a:latin typeface="Arial" panose="020B0604020202020204" pitchFamily="34" charset="0"/>
                <a:cs typeface="Arial" panose="020B0604020202020204" pitchFamily="34" charset="0"/>
              </a:rPr>
              <a:t>G. Was </a:t>
            </a:r>
            <a:r>
              <a:rPr lang="en-US" sz="1200" b="0" dirty="0">
                <a:solidFill>
                  <a:schemeClr val="tx1"/>
                </a:solidFill>
                <a:latin typeface="Arial" panose="020B0604020202020204" pitchFamily="34" charset="0"/>
                <a:cs typeface="Arial" panose="020B0604020202020204" pitchFamily="34" charset="0"/>
              </a:rPr>
              <a:t>(University of Michigan)</a:t>
            </a:r>
            <a:endParaRPr lang="en-US" sz="1400" b="0" dirty="0">
              <a:solidFill>
                <a:schemeClr val="tx1"/>
              </a:solidFill>
              <a:latin typeface="Arial" panose="020B0604020202020204" pitchFamily="34" charset="0"/>
              <a:cs typeface="Arial" panose="020B0604020202020204" pitchFamily="34" charset="0"/>
            </a:endParaRPr>
          </a:p>
        </p:txBody>
      </p:sp>
      <p:sp>
        <p:nvSpPr>
          <p:cNvPr id="3" name="Text Placeholder 8">
            <a:extLst>
              <a:ext uri="{FF2B5EF4-FFF2-40B4-BE49-F238E27FC236}">
                <a16:creationId xmlns:a16="http://schemas.microsoft.com/office/drawing/2014/main" id="{E27E5B40-B4D3-09D6-131F-5ED06AD55706}"/>
              </a:ext>
            </a:extLst>
          </p:cNvPr>
          <p:cNvSpPr txBox="1">
            <a:spLocks/>
          </p:cNvSpPr>
          <p:nvPr/>
        </p:nvSpPr>
        <p:spPr bwMode="auto">
          <a:xfrm>
            <a:off x="4192621" y="3670612"/>
            <a:ext cx="4521741" cy="1392236"/>
          </a:xfrm>
          <a:prstGeom prst="rect">
            <a:avLst/>
          </a:prstGeom>
          <a:noFill/>
          <a:ln w="9525">
            <a:noFill/>
            <a:miter lim="800000"/>
            <a:headEnd/>
            <a:tailEnd/>
          </a:ln>
        </p:spPr>
        <p:txBody>
          <a:bodyPr vert="horz" wrap="square" lIns="91440" tIns="45720" rIns="0" bIns="45720" numCol="1" anchor="ctr" anchorCtr="0" compatLnSpc="1">
            <a:prstTxWarp prst="textNoShape">
              <a:avLst/>
            </a:prstTxWarp>
            <a:noAutofit/>
          </a:bodyPr>
          <a:lstStyle>
            <a:lvl1pPr marL="0" indent="0" algn="r" rtl="0" eaLnBrk="1" fontAlgn="base" hangingPunct="1">
              <a:lnSpc>
                <a:spcPct val="100000"/>
              </a:lnSpc>
              <a:spcBef>
                <a:spcPts val="0"/>
              </a:spcBef>
              <a:spcAft>
                <a:spcPct val="0"/>
              </a:spcAft>
              <a:buClr>
                <a:schemeClr val="tx1"/>
              </a:buClr>
              <a:buSzPct val="90000"/>
              <a:buFont typeface="Century Gothic" panose="020B0502020202020204" pitchFamily="34" charset="0"/>
              <a:buNone/>
              <a:defRPr sz="2000" b="1" i="0" kern="1200" baseline="0">
                <a:solidFill>
                  <a:schemeClr val="tx2"/>
                </a:solidFill>
                <a:latin typeface="Century Gothic" panose="020B0502020202020204" pitchFamily="34" charset="0"/>
                <a:ea typeface="+mn-ea"/>
                <a:cs typeface="+mn-cs"/>
              </a:defRPr>
            </a:lvl1pPr>
            <a:lvl2pPr marL="0" indent="0" algn="r" rtl="0" eaLnBrk="1" fontAlgn="base" hangingPunct="1">
              <a:lnSpc>
                <a:spcPct val="100000"/>
              </a:lnSpc>
              <a:spcBef>
                <a:spcPts val="0"/>
              </a:spcBef>
              <a:spcAft>
                <a:spcPct val="0"/>
              </a:spcAft>
              <a:buClr>
                <a:schemeClr val="tx1"/>
              </a:buClr>
              <a:buSzPct val="90000"/>
              <a:buFontTx/>
              <a:buNone/>
              <a:defRPr sz="1600" kern="1200" baseline="0">
                <a:solidFill>
                  <a:schemeClr val="tx2"/>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800" dirty="0">
                <a:solidFill>
                  <a:schemeClr val="tx1"/>
                </a:solidFill>
              </a:rPr>
              <a:t>NSUF annual program review meeting, April 15-17, 2025</a:t>
            </a:r>
            <a:endParaRPr lang="en-US" sz="1800" b="0" dirty="0">
              <a:solidFill>
                <a:schemeClr val="tx1"/>
              </a:solidFill>
            </a:endParaRPr>
          </a:p>
        </p:txBody>
      </p:sp>
    </p:spTree>
    <p:extLst>
      <p:ext uri="{BB962C8B-B14F-4D97-AF65-F5344CB8AC3E}">
        <p14:creationId xmlns:p14="http://schemas.microsoft.com/office/powerpoint/2010/main" val="1665996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64294A-DB7F-4E84-8786-7C1EF72AC82E}"/>
              </a:ext>
            </a:extLst>
          </p:cNvPr>
          <p:cNvSpPr>
            <a:spLocks noGrp="1"/>
          </p:cNvSpPr>
          <p:nvPr>
            <p:ph type="title"/>
          </p:nvPr>
        </p:nvSpPr>
        <p:spPr>
          <a:xfrm>
            <a:off x="1269402" y="143314"/>
            <a:ext cx="10122945" cy="424732"/>
          </a:xfrm>
        </p:spPr>
        <p:txBody>
          <a:bodyPr/>
          <a:lstStyle/>
          <a:p>
            <a:r>
              <a:rPr lang="en-US" sz="2400" b="1" dirty="0"/>
              <a:t>Harvesting materials</a:t>
            </a:r>
          </a:p>
        </p:txBody>
      </p:sp>
      <p:sp>
        <p:nvSpPr>
          <p:cNvPr id="2" name="Slide Number Placeholder 1">
            <a:extLst>
              <a:ext uri="{FF2B5EF4-FFF2-40B4-BE49-F238E27FC236}">
                <a16:creationId xmlns:a16="http://schemas.microsoft.com/office/drawing/2014/main" id="{D3587117-D942-B83D-755C-9905A4901A70}"/>
              </a:ext>
            </a:extLst>
          </p:cNvPr>
          <p:cNvSpPr>
            <a:spLocks noGrp="1"/>
          </p:cNvSpPr>
          <p:nvPr>
            <p:ph type="sldNum" sz="quarter" idx="12"/>
          </p:nvPr>
        </p:nvSpPr>
        <p:spPr/>
        <p:txBody>
          <a:bodyPr/>
          <a:lstStyle/>
          <a:p>
            <a:fld id="{82B577FA-F7D9-2C48-919F-F962E3BF952F}" type="slidenum">
              <a:rPr lang="en-US" smtClean="0"/>
              <a:t>10</a:t>
            </a:fld>
            <a:endParaRPr lang="en-US" dirty="0"/>
          </a:p>
        </p:txBody>
      </p:sp>
      <p:sp>
        <p:nvSpPr>
          <p:cNvPr id="4" name="Content Placeholder 2">
            <a:extLst>
              <a:ext uri="{FF2B5EF4-FFF2-40B4-BE49-F238E27FC236}">
                <a16:creationId xmlns:a16="http://schemas.microsoft.com/office/drawing/2014/main" id="{7403E1C6-BA43-104A-8ACE-1179C840E16E}"/>
              </a:ext>
            </a:extLst>
          </p:cNvPr>
          <p:cNvSpPr>
            <a:spLocks noGrp="1"/>
          </p:cNvSpPr>
          <p:nvPr/>
        </p:nvSpPr>
        <p:spPr>
          <a:xfrm>
            <a:off x="6738707" y="842994"/>
            <a:ext cx="5296347" cy="2586006"/>
          </a:xfrm>
          <a:prstGeom prst="rect">
            <a:avLst/>
          </a:prstGeom>
        </p:spPr>
        <p:txBody>
          <a:bodyPr vert="horz" lIns="0" tIns="0" rIns="91440" bIns="45720" rtlCol="0">
            <a:noAutofit/>
          </a:bodyPr>
          <a:lstStyle>
            <a:lvl1pPr marL="228600" indent="-2286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2100" b="0" i="0" kern="1200" baseline="0">
                <a:solidFill>
                  <a:schemeClr val="tx1"/>
                </a:solidFill>
                <a:latin typeface="Arial" panose="020B0604020202020204" pitchFamily="34" charset="0"/>
                <a:ea typeface="+mn-ea"/>
                <a:cs typeface="Arial" panose="020B0604020202020204" pitchFamily="34" charset="0"/>
              </a:defRPr>
            </a:lvl1pPr>
            <a:lvl2pPr marL="571500"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2100" b="0" i="0" kern="1200" baseline="0">
                <a:solidFill>
                  <a:schemeClr val="tx1"/>
                </a:solidFill>
                <a:latin typeface="Arial" panose="020B0604020202020204" pitchFamily="34" charset="0"/>
                <a:ea typeface="+mn-ea"/>
                <a:cs typeface="Arial" panose="020B0604020202020204" pitchFamily="34" charset="0"/>
              </a:defRPr>
            </a:lvl2pPr>
            <a:lvl3pPr marL="860425" indent="-288925"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203325"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4pPr>
            <a:lvl5pPr marL="1546225"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0" indent="0" fontAlgn="base">
              <a:spcAft>
                <a:spcPts val="800"/>
              </a:spcAft>
              <a:buClr>
                <a:srgbClr val="005976"/>
              </a:buClr>
              <a:buSzPct val="125000"/>
              <a:buNone/>
              <a:defRPr/>
            </a:pPr>
            <a:r>
              <a:rPr lang="en-US" sz="2400" dirty="0"/>
              <a:t>Samples of baffle plate and baffle former, as well as flux thimble tube samples irradiated while in-service were successfully harvested and delivered to LAMDA with support from NSUF project.</a:t>
            </a:r>
          </a:p>
        </p:txBody>
      </p:sp>
      <p:cxnSp>
        <p:nvCxnSpPr>
          <p:cNvPr id="10" name="Straight Arrow Connector 9">
            <a:extLst>
              <a:ext uri="{FF2B5EF4-FFF2-40B4-BE49-F238E27FC236}">
                <a16:creationId xmlns:a16="http://schemas.microsoft.com/office/drawing/2014/main" id="{9587555C-6A36-24A2-AA97-B3ADA07BC98E}"/>
              </a:ext>
            </a:extLst>
          </p:cNvPr>
          <p:cNvCxnSpPr>
            <a:cxnSpLocks/>
          </p:cNvCxnSpPr>
          <p:nvPr/>
        </p:nvCxnSpPr>
        <p:spPr>
          <a:xfrm flipH="1">
            <a:off x="3887580" y="1953296"/>
            <a:ext cx="457167" cy="0"/>
          </a:xfrm>
          <a:prstGeom prst="straightConnector1">
            <a:avLst/>
          </a:prstGeom>
          <a:ln w="698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close-up of a television&#10;&#10;Description automatically generated">
            <a:extLst>
              <a:ext uri="{FF2B5EF4-FFF2-40B4-BE49-F238E27FC236}">
                <a16:creationId xmlns:a16="http://schemas.microsoft.com/office/drawing/2014/main" id="{487FE344-6672-A26A-3028-F49D53BE19F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6849081" y="4076568"/>
            <a:ext cx="1697343" cy="1399587"/>
          </a:xfrm>
          <a:prstGeom prst="rect">
            <a:avLst/>
          </a:prstGeom>
        </p:spPr>
      </p:pic>
      <p:pic>
        <p:nvPicPr>
          <p:cNvPr id="12" name="Picture 11">
            <a:extLst>
              <a:ext uri="{FF2B5EF4-FFF2-40B4-BE49-F238E27FC236}">
                <a16:creationId xmlns:a16="http://schemas.microsoft.com/office/drawing/2014/main" id="{E237144E-DFFE-5AC2-718E-7A4B92574C7E}"/>
              </a:ext>
            </a:extLst>
          </p:cNvPr>
          <p:cNvPicPr>
            <a:picLocks noChangeAspect="1"/>
          </p:cNvPicPr>
          <p:nvPr/>
        </p:nvPicPr>
        <p:blipFill>
          <a:blip r:embed="rId3"/>
          <a:stretch>
            <a:fillRect/>
          </a:stretch>
        </p:blipFill>
        <p:spPr>
          <a:xfrm>
            <a:off x="8262325" y="3927688"/>
            <a:ext cx="3043943" cy="1709926"/>
          </a:xfrm>
          <a:prstGeom prst="rect">
            <a:avLst/>
          </a:prstGeom>
        </p:spPr>
      </p:pic>
      <p:sp>
        <p:nvSpPr>
          <p:cNvPr id="13" name="TextBox 14">
            <a:extLst>
              <a:ext uri="{FF2B5EF4-FFF2-40B4-BE49-F238E27FC236}">
                <a16:creationId xmlns:a16="http://schemas.microsoft.com/office/drawing/2014/main" id="{95F2A9BC-4663-07DB-6AA9-83B8A9E479BF}"/>
              </a:ext>
            </a:extLst>
          </p:cNvPr>
          <p:cNvSpPr txBox="1"/>
          <p:nvPr/>
        </p:nvSpPr>
        <p:spPr>
          <a:xfrm>
            <a:off x="6669122" y="5651596"/>
            <a:ext cx="463714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t>Left: Baffle plate samples (304L steel, 19.1 dpa; image courtesy: C. Cmar, Westinghouse Electric Company). Right: cutting scheme to produce objects (small “cubes”) suitable for ORNL’s LAMDA facility.</a:t>
            </a:r>
          </a:p>
        </p:txBody>
      </p:sp>
      <p:pic>
        <p:nvPicPr>
          <p:cNvPr id="6" name="Picture 5">
            <a:extLst>
              <a:ext uri="{FF2B5EF4-FFF2-40B4-BE49-F238E27FC236}">
                <a16:creationId xmlns:a16="http://schemas.microsoft.com/office/drawing/2014/main" id="{8E867665-E09B-973E-28D0-6FC9029848FB}"/>
              </a:ext>
            </a:extLst>
          </p:cNvPr>
          <p:cNvPicPr>
            <a:picLocks noChangeAspect="1"/>
          </p:cNvPicPr>
          <p:nvPr/>
        </p:nvPicPr>
        <p:blipFill>
          <a:blip r:embed="rId4"/>
          <a:stretch>
            <a:fillRect/>
          </a:stretch>
        </p:blipFill>
        <p:spPr>
          <a:xfrm>
            <a:off x="885732" y="858462"/>
            <a:ext cx="3075858" cy="4371975"/>
          </a:xfrm>
          <a:prstGeom prst="rect">
            <a:avLst/>
          </a:prstGeom>
        </p:spPr>
      </p:pic>
      <p:sp>
        <p:nvSpPr>
          <p:cNvPr id="9" name="TextBox 8">
            <a:extLst>
              <a:ext uri="{FF2B5EF4-FFF2-40B4-BE49-F238E27FC236}">
                <a16:creationId xmlns:a16="http://schemas.microsoft.com/office/drawing/2014/main" id="{21451F55-2E3A-A923-A766-1B7EF7A97396}"/>
              </a:ext>
            </a:extLst>
          </p:cNvPr>
          <p:cNvSpPr txBox="1"/>
          <p:nvPr/>
        </p:nvSpPr>
        <p:spPr>
          <a:xfrm>
            <a:off x="1141967" y="5399373"/>
            <a:ext cx="4491618" cy="1200329"/>
          </a:xfrm>
          <a:prstGeom prst="rect">
            <a:avLst/>
          </a:prstGeom>
          <a:noFill/>
        </p:spPr>
        <p:txBody>
          <a:bodyPr wrap="square">
            <a:spAutoFit/>
          </a:bodyPr>
          <a:lstStyle/>
          <a:p>
            <a:pPr algn="ctr"/>
            <a:r>
              <a:rPr lang="en-US" sz="1200" i="0" u="none" strike="noStrike" baseline="0" dirty="0">
                <a:latin typeface="AGaramond-Semibold"/>
              </a:rPr>
              <a:t>Baffle plate sample origin from ~middle of the core, and specimen manufacturing scheme (</a:t>
            </a:r>
            <a:r>
              <a:rPr lang="en-US" sz="1200" dirty="0">
                <a:latin typeface="AGaramond-Semibold"/>
              </a:rPr>
              <a:t>EPRI report, </a:t>
            </a:r>
            <a:r>
              <a:rPr lang="en-US" sz="1200" i="0" u="none" strike="noStrike" baseline="0" dirty="0">
                <a:latin typeface="AGaramond-Semibold"/>
              </a:rPr>
              <a:t>Materials Reliability Program</a:t>
            </a:r>
          </a:p>
          <a:p>
            <a:pPr algn="ctr"/>
            <a:r>
              <a:rPr lang="en-US" sz="1200" i="0" u="none" strike="noStrike" baseline="0" dirty="0">
                <a:latin typeface="AGaramond-Semibold"/>
              </a:rPr>
              <a:t>Characterization of Decommissioned PWR</a:t>
            </a:r>
          </a:p>
          <a:p>
            <a:pPr algn="ctr"/>
            <a:r>
              <a:rPr lang="en-US" sz="1200" i="0" u="none" strike="noStrike" baseline="0" dirty="0">
                <a:latin typeface="AGaramond-Semibold"/>
              </a:rPr>
              <a:t>Vessel Internals Material Samples - Material</a:t>
            </a:r>
          </a:p>
          <a:p>
            <a:pPr algn="ctr"/>
            <a:r>
              <a:rPr lang="en-US" sz="1200" i="0" u="none" strike="noStrike" baseline="0" dirty="0">
                <a:latin typeface="AGaramond-Semibold"/>
              </a:rPr>
              <a:t>Certification, Fluence, and Temperature</a:t>
            </a:r>
          </a:p>
          <a:p>
            <a:pPr algn="ctr"/>
            <a:r>
              <a:rPr lang="en-US" sz="1200" i="0" u="none" strike="noStrike" baseline="0" dirty="0">
                <a:latin typeface="AGaramond-Semibold"/>
              </a:rPr>
              <a:t>(MRP-128, </a:t>
            </a:r>
            <a:r>
              <a:rPr lang="en-US" sz="1200" i="0" u="none" strike="noStrike" baseline="0" dirty="0">
                <a:latin typeface="Helvetica-Bold"/>
              </a:rPr>
              <a:t>1008205</a:t>
            </a:r>
            <a:r>
              <a:rPr lang="en-US" sz="1200" i="0" u="none" strike="noStrike" baseline="0" dirty="0">
                <a:latin typeface="AGaramond-Semibold"/>
              </a:rPr>
              <a:t>)). </a:t>
            </a:r>
            <a:endParaRPr lang="en-US" sz="1200" dirty="0"/>
          </a:p>
        </p:txBody>
      </p:sp>
      <p:sp>
        <p:nvSpPr>
          <p:cNvPr id="14" name="Oval 13">
            <a:extLst>
              <a:ext uri="{FF2B5EF4-FFF2-40B4-BE49-F238E27FC236}">
                <a16:creationId xmlns:a16="http://schemas.microsoft.com/office/drawing/2014/main" id="{6A5ED572-26DF-86E9-70DE-223562903C26}"/>
              </a:ext>
            </a:extLst>
          </p:cNvPr>
          <p:cNvSpPr/>
          <p:nvPr/>
        </p:nvSpPr>
        <p:spPr>
          <a:xfrm>
            <a:off x="1143000" y="2495550"/>
            <a:ext cx="1533525" cy="790575"/>
          </a:xfrm>
          <a:prstGeom prst="ellipse">
            <a:avLst/>
          </a:prstGeom>
          <a:noFill/>
          <a:ln w="2222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05E855E-79CE-CA1E-2CC2-2F667B83F904}"/>
              </a:ext>
            </a:extLst>
          </p:cNvPr>
          <p:cNvPicPr>
            <a:picLocks noChangeAspect="1"/>
          </p:cNvPicPr>
          <p:nvPr/>
        </p:nvPicPr>
        <p:blipFill>
          <a:blip r:embed="rId5"/>
          <a:stretch>
            <a:fillRect/>
          </a:stretch>
        </p:blipFill>
        <p:spPr>
          <a:xfrm>
            <a:off x="3340123" y="1317403"/>
            <a:ext cx="2755877" cy="1643256"/>
          </a:xfrm>
          <a:prstGeom prst="rect">
            <a:avLst/>
          </a:prstGeom>
          <a:ln>
            <a:solidFill>
              <a:schemeClr val="tx1">
                <a:lumMod val="40000"/>
                <a:lumOff val="60000"/>
              </a:schemeClr>
            </a:solidFill>
          </a:ln>
        </p:spPr>
      </p:pic>
      <p:pic>
        <p:nvPicPr>
          <p:cNvPr id="18" name="Picture 17">
            <a:extLst>
              <a:ext uri="{FF2B5EF4-FFF2-40B4-BE49-F238E27FC236}">
                <a16:creationId xmlns:a16="http://schemas.microsoft.com/office/drawing/2014/main" id="{86571D43-8860-4F45-DB1D-7956CB777C44}"/>
              </a:ext>
            </a:extLst>
          </p:cNvPr>
          <p:cNvPicPr>
            <a:picLocks noChangeAspect="1"/>
          </p:cNvPicPr>
          <p:nvPr/>
        </p:nvPicPr>
        <p:blipFill>
          <a:blip r:embed="rId6"/>
          <a:stretch>
            <a:fillRect/>
          </a:stretch>
        </p:blipFill>
        <p:spPr>
          <a:xfrm>
            <a:off x="3340123" y="3160751"/>
            <a:ext cx="2851127" cy="1587061"/>
          </a:xfrm>
          <a:prstGeom prst="rect">
            <a:avLst/>
          </a:prstGeom>
          <a:ln>
            <a:solidFill>
              <a:schemeClr val="tx1">
                <a:lumMod val="40000"/>
                <a:lumOff val="60000"/>
              </a:schemeClr>
            </a:solidFill>
          </a:ln>
        </p:spPr>
      </p:pic>
    </p:spTree>
    <p:extLst>
      <p:ext uri="{BB962C8B-B14F-4D97-AF65-F5344CB8AC3E}">
        <p14:creationId xmlns:p14="http://schemas.microsoft.com/office/powerpoint/2010/main" val="1162138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4DAF-8EC6-3B61-0488-7A0813C88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17268-AC01-D78A-AF87-191BCE2D697E}"/>
              </a:ext>
            </a:extLst>
          </p:cNvPr>
          <p:cNvSpPr>
            <a:spLocks noGrp="1"/>
          </p:cNvSpPr>
          <p:nvPr>
            <p:ph type="title"/>
          </p:nvPr>
        </p:nvSpPr>
        <p:spPr>
          <a:xfrm>
            <a:off x="882650" y="152626"/>
            <a:ext cx="11023600" cy="657225"/>
          </a:xfrm>
        </p:spPr>
        <p:txBody>
          <a:bodyPr/>
          <a:lstStyle/>
          <a:p>
            <a:r>
              <a:rPr lang="en-US" sz="2400" b="1" dirty="0"/>
              <a:t>List of harvested specimens</a:t>
            </a:r>
          </a:p>
        </p:txBody>
      </p:sp>
      <p:graphicFrame>
        <p:nvGraphicFramePr>
          <p:cNvPr id="4" name="Table 3">
            <a:extLst>
              <a:ext uri="{FF2B5EF4-FFF2-40B4-BE49-F238E27FC236}">
                <a16:creationId xmlns:a16="http://schemas.microsoft.com/office/drawing/2014/main" id="{B70242CA-B49A-9DD1-C063-83B7A6F48588}"/>
              </a:ext>
            </a:extLst>
          </p:cNvPr>
          <p:cNvGraphicFramePr>
            <a:graphicFrameLocks noGrp="1"/>
          </p:cNvGraphicFramePr>
          <p:nvPr>
            <p:extLst>
              <p:ext uri="{D42A27DB-BD31-4B8C-83A1-F6EECF244321}">
                <p14:modId xmlns:p14="http://schemas.microsoft.com/office/powerpoint/2010/main" val="1576586817"/>
              </p:ext>
            </p:extLst>
          </p:nvPr>
        </p:nvGraphicFramePr>
        <p:xfrm>
          <a:off x="1158875" y="689336"/>
          <a:ext cx="5925659" cy="6016038"/>
        </p:xfrm>
        <a:graphic>
          <a:graphicData uri="http://schemas.openxmlformats.org/drawingml/2006/table">
            <a:tbl>
              <a:tblPr firstRow="1" firstCol="1" bandRow="1">
                <a:tableStyleId>{5C22544A-7EE6-4342-B048-85BDC9FD1C3A}</a:tableStyleId>
              </a:tblPr>
              <a:tblGrid>
                <a:gridCol w="1397284">
                  <a:extLst>
                    <a:ext uri="{9D8B030D-6E8A-4147-A177-3AD203B41FA5}">
                      <a16:colId xmlns:a16="http://schemas.microsoft.com/office/drawing/2014/main" val="600549269"/>
                    </a:ext>
                  </a:extLst>
                </a:gridCol>
                <a:gridCol w="1750874">
                  <a:extLst>
                    <a:ext uri="{9D8B030D-6E8A-4147-A177-3AD203B41FA5}">
                      <a16:colId xmlns:a16="http://schemas.microsoft.com/office/drawing/2014/main" val="1309216134"/>
                    </a:ext>
                  </a:extLst>
                </a:gridCol>
                <a:gridCol w="1021750">
                  <a:extLst>
                    <a:ext uri="{9D8B030D-6E8A-4147-A177-3AD203B41FA5}">
                      <a16:colId xmlns:a16="http://schemas.microsoft.com/office/drawing/2014/main" val="1090799210"/>
                    </a:ext>
                  </a:extLst>
                </a:gridCol>
                <a:gridCol w="1755751">
                  <a:extLst>
                    <a:ext uri="{9D8B030D-6E8A-4147-A177-3AD203B41FA5}">
                      <a16:colId xmlns:a16="http://schemas.microsoft.com/office/drawing/2014/main" val="2025977818"/>
                    </a:ext>
                  </a:extLst>
                </a:gridCol>
              </a:tblGrid>
              <a:tr h="972453">
                <a:tc>
                  <a:txBody>
                    <a:bodyPr/>
                    <a:lstStyle/>
                    <a:p>
                      <a:pPr marL="0" marR="290830" algn="ctr">
                        <a:spcBef>
                          <a:spcPts val="600"/>
                        </a:spcBef>
                      </a:pPr>
                      <a:r>
                        <a:rPr lang="en-US" sz="1400">
                          <a:effectLst/>
                        </a:rPr>
                        <a:t>Specimen ID</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Description of specimen origin</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Damage dose (dpa)</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dirty="0">
                          <a:effectLst/>
                        </a:rPr>
                        <a:t>Dose rate (mR/h/ft), Westinghouse in-hot-cell measurements</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1624133874"/>
                  </a:ext>
                </a:extLst>
              </a:tr>
              <a:tr h="229667">
                <a:tc gridSpan="4">
                  <a:txBody>
                    <a:bodyPr/>
                    <a:lstStyle/>
                    <a:p>
                      <a:pPr marL="0" marR="290830" algn="ctr">
                        <a:spcBef>
                          <a:spcPts val="600"/>
                        </a:spcBef>
                      </a:pPr>
                      <a:r>
                        <a:rPr lang="en-US" sz="1400">
                          <a:effectLst/>
                        </a:rPr>
                        <a:t>Baffle plate and baffle former samples</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345524"/>
                  </a:ext>
                </a:extLst>
              </a:tr>
              <a:tr h="229667">
                <a:tc>
                  <a:txBody>
                    <a:bodyPr/>
                    <a:lstStyle/>
                    <a:p>
                      <a:pPr marL="0" marR="290830" algn="ctr">
                        <a:spcBef>
                          <a:spcPts val="600"/>
                        </a:spcBef>
                      </a:pPr>
                      <a:r>
                        <a:rPr lang="en-US" sz="1400">
                          <a:effectLst/>
                        </a:rPr>
                        <a:t>1D1-1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Baffle plate</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13.2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116</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2418473716"/>
                  </a:ext>
                </a:extLst>
              </a:tr>
              <a:tr h="229667">
                <a:tc>
                  <a:txBody>
                    <a:bodyPr/>
                    <a:lstStyle/>
                    <a:p>
                      <a:pPr marL="0" marR="290830" algn="ctr">
                        <a:spcBef>
                          <a:spcPts val="600"/>
                        </a:spcBef>
                      </a:pPr>
                      <a:r>
                        <a:rPr lang="en-US" sz="1400">
                          <a:effectLst/>
                        </a:rPr>
                        <a:t>1D1-2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Baffle plate</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13.2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115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3508085689"/>
                  </a:ext>
                </a:extLst>
              </a:tr>
              <a:tr h="229667">
                <a:tc>
                  <a:txBody>
                    <a:bodyPr/>
                    <a:lstStyle/>
                    <a:p>
                      <a:pPr marL="0" marR="290830" algn="ctr">
                        <a:spcBef>
                          <a:spcPts val="600"/>
                        </a:spcBef>
                      </a:pPr>
                      <a:r>
                        <a:rPr lang="en-US" sz="1400">
                          <a:effectLst/>
                        </a:rPr>
                        <a:t>1G1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Baffle plate</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5.9</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52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363786140"/>
                  </a:ext>
                </a:extLst>
              </a:tr>
              <a:tr h="229667">
                <a:tc>
                  <a:txBody>
                    <a:bodyPr/>
                    <a:lstStyle/>
                    <a:p>
                      <a:pPr marL="0" marR="290830" algn="ctr">
                        <a:spcBef>
                          <a:spcPts val="600"/>
                        </a:spcBef>
                      </a:pPr>
                      <a:r>
                        <a:rPr lang="en-US" sz="1400">
                          <a:effectLst/>
                        </a:rPr>
                        <a:t>5C2A</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Baffle former</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9.62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90</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638199304"/>
                  </a:ext>
                </a:extLst>
              </a:tr>
              <a:tr h="229667">
                <a:tc>
                  <a:txBody>
                    <a:bodyPr/>
                    <a:lstStyle/>
                    <a:p>
                      <a:pPr marL="0" marR="290830" algn="ctr">
                        <a:spcBef>
                          <a:spcPts val="600"/>
                        </a:spcBef>
                      </a:pPr>
                      <a:r>
                        <a:rPr lang="en-US" sz="1400">
                          <a:effectLst/>
                        </a:rPr>
                        <a:t>5C2A-2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Baffle former</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9.62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86</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115093177"/>
                  </a:ext>
                </a:extLst>
              </a:tr>
              <a:tr h="229667">
                <a:tc>
                  <a:txBody>
                    <a:bodyPr/>
                    <a:lstStyle/>
                    <a:p>
                      <a:pPr marL="0" marR="290830" algn="ctr">
                        <a:spcBef>
                          <a:spcPts val="600"/>
                        </a:spcBef>
                      </a:pPr>
                      <a:r>
                        <a:rPr lang="en-US" sz="1400">
                          <a:effectLst/>
                        </a:rPr>
                        <a:t>4E-1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Baffle plate</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19.1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83</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1527505610"/>
                  </a:ext>
                </a:extLst>
              </a:tr>
              <a:tr h="229667">
                <a:tc>
                  <a:txBody>
                    <a:bodyPr/>
                    <a:lstStyle/>
                    <a:p>
                      <a:pPr marL="0" marR="290830" algn="ctr">
                        <a:spcBef>
                          <a:spcPts val="600"/>
                        </a:spcBef>
                      </a:pPr>
                      <a:r>
                        <a:rPr lang="en-US" sz="1400">
                          <a:effectLst/>
                        </a:rPr>
                        <a:t>4E-2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Baffle plate</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19.1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80</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2683917193"/>
                  </a:ext>
                </a:extLst>
              </a:tr>
              <a:tr h="229667">
                <a:tc>
                  <a:txBody>
                    <a:bodyPr/>
                    <a:lstStyle/>
                    <a:p>
                      <a:pPr marL="0" marR="290830" algn="ctr">
                        <a:spcBef>
                          <a:spcPts val="600"/>
                        </a:spcBef>
                      </a:pPr>
                      <a:r>
                        <a:rPr lang="en-US" sz="1400">
                          <a:effectLst/>
                        </a:rPr>
                        <a:t>2C1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Baffle plate</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0.065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1730680673"/>
                  </a:ext>
                </a:extLst>
              </a:tr>
              <a:tr h="229667">
                <a:tc gridSpan="4">
                  <a:txBody>
                    <a:bodyPr/>
                    <a:lstStyle/>
                    <a:p>
                      <a:pPr marL="0" marR="290830" algn="ctr">
                        <a:spcBef>
                          <a:spcPts val="600"/>
                        </a:spcBef>
                      </a:pPr>
                      <a:r>
                        <a:rPr lang="en-US" sz="1400">
                          <a:effectLst/>
                        </a:rPr>
                        <a:t>FTT samples</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4778108"/>
                  </a:ext>
                </a:extLst>
              </a:tr>
              <a:tr h="229667">
                <a:tc>
                  <a:txBody>
                    <a:bodyPr/>
                    <a:lstStyle/>
                    <a:p>
                      <a:pPr marL="0" marR="290830" algn="ctr">
                        <a:spcBef>
                          <a:spcPts val="600"/>
                        </a:spcBef>
                      </a:pPr>
                      <a:r>
                        <a:rPr lang="en-US" sz="1400">
                          <a:effectLst/>
                        </a:rPr>
                        <a:t>2A1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75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33</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932269215"/>
                  </a:ext>
                </a:extLst>
              </a:tr>
              <a:tr h="229667">
                <a:tc>
                  <a:txBody>
                    <a:bodyPr/>
                    <a:lstStyle/>
                    <a:p>
                      <a:pPr marL="0" marR="290830" algn="ctr">
                        <a:spcBef>
                          <a:spcPts val="600"/>
                        </a:spcBef>
                      </a:pPr>
                      <a:r>
                        <a:rPr lang="en-US" sz="1400">
                          <a:effectLst/>
                        </a:rPr>
                        <a:t>2A2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75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33</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4156639637"/>
                  </a:ext>
                </a:extLst>
              </a:tr>
              <a:tr h="229667">
                <a:tc>
                  <a:txBody>
                    <a:bodyPr/>
                    <a:lstStyle/>
                    <a:p>
                      <a:pPr marL="0" marR="290830" algn="ctr">
                        <a:spcBef>
                          <a:spcPts val="600"/>
                        </a:spcBef>
                      </a:pPr>
                      <a:r>
                        <a:rPr lang="en-US" sz="1400">
                          <a:effectLst/>
                        </a:rPr>
                        <a:t>2A3</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75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33</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3347243036"/>
                  </a:ext>
                </a:extLst>
              </a:tr>
              <a:tr h="229667">
                <a:tc>
                  <a:txBody>
                    <a:bodyPr/>
                    <a:lstStyle/>
                    <a:p>
                      <a:pPr marL="0" marR="290830" algn="ctr">
                        <a:spcBef>
                          <a:spcPts val="600"/>
                        </a:spcBef>
                      </a:pPr>
                      <a:r>
                        <a:rPr lang="en-US" sz="1400">
                          <a:effectLst/>
                        </a:rPr>
                        <a:t>2A4</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75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33</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301518966"/>
                  </a:ext>
                </a:extLst>
              </a:tr>
              <a:tr h="229667">
                <a:tc>
                  <a:txBody>
                    <a:bodyPr/>
                    <a:lstStyle/>
                    <a:p>
                      <a:pPr marL="0" marR="290830" algn="ctr">
                        <a:spcBef>
                          <a:spcPts val="600"/>
                        </a:spcBef>
                      </a:pPr>
                      <a:r>
                        <a:rPr lang="en-US" sz="1400">
                          <a:effectLst/>
                        </a:rPr>
                        <a:t>2A5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75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32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818216892"/>
                  </a:ext>
                </a:extLst>
              </a:tr>
              <a:tr h="229667">
                <a:tc>
                  <a:txBody>
                    <a:bodyPr/>
                    <a:lstStyle/>
                    <a:p>
                      <a:pPr marL="0" marR="290830" algn="ctr">
                        <a:spcBef>
                          <a:spcPts val="600"/>
                        </a:spcBef>
                      </a:pPr>
                      <a:r>
                        <a:rPr lang="en-US" sz="1400">
                          <a:effectLst/>
                        </a:rPr>
                        <a:t>2A6</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75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32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3574029400"/>
                  </a:ext>
                </a:extLst>
              </a:tr>
              <a:tr h="229667">
                <a:tc>
                  <a:txBody>
                    <a:bodyPr/>
                    <a:lstStyle/>
                    <a:p>
                      <a:pPr marL="0" marR="290830" algn="ctr">
                        <a:spcBef>
                          <a:spcPts val="600"/>
                        </a:spcBef>
                      </a:pPr>
                      <a:r>
                        <a:rPr lang="en-US" sz="1400">
                          <a:effectLst/>
                        </a:rPr>
                        <a:t>4A1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50</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23</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690077543"/>
                  </a:ext>
                </a:extLst>
              </a:tr>
              <a:tr h="229667">
                <a:tc>
                  <a:txBody>
                    <a:bodyPr/>
                    <a:lstStyle/>
                    <a:p>
                      <a:pPr marL="0" marR="290830" algn="ctr">
                        <a:spcBef>
                          <a:spcPts val="600"/>
                        </a:spcBef>
                      </a:pPr>
                      <a:r>
                        <a:rPr lang="en-US" sz="1400">
                          <a:effectLst/>
                        </a:rPr>
                        <a:t>4A2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50</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23</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2878873071"/>
                  </a:ext>
                </a:extLst>
              </a:tr>
              <a:tr h="229667">
                <a:tc>
                  <a:txBody>
                    <a:bodyPr/>
                    <a:lstStyle/>
                    <a:p>
                      <a:pPr marL="0" marR="290830" algn="ctr">
                        <a:spcBef>
                          <a:spcPts val="600"/>
                        </a:spcBef>
                      </a:pPr>
                      <a:r>
                        <a:rPr lang="en-US" sz="1400">
                          <a:effectLst/>
                        </a:rPr>
                        <a:t>1F1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12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29</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1500028096"/>
                  </a:ext>
                </a:extLst>
              </a:tr>
              <a:tr h="229667">
                <a:tc>
                  <a:txBody>
                    <a:bodyPr/>
                    <a:lstStyle/>
                    <a:p>
                      <a:pPr marL="0" marR="290830" algn="ctr">
                        <a:spcBef>
                          <a:spcPts val="600"/>
                        </a:spcBef>
                      </a:pPr>
                      <a:r>
                        <a:rPr lang="en-US" sz="1400">
                          <a:effectLst/>
                        </a:rPr>
                        <a:t>1F2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FTT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a:effectLst/>
                        </a:rPr>
                        <a:t>12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tc>
                  <a:txBody>
                    <a:bodyPr/>
                    <a:lstStyle/>
                    <a:p>
                      <a:pPr marL="0" marR="290830" algn="ctr">
                        <a:spcBef>
                          <a:spcPts val="600"/>
                        </a:spcBef>
                      </a:pPr>
                      <a:r>
                        <a:rPr lang="en-US" sz="1400" dirty="0">
                          <a:effectLst/>
                        </a:rPr>
                        <a:t>29</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478" marR="3360" marT="16239" marB="16239" anchor="ctr"/>
                </a:tc>
                <a:extLst>
                  <a:ext uri="{0D108BD9-81ED-4DB2-BD59-A6C34878D82A}">
                    <a16:rowId xmlns:a16="http://schemas.microsoft.com/office/drawing/2014/main" val="149105340"/>
                  </a:ext>
                </a:extLst>
              </a:tr>
            </a:tbl>
          </a:graphicData>
        </a:graphic>
      </p:graphicFrame>
      <p:sp>
        <p:nvSpPr>
          <p:cNvPr id="3" name="Content Placeholder 2">
            <a:extLst>
              <a:ext uri="{FF2B5EF4-FFF2-40B4-BE49-F238E27FC236}">
                <a16:creationId xmlns:a16="http://schemas.microsoft.com/office/drawing/2014/main" id="{111910FA-5A83-133F-3EDE-CBAB37E5B26C}"/>
              </a:ext>
            </a:extLst>
          </p:cNvPr>
          <p:cNvSpPr>
            <a:spLocks noGrp="1"/>
          </p:cNvSpPr>
          <p:nvPr/>
        </p:nvSpPr>
        <p:spPr>
          <a:xfrm>
            <a:off x="7708900" y="1412906"/>
            <a:ext cx="4108450" cy="4060794"/>
          </a:xfrm>
          <a:prstGeom prst="rect">
            <a:avLst/>
          </a:prstGeom>
        </p:spPr>
        <p:txBody>
          <a:bodyPr vert="horz" lIns="0" tIns="0" rIns="91440" bIns="45720" rtlCol="0">
            <a:noAutofit/>
          </a:bodyPr>
          <a:lstStyle>
            <a:lvl1pPr marL="228600" indent="-2286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2100" b="0" i="0" kern="1200" baseline="0">
                <a:solidFill>
                  <a:schemeClr val="tx1"/>
                </a:solidFill>
                <a:latin typeface="Arial" panose="020B0604020202020204" pitchFamily="34" charset="0"/>
                <a:ea typeface="+mn-ea"/>
                <a:cs typeface="Arial" panose="020B0604020202020204" pitchFamily="34" charset="0"/>
              </a:defRPr>
            </a:lvl1pPr>
            <a:lvl2pPr marL="571500"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2100" b="0" i="0" kern="1200" baseline="0">
                <a:solidFill>
                  <a:schemeClr val="tx1"/>
                </a:solidFill>
                <a:latin typeface="Arial" panose="020B0604020202020204" pitchFamily="34" charset="0"/>
                <a:ea typeface="+mn-ea"/>
                <a:cs typeface="Arial" panose="020B0604020202020204" pitchFamily="34" charset="0"/>
              </a:defRPr>
            </a:lvl2pPr>
            <a:lvl3pPr marL="860425" indent="-288925"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203325"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4pPr>
            <a:lvl5pPr marL="1546225"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0" indent="0" fontAlgn="base">
              <a:spcAft>
                <a:spcPts val="800"/>
              </a:spcAft>
              <a:buClr>
                <a:srgbClr val="005976"/>
              </a:buClr>
              <a:buSzPct val="125000"/>
              <a:buNone/>
              <a:defRPr/>
            </a:pPr>
            <a:r>
              <a:rPr lang="en-US" sz="2200" dirty="0"/>
              <a:t>Selected specimens of 304L steel include nominally “reference” specimen (~0.065 dpa), specimen with limited to no embrittlement (~6 dpa), and high-dose brittle specimens.</a:t>
            </a:r>
          </a:p>
          <a:p>
            <a:pPr marL="11113" lvl="0" indent="0" fontAlgn="base">
              <a:spcAft>
                <a:spcPts val="800"/>
              </a:spcAft>
              <a:buClr>
                <a:srgbClr val="005976"/>
              </a:buClr>
              <a:buSzPct val="125000"/>
              <a:buNone/>
              <a:defRPr/>
            </a:pPr>
            <a:endParaRPr lang="en-US" sz="2200" dirty="0"/>
          </a:p>
          <a:p>
            <a:pPr marL="11113" lvl="0" indent="0" fontAlgn="base">
              <a:spcAft>
                <a:spcPts val="800"/>
              </a:spcAft>
              <a:buClr>
                <a:srgbClr val="005976"/>
              </a:buClr>
              <a:buSzPct val="125000"/>
              <a:buNone/>
              <a:defRPr/>
            </a:pPr>
            <a:r>
              <a:rPr lang="en-US" sz="2200" dirty="0"/>
              <a:t>316L specimens include objects with different levels of embrittlement.</a:t>
            </a:r>
          </a:p>
        </p:txBody>
      </p:sp>
    </p:spTree>
    <p:extLst>
      <p:ext uri="{BB962C8B-B14F-4D97-AF65-F5344CB8AC3E}">
        <p14:creationId xmlns:p14="http://schemas.microsoft.com/office/powerpoint/2010/main" val="2342474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CE17A33-5CA9-D2EB-FCEA-23A5CB840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141" y="1041407"/>
            <a:ext cx="4445620" cy="3855186"/>
          </a:xfrm>
          <a:prstGeom prst="rect">
            <a:avLst/>
          </a:prstGeom>
        </p:spPr>
      </p:pic>
      <p:sp>
        <p:nvSpPr>
          <p:cNvPr id="5" name="TextBox 4">
            <a:extLst>
              <a:ext uri="{FF2B5EF4-FFF2-40B4-BE49-F238E27FC236}">
                <a16:creationId xmlns:a16="http://schemas.microsoft.com/office/drawing/2014/main" id="{EBF55AB5-CDF8-D773-71FC-CBBF07CCEDFF}"/>
              </a:ext>
            </a:extLst>
          </p:cNvPr>
          <p:cNvSpPr txBox="1"/>
          <p:nvPr/>
        </p:nvSpPr>
        <p:spPr>
          <a:xfrm>
            <a:off x="3166642" y="2002268"/>
            <a:ext cx="533288" cy="369332"/>
          </a:xfrm>
          <a:prstGeom prst="rect">
            <a:avLst/>
          </a:prstGeom>
          <a:noFill/>
        </p:spPr>
        <p:txBody>
          <a:bodyPr wrap="none" rtlCol="0">
            <a:spAutoFit/>
          </a:bodyPr>
          <a:lstStyle/>
          <a:p>
            <a:r>
              <a:rPr lang="en-US" dirty="0">
                <a:solidFill>
                  <a:schemeClr val="bg1">
                    <a:lumMod val="95000"/>
                  </a:schemeClr>
                </a:solidFill>
              </a:rPr>
              <a:t>Top</a:t>
            </a:r>
          </a:p>
        </p:txBody>
      </p:sp>
      <p:sp>
        <p:nvSpPr>
          <p:cNvPr id="6" name="TextBox 5">
            <a:extLst>
              <a:ext uri="{FF2B5EF4-FFF2-40B4-BE49-F238E27FC236}">
                <a16:creationId xmlns:a16="http://schemas.microsoft.com/office/drawing/2014/main" id="{F1858B6B-2711-3E3D-A646-463DB7001745}"/>
              </a:ext>
            </a:extLst>
          </p:cNvPr>
          <p:cNvSpPr txBox="1"/>
          <p:nvPr/>
        </p:nvSpPr>
        <p:spPr>
          <a:xfrm>
            <a:off x="3254431" y="3217119"/>
            <a:ext cx="706860" cy="369332"/>
          </a:xfrm>
          <a:prstGeom prst="rect">
            <a:avLst/>
          </a:prstGeom>
          <a:noFill/>
        </p:spPr>
        <p:txBody>
          <a:bodyPr wrap="none" rtlCol="0">
            <a:spAutoFit/>
          </a:bodyPr>
          <a:lstStyle/>
          <a:p>
            <a:r>
              <a:rPr lang="en-US" dirty="0">
                <a:solidFill>
                  <a:schemeClr val="bg1">
                    <a:lumMod val="95000"/>
                  </a:schemeClr>
                </a:solidFill>
              </a:rPr>
              <a:t>Front</a:t>
            </a:r>
          </a:p>
        </p:txBody>
      </p:sp>
      <p:sp>
        <p:nvSpPr>
          <p:cNvPr id="7" name="TextBox 6">
            <a:extLst>
              <a:ext uri="{FF2B5EF4-FFF2-40B4-BE49-F238E27FC236}">
                <a16:creationId xmlns:a16="http://schemas.microsoft.com/office/drawing/2014/main" id="{B9B1D06D-B779-EC9D-0754-475EA6144213}"/>
              </a:ext>
            </a:extLst>
          </p:cNvPr>
          <p:cNvSpPr txBox="1"/>
          <p:nvPr/>
        </p:nvSpPr>
        <p:spPr>
          <a:xfrm>
            <a:off x="790301" y="5013251"/>
            <a:ext cx="5305699" cy="646331"/>
          </a:xfrm>
          <a:prstGeom prst="rect">
            <a:avLst/>
          </a:prstGeom>
          <a:noFill/>
        </p:spPr>
        <p:txBody>
          <a:bodyPr wrap="square" rtlCol="0">
            <a:spAutoFit/>
          </a:bodyPr>
          <a:lstStyle/>
          <a:p>
            <a:r>
              <a:rPr lang="en-US" sz="1200" dirty="0"/>
              <a:t>General view of the as-received </a:t>
            </a:r>
            <a:r>
              <a:rPr lang="en-US" sz="1200" b="1" dirty="0"/>
              <a:t>1G1 </a:t>
            </a:r>
            <a:r>
              <a:rPr lang="en-US" sz="1200" dirty="0"/>
              <a:t>specimen loaded into SEM. “Top”, “Front”: provisional names for the visible sides of the “cuboid.” 5 sides of 6 are visible and may be analyzed, if tilt/rotation are used. </a:t>
            </a:r>
          </a:p>
        </p:txBody>
      </p:sp>
      <p:sp>
        <p:nvSpPr>
          <p:cNvPr id="2" name="Title 1">
            <a:extLst>
              <a:ext uri="{FF2B5EF4-FFF2-40B4-BE49-F238E27FC236}">
                <a16:creationId xmlns:a16="http://schemas.microsoft.com/office/drawing/2014/main" id="{206F7F22-D0C9-CFF8-1642-85623A2F9333}"/>
              </a:ext>
            </a:extLst>
          </p:cNvPr>
          <p:cNvSpPr>
            <a:spLocks noGrp="1"/>
          </p:cNvSpPr>
          <p:nvPr>
            <p:ph type="title"/>
          </p:nvPr>
        </p:nvSpPr>
        <p:spPr>
          <a:xfrm>
            <a:off x="882650" y="152626"/>
            <a:ext cx="11023600" cy="424732"/>
          </a:xfrm>
        </p:spPr>
        <p:txBody>
          <a:bodyPr/>
          <a:lstStyle/>
          <a:p>
            <a:r>
              <a:rPr lang="en-US" sz="2400" b="1" dirty="0"/>
              <a:t>Specimen survey</a:t>
            </a:r>
          </a:p>
        </p:txBody>
      </p:sp>
      <p:pic>
        <p:nvPicPr>
          <p:cNvPr id="4" name="Picture 3" descr="A picture containing text, outdoor, field, old&#10;&#10;Description automatically generated">
            <a:extLst>
              <a:ext uri="{FF2B5EF4-FFF2-40B4-BE49-F238E27FC236}">
                <a16:creationId xmlns:a16="http://schemas.microsoft.com/office/drawing/2014/main" id="{482ED2FD-3BFB-FAFC-359B-6DF65063F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643451" y="3008989"/>
            <a:ext cx="2011414" cy="1744273"/>
          </a:xfrm>
          <a:prstGeom prst="rect">
            <a:avLst/>
          </a:prstGeom>
        </p:spPr>
      </p:pic>
      <p:pic>
        <p:nvPicPr>
          <p:cNvPr id="8" name="Picture 7" descr="A picture containing text, outdoor, black, plaque&#10;&#10;Description automatically generated">
            <a:extLst>
              <a:ext uri="{FF2B5EF4-FFF2-40B4-BE49-F238E27FC236}">
                <a16:creationId xmlns:a16="http://schemas.microsoft.com/office/drawing/2014/main" id="{3EB889AB-8878-6489-BD39-6BF4CCA5D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028" y="1190294"/>
            <a:ext cx="2011414" cy="1744273"/>
          </a:xfrm>
          <a:prstGeom prst="rect">
            <a:avLst/>
          </a:prstGeom>
        </p:spPr>
      </p:pic>
      <p:pic>
        <p:nvPicPr>
          <p:cNvPr id="9" name="Picture 8" descr="A duck swimming in a body of water&#10;&#10;Description automatically generated with medium confidence">
            <a:extLst>
              <a:ext uri="{FF2B5EF4-FFF2-40B4-BE49-F238E27FC236}">
                <a16:creationId xmlns:a16="http://schemas.microsoft.com/office/drawing/2014/main" id="{F1310BFA-AEA6-4801-9AA9-C4235E1CA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028" y="4797718"/>
            <a:ext cx="2011414" cy="1744273"/>
          </a:xfrm>
          <a:prstGeom prst="rect">
            <a:avLst/>
          </a:prstGeom>
        </p:spPr>
      </p:pic>
      <p:pic>
        <p:nvPicPr>
          <p:cNvPr id="10" name="Picture 9" descr="A picture containing text, outdoor&#10;&#10;Description automatically generated">
            <a:extLst>
              <a:ext uri="{FF2B5EF4-FFF2-40B4-BE49-F238E27FC236}">
                <a16:creationId xmlns:a16="http://schemas.microsoft.com/office/drawing/2014/main" id="{05728627-4077-45F9-1579-505EBB7F19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7028" y="3008990"/>
            <a:ext cx="2011414" cy="1744273"/>
          </a:xfrm>
          <a:prstGeom prst="rect">
            <a:avLst/>
          </a:prstGeom>
        </p:spPr>
      </p:pic>
      <p:pic>
        <p:nvPicPr>
          <p:cNvPr id="11" name="Picture 10" descr="A picture containing text, outdoor, nature, black&#10;&#10;Description automatically generated">
            <a:extLst>
              <a:ext uri="{FF2B5EF4-FFF2-40B4-BE49-F238E27FC236}">
                <a16:creationId xmlns:a16="http://schemas.microsoft.com/office/drawing/2014/main" id="{D0410C74-410E-14FC-5DBA-B5C3D1A662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531122" y="3026016"/>
            <a:ext cx="2003631" cy="1737523"/>
          </a:xfrm>
          <a:prstGeom prst="rect">
            <a:avLst/>
          </a:prstGeom>
        </p:spPr>
      </p:pic>
      <p:sp>
        <p:nvSpPr>
          <p:cNvPr id="12" name="TextBox 11">
            <a:extLst>
              <a:ext uri="{FF2B5EF4-FFF2-40B4-BE49-F238E27FC236}">
                <a16:creationId xmlns:a16="http://schemas.microsoft.com/office/drawing/2014/main" id="{9B4A2F92-02AD-6B42-D257-3B956F96E736}"/>
              </a:ext>
            </a:extLst>
          </p:cNvPr>
          <p:cNvSpPr txBox="1"/>
          <p:nvPr/>
        </p:nvSpPr>
        <p:spPr>
          <a:xfrm>
            <a:off x="7649176" y="1190294"/>
            <a:ext cx="1313180" cy="276999"/>
          </a:xfrm>
          <a:prstGeom prst="rect">
            <a:avLst/>
          </a:prstGeom>
          <a:solidFill>
            <a:schemeClr val="bg1">
              <a:lumMod val="95000"/>
              <a:alpha val="59000"/>
            </a:schemeClr>
          </a:solidFill>
        </p:spPr>
        <p:txBody>
          <a:bodyPr wrap="none" rtlCol="0">
            <a:spAutoFit/>
          </a:bodyPr>
          <a:lstStyle/>
          <a:p>
            <a:r>
              <a:rPr lang="en-US" sz="1200" dirty="0"/>
              <a:t>Back // machining</a:t>
            </a:r>
          </a:p>
        </p:txBody>
      </p:sp>
      <p:sp>
        <p:nvSpPr>
          <p:cNvPr id="13" name="TextBox 12">
            <a:extLst>
              <a:ext uri="{FF2B5EF4-FFF2-40B4-BE49-F238E27FC236}">
                <a16:creationId xmlns:a16="http://schemas.microsoft.com/office/drawing/2014/main" id="{E31E0388-3CEE-5135-85B4-28367A57FEE1}"/>
              </a:ext>
            </a:extLst>
          </p:cNvPr>
          <p:cNvSpPr txBox="1"/>
          <p:nvPr/>
        </p:nvSpPr>
        <p:spPr>
          <a:xfrm>
            <a:off x="7590766" y="4874797"/>
            <a:ext cx="1198661" cy="276999"/>
          </a:xfrm>
          <a:prstGeom prst="rect">
            <a:avLst/>
          </a:prstGeom>
          <a:solidFill>
            <a:schemeClr val="bg1">
              <a:lumMod val="95000"/>
              <a:alpha val="59000"/>
            </a:schemeClr>
          </a:solidFill>
        </p:spPr>
        <p:txBody>
          <a:bodyPr wrap="none" rtlCol="0">
            <a:spAutoFit/>
          </a:bodyPr>
          <a:lstStyle/>
          <a:p>
            <a:r>
              <a:rPr lang="en-US" sz="1200" dirty="0"/>
              <a:t>Front machining</a:t>
            </a:r>
          </a:p>
        </p:txBody>
      </p:sp>
      <p:sp>
        <p:nvSpPr>
          <p:cNvPr id="14" name="TextBox 13">
            <a:extLst>
              <a:ext uri="{FF2B5EF4-FFF2-40B4-BE49-F238E27FC236}">
                <a16:creationId xmlns:a16="http://schemas.microsoft.com/office/drawing/2014/main" id="{393D5F6A-2ED0-B29B-3DF2-D12C622EFEB0}"/>
              </a:ext>
            </a:extLst>
          </p:cNvPr>
          <p:cNvSpPr txBox="1"/>
          <p:nvPr/>
        </p:nvSpPr>
        <p:spPr>
          <a:xfrm>
            <a:off x="5846492" y="2889287"/>
            <a:ext cx="1200650" cy="276999"/>
          </a:xfrm>
          <a:prstGeom prst="rect">
            <a:avLst/>
          </a:prstGeom>
          <a:solidFill>
            <a:schemeClr val="bg1">
              <a:lumMod val="95000"/>
              <a:alpha val="59000"/>
            </a:schemeClr>
          </a:solidFill>
        </p:spPr>
        <p:txBody>
          <a:bodyPr wrap="none" rtlCol="0">
            <a:spAutoFit/>
          </a:bodyPr>
          <a:lstStyle/>
          <a:p>
            <a:r>
              <a:rPr lang="en-US" sz="1200" dirty="0"/>
              <a:t>Left // corrosion</a:t>
            </a:r>
          </a:p>
        </p:txBody>
      </p:sp>
      <p:sp>
        <p:nvSpPr>
          <p:cNvPr id="15" name="TextBox 14">
            <a:extLst>
              <a:ext uri="{FF2B5EF4-FFF2-40B4-BE49-F238E27FC236}">
                <a16:creationId xmlns:a16="http://schemas.microsoft.com/office/drawing/2014/main" id="{448A1B30-DD90-4628-E983-E3C6A64C8373}"/>
              </a:ext>
            </a:extLst>
          </p:cNvPr>
          <p:cNvSpPr txBox="1"/>
          <p:nvPr/>
        </p:nvSpPr>
        <p:spPr>
          <a:xfrm>
            <a:off x="9719000" y="2941888"/>
            <a:ext cx="1345240" cy="276999"/>
          </a:xfrm>
          <a:prstGeom prst="rect">
            <a:avLst/>
          </a:prstGeom>
          <a:solidFill>
            <a:schemeClr val="bg1">
              <a:lumMod val="95000"/>
              <a:alpha val="59000"/>
            </a:schemeClr>
          </a:solidFill>
        </p:spPr>
        <p:txBody>
          <a:bodyPr wrap="none" rtlCol="0">
            <a:spAutoFit/>
          </a:bodyPr>
          <a:lstStyle/>
          <a:p>
            <a:r>
              <a:rPr lang="en-US" sz="1200" dirty="0"/>
              <a:t>Right // corrosion</a:t>
            </a:r>
          </a:p>
        </p:txBody>
      </p:sp>
      <p:sp>
        <p:nvSpPr>
          <p:cNvPr id="16" name="TextBox 15">
            <a:extLst>
              <a:ext uri="{FF2B5EF4-FFF2-40B4-BE49-F238E27FC236}">
                <a16:creationId xmlns:a16="http://schemas.microsoft.com/office/drawing/2014/main" id="{AE2C7126-A2DA-344B-384E-6B19C5ACFBCC}"/>
              </a:ext>
            </a:extLst>
          </p:cNvPr>
          <p:cNvSpPr txBox="1"/>
          <p:nvPr/>
        </p:nvSpPr>
        <p:spPr>
          <a:xfrm>
            <a:off x="7590766" y="3037877"/>
            <a:ext cx="1243417" cy="276999"/>
          </a:xfrm>
          <a:prstGeom prst="rect">
            <a:avLst/>
          </a:prstGeom>
          <a:solidFill>
            <a:schemeClr val="bg1">
              <a:lumMod val="95000"/>
              <a:alpha val="59000"/>
            </a:schemeClr>
          </a:solidFill>
        </p:spPr>
        <p:txBody>
          <a:bodyPr wrap="none" rtlCol="0">
            <a:spAutoFit/>
          </a:bodyPr>
          <a:lstStyle/>
          <a:p>
            <a:r>
              <a:rPr lang="en-US" sz="1200" dirty="0"/>
              <a:t>Top // machining</a:t>
            </a:r>
          </a:p>
        </p:txBody>
      </p:sp>
      <p:sp>
        <p:nvSpPr>
          <p:cNvPr id="17" name="Content Placeholder 2">
            <a:extLst>
              <a:ext uri="{FF2B5EF4-FFF2-40B4-BE49-F238E27FC236}">
                <a16:creationId xmlns:a16="http://schemas.microsoft.com/office/drawing/2014/main" id="{2B86FFDB-EB62-AEFB-81D6-073EBF2F589E}"/>
              </a:ext>
            </a:extLst>
          </p:cNvPr>
          <p:cNvSpPr>
            <a:spLocks noGrp="1"/>
          </p:cNvSpPr>
          <p:nvPr/>
        </p:nvSpPr>
        <p:spPr>
          <a:xfrm>
            <a:off x="9883359" y="952895"/>
            <a:ext cx="2159000" cy="2003631"/>
          </a:xfrm>
          <a:prstGeom prst="rect">
            <a:avLst/>
          </a:prstGeom>
        </p:spPr>
        <p:txBody>
          <a:bodyPr vert="horz" lIns="0" tIns="0" rIns="91440" bIns="45720" rtlCol="0">
            <a:noAutofit/>
          </a:bodyPr>
          <a:lstStyle>
            <a:lvl1pPr marL="228600" indent="-2286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2100" b="0" i="0" kern="1200" baseline="0">
                <a:solidFill>
                  <a:schemeClr val="tx1"/>
                </a:solidFill>
                <a:latin typeface="Arial" panose="020B0604020202020204" pitchFamily="34" charset="0"/>
                <a:ea typeface="+mn-ea"/>
                <a:cs typeface="Arial" panose="020B0604020202020204" pitchFamily="34" charset="0"/>
              </a:defRPr>
            </a:lvl1pPr>
            <a:lvl2pPr marL="571500"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2100" b="0" i="0" kern="1200" baseline="0">
                <a:solidFill>
                  <a:schemeClr val="tx1"/>
                </a:solidFill>
                <a:latin typeface="Arial" panose="020B0604020202020204" pitchFamily="34" charset="0"/>
                <a:ea typeface="+mn-ea"/>
                <a:cs typeface="Arial" panose="020B0604020202020204" pitchFamily="34" charset="0"/>
              </a:defRPr>
            </a:lvl2pPr>
            <a:lvl3pPr marL="860425" indent="-288925"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203325"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4pPr>
            <a:lvl5pPr marL="1546225"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0" indent="0" fontAlgn="base">
              <a:spcAft>
                <a:spcPts val="800"/>
              </a:spcAft>
              <a:buClr>
                <a:srgbClr val="005976"/>
              </a:buClr>
              <a:buSzPct val="125000"/>
              <a:buNone/>
              <a:defRPr/>
            </a:pPr>
            <a:r>
              <a:rPr lang="en-US" sz="2200" dirty="0"/>
              <a:t>Specimens are being evaluated to survey the surface conditions.</a:t>
            </a:r>
          </a:p>
        </p:txBody>
      </p:sp>
    </p:spTree>
    <p:extLst>
      <p:ext uri="{BB962C8B-B14F-4D97-AF65-F5344CB8AC3E}">
        <p14:creationId xmlns:p14="http://schemas.microsoft.com/office/powerpoint/2010/main" val="3333689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28DB4-5F15-2539-0FD9-89AD228D4A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DCC3F22-1C94-B682-8439-25171134EC70}"/>
              </a:ext>
            </a:extLst>
          </p:cNvPr>
          <p:cNvSpPr txBox="1"/>
          <p:nvPr/>
        </p:nvSpPr>
        <p:spPr>
          <a:xfrm>
            <a:off x="10726302" y="154195"/>
            <a:ext cx="1122648" cy="369332"/>
          </a:xfrm>
          <a:prstGeom prst="rect">
            <a:avLst/>
          </a:prstGeom>
          <a:noFill/>
        </p:spPr>
        <p:txBody>
          <a:bodyPr wrap="square" rtlCol="0">
            <a:spAutoFit/>
          </a:bodyPr>
          <a:lstStyle/>
          <a:p>
            <a:r>
              <a:rPr lang="en-US" dirty="0"/>
              <a:t>1G1.</a:t>
            </a:r>
          </a:p>
        </p:txBody>
      </p:sp>
      <p:grpSp>
        <p:nvGrpSpPr>
          <p:cNvPr id="9" name="Group 8">
            <a:extLst>
              <a:ext uri="{FF2B5EF4-FFF2-40B4-BE49-F238E27FC236}">
                <a16:creationId xmlns:a16="http://schemas.microsoft.com/office/drawing/2014/main" id="{E7F89FD1-82D1-A648-1E6D-580C9BC7D20A}"/>
              </a:ext>
            </a:extLst>
          </p:cNvPr>
          <p:cNvGrpSpPr/>
          <p:nvPr/>
        </p:nvGrpSpPr>
        <p:grpSpPr>
          <a:xfrm>
            <a:off x="1595895" y="778977"/>
            <a:ext cx="9000210" cy="4050198"/>
            <a:chOff x="1201065" y="1817202"/>
            <a:chExt cx="7475432" cy="3223596"/>
          </a:xfrm>
        </p:grpSpPr>
        <p:pic>
          <p:nvPicPr>
            <p:cNvPr id="4" name="Picture 3" descr="A picture containing text&#10;&#10;Description automatically generated">
              <a:extLst>
                <a:ext uri="{FF2B5EF4-FFF2-40B4-BE49-F238E27FC236}">
                  <a16:creationId xmlns:a16="http://schemas.microsoft.com/office/drawing/2014/main" id="{8735A4EB-E42A-FA12-9449-F5E24107B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65" y="1817202"/>
              <a:ext cx="3717300" cy="3223596"/>
            </a:xfrm>
            <a:prstGeom prst="rect">
              <a:avLst/>
            </a:prstGeom>
          </p:spPr>
        </p:pic>
        <p:pic>
          <p:nvPicPr>
            <p:cNvPr id="5" name="Picture 4" descr="A picture containing text, nature, rock&#10;&#10;Description automatically generated">
              <a:extLst>
                <a:ext uri="{FF2B5EF4-FFF2-40B4-BE49-F238E27FC236}">
                  <a16:creationId xmlns:a16="http://schemas.microsoft.com/office/drawing/2014/main" id="{55966354-228D-059C-9F6F-CBA72E2DB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195" y="1817202"/>
              <a:ext cx="3717302" cy="3223596"/>
            </a:xfrm>
            <a:prstGeom prst="rect">
              <a:avLst/>
            </a:prstGeom>
          </p:spPr>
        </p:pic>
        <p:sp>
          <p:nvSpPr>
            <p:cNvPr id="8" name="TextBox 7">
              <a:extLst>
                <a:ext uri="{FF2B5EF4-FFF2-40B4-BE49-F238E27FC236}">
                  <a16:creationId xmlns:a16="http://schemas.microsoft.com/office/drawing/2014/main" id="{5A6DC95A-7C0B-5B3A-CFE7-A1E6DA2F88DB}"/>
                </a:ext>
              </a:extLst>
            </p:cNvPr>
            <p:cNvSpPr txBox="1"/>
            <p:nvPr/>
          </p:nvSpPr>
          <p:spPr>
            <a:xfrm>
              <a:off x="1282726" y="1884235"/>
              <a:ext cx="2385974" cy="276999"/>
            </a:xfrm>
            <a:prstGeom prst="rect">
              <a:avLst/>
            </a:prstGeom>
            <a:solidFill>
              <a:schemeClr val="bg1">
                <a:lumMod val="95000"/>
                <a:alpha val="59000"/>
              </a:schemeClr>
            </a:solidFill>
          </p:spPr>
          <p:txBody>
            <a:bodyPr wrap="none" rtlCol="0">
              <a:spAutoFit/>
            </a:bodyPr>
            <a:lstStyle/>
            <a:p>
              <a:r>
                <a:rPr lang="en-US" sz="1200" b="1" dirty="0"/>
                <a:t>b) “Right” side, high magnification</a:t>
              </a:r>
            </a:p>
          </p:txBody>
        </p:sp>
        <p:sp>
          <p:nvSpPr>
            <p:cNvPr id="11" name="TextBox 10">
              <a:extLst>
                <a:ext uri="{FF2B5EF4-FFF2-40B4-BE49-F238E27FC236}">
                  <a16:creationId xmlns:a16="http://schemas.microsoft.com/office/drawing/2014/main" id="{365C4135-506C-3ACF-8010-EFF5AFC76972}"/>
                </a:ext>
              </a:extLst>
            </p:cNvPr>
            <p:cNvSpPr txBox="1"/>
            <p:nvPr/>
          </p:nvSpPr>
          <p:spPr>
            <a:xfrm>
              <a:off x="5040856" y="1900144"/>
              <a:ext cx="2318455" cy="276999"/>
            </a:xfrm>
            <a:prstGeom prst="rect">
              <a:avLst/>
            </a:prstGeom>
            <a:solidFill>
              <a:schemeClr val="bg1">
                <a:lumMod val="95000"/>
                <a:alpha val="59000"/>
              </a:schemeClr>
            </a:solidFill>
          </p:spPr>
          <p:txBody>
            <a:bodyPr wrap="none" rtlCol="0">
              <a:spAutoFit/>
            </a:bodyPr>
            <a:lstStyle/>
            <a:p>
              <a:r>
                <a:rPr lang="en-US" sz="1200" b="1" dirty="0"/>
                <a:t>d) “Left” side, high magnification</a:t>
              </a:r>
            </a:p>
          </p:txBody>
        </p:sp>
      </p:grpSp>
      <p:sp>
        <p:nvSpPr>
          <p:cNvPr id="12" name="Title 1">
            <a:extLst>
              <a:ext uri="{FF2B5EF4-FFF2-40B4-BE49-F238E27FC236}">
                <a16:creationId xmlns:a16="http://schemas.microsoft.com/office/drawing/2014/main" id="{0A799A95-0F19-C2D7-594A-24544C9BD511}"/>
              </a:ext>
            </a:extLst>
          </p:cNvPr>
          <p:cNvSpPr>
            <a:spLocks noGrp="1"/>
          </p:cNvSpPr>
          <p:nvPr>
            <p:ph type="title"/>
          </p:nvPr>
        </p:nvSpPr>
        <p:spPr>
          <a:xfrm>
            <a:off x="882650" y="152626"/>
            <a:ext cx="11023600" cy="424732"/>
          </a:xfrm>
        </p:spPr>
        <p:txBody>
          <a:bodyPr/>
          <a:lstStyle/>
          <a:p>
            <a:r>
              <a:rPr lang="en-US" sz="2400" b="1" dirty="0"/>
              <a:t>In-service corrosion damage at the baffle plate surface</a:t>
            </a:r>
          </a:p>
        </p:txBody>
      </p:sp>
      <p:sp>
        <p:nvSpPr>
          <p:cNvPr id="13" name="Content Placeholder 2">
            <a:extLst>
              <a:ext uri="{FF2B5EF4-FFF2-40B4-BE49-F238E27FC236}">
                <a16:creationId xmlns:a16="http://schemas.microsoft.com/office/drawing/2014/main" id="{AECC1626-9D4D-AAC5-D351-DDA776BD95D0}"/>
              </a:ext>
            </a:extLst>
          </p:cNvPr>
          <p:cNvSpPr>
            <a:spLocks noGrp="1"/>
          </p:cNvSpPr>
          <p:nvPr/>
        </p:nvSpPr>
        <p:spPr>
          <a:xfrm>
            <a:off x="1595894" y="5030794"/>
            <a:ext cx="9384031" cy="1456218"/>
          </a:xfrm>
          <a:prstGeom prst="rect">
            <a:avLst/>
          </a:prstGeom>
        </p:spPr>
        <p:txBody>
          <a:bodyPr vert="horz" lIns="0" tIns="0" rIns="91440" bIns="45720" rtlCol="0">
            <a:noAutofit/>
          </a:bodyPr>
          <a:lstStyle>
            <a:lvl1pPr marL="228600" indent="-2286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2100" b="0" i="0" kern="1200" baseline="0">
                <a:solidFill>
                  <a:schemeClr val="tx1"/>
                </a:solidFill>
                <a:latin typeface="Arial" panose="020B0604020202020204" pitchFamily="34" charset="0"/>
                <a:ea typeface="+mn-ea"/>
                <a:cs typeface="Arial" panose="020B0604020202020204" pitchFamily="34" charset="0"/>
              </a:defRPr>
            </a:lvl1pPr>
            <a:lvl2pPr marL="571500"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2100" b="0" i="0" kern="1200" baseline="0">
                <a:solidFill>
                  <a:schemeClr val="tx1"/>
                </a:solidFill>
                <a:latin typeface="Arial" panose="020B0604020202020204" pitchFamily="34" charset="0"/>
                <a:ea typeface="+mn-ea"/>
                <a:cs typeface="Arial" panose="020B0604020202020204" pitchFamily="34" charset="0"/>
              </a:defRPr>
            </a:lvl2pPr>
            <a:lvl3pPr marL="860425" indent="-288925"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203325"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4pPr>
            <a:lvl5pPr marL="1546225" indent="-342900" algn="l" defTabSz="914400" rtl="0" eaLnBrk="1" latinLnBrk="0" hangingPunct="1">
              <a:lnSpc>
                <a:spcPct val="100000"/>
              </a:lnSpc>
              <a:spcBef>
                <a:spcPts val="0"/>
              </a:spcBef>
              <a:spcAft>
                <a:spcPts val="600"/>
              </a:spcAft>
              <a:buClr>
                <a:srgbClr val="015976"/>
              </a:buClr>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0" indent="0" fontAlgn="base">
              <a:spcAft>
                <a:spcPts val="800"/>
              </a:spcAft>
              <a:buClr>
                <a:srgbClr val="005976"/>
              </a:buClr>
              <a:buSzPct val="125000"/>
              <a:buNone/>
              <a:defRPr/>
            </a:pPr>
            <a:r>
              <a:rPr lang="en-US" sz="2000" dirty="0"/>
              <a:t>An interesting observation: corrosion layer formed in service partially survived and, unexpectedly, revealed corrosion pits. In-service oxidation may be different compared to model experiments in autoclave. The presence of oxide layer opens important additional opportunities. </a:t>
            </a:r>
          </a:p>
        </p:txBody>
      </p:sp>
    </p:spTree>
    <p:extLst>
      <p:ext uri="{BB962C8B-B14F-4D97-AF65-F5344CB8AC3E}">
        <p14:creationId xmlns:p14="http://schemas.microsoft.com/office/powerpoint/2010/main" val="2319796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19099-BC7A-8956-160E-7E3CC602C21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6316D61-3A62-915D-7391-E8C046606BD0}"/>
              </a:ext>
            </a:extLst>
          </p:cNvPr>
          <p:cNvPicPr>
            <a:picLocks noChangeAspect="1"/>
          </p:cNvPicPr>
          <p:nvPr/>
        </p:nvPicPr>
        <p:blipFill>
          <a:blip r:embed="rId2"/>
          <a:stretch>
            <a:fillRect/>
          </a:stretch>
        </p:blipFill>
        <p:spPr>
          <a:xfrm>
            <a:off x="1050967" y="1048232"/>
            <a:ext cx="3022988" cy="2607876"/>
          </a:xfrm>
          <a:prstGeom prst="rect">
            <a:avLst/>
          </a:prstGeom>
        </p:spPr>
      </p:pic>
      <p:sp>
        <p:nvSpPr>
          <p:cNvPr id="19" name="TextBox 18">
            <a:extLst>
              <a:ext uri="{FF2B5EF4-FFF2-40B4-BE49-F238E27FC236}">
                <a16:creationId xmlns:a16="http://schemas.microsoft.com/office/drawing/2014/main" id="{65BEDC3F-6C5F-C2F0-A638-73C34CE5A222}"/>
              </a:ext>
            </a:extLst>
          </p:cNvPr>
          <p:cNvSpPr txBox="1"/>
          <p:nvPr/>
        </p:nvSpPr>
        <p:spPr>
          <a:xfrm rot="20579426">
            <a:off x="1948043" y="1675344"/>
            <a:ext cx="1015403" cy="276999"/>
          </a:xfrm>
          <a:prstGeom prst="rect">
            <a:avLst/>
          </a:prstGeom>
          <a:noFill/>
        </p:spPr>
        <p:txBody>
          <a:bodyPr wrap="square" rtlCol="0">
            <a:spAutoFit/>
          </a:bodyPr>
          <a:lstStyle/>
          <a:p>
            <a:r>
              <a:rPr lang="en-US" sz="1200" b="1" dirty="0">
                <a:solidFill>
                  <a:srgbClr val="FF0000"/>
                </a:solidFill>
              </a:rPr>
              <a:t>Top surface</a:t>
            </a:r>
          </a:p>
        </p:txBody>
      </p:sp>
      <p:cxnSp>
        <p:nvCxnSpPr>
          <p:cNvPr id="20" name="Straight Arrow Connector 19">
            <a:extLst>
              <a:ext uri="{FF2B5EF4-FFF2-40B4-BE49-F238E27FC236}">
                <a16:creationId xmlns:a16="http://schemas.microsoft.com/office/drawing/2014/main" id="{73C837B8-8603-BB04-46AC-A440C0812CB1}"/>
              </a:ext>
            </a:extLst>
          </p:cNvPr>
          <p:cNvCxnSpPr>
            <a:cxnSpLocks/>
          </p:cNvCxnSpPr>
          <p:nvPr/>
        </p:nvCxnSpPr>
        <p:spPr>
          <a:xfrm flipV="1">
            <a:off x="2455744" y="2449041"/>
            <a:ext cx="0" cy="77508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22C6BB6-629E-EB34-6742-713D955ED861}"/>
              </a:ext>
            </a:extLst>
          </p:cNvPr>
          <p:cNvSpPr txBox="1"/>
          <p:nvPr/>
        </p:nvSpPr>
        <p:spPr>
          <a:xfrm>
            <a:off x="982794" y="2695228"/>
            <a:ext cx="595035" cy="369332"/>
          </a:xfrm>
          <a:prstGeom prst="rect">
            <a:avLst/>
          </a:prstGeom>
          <a:noFill/>
        </p:spPr>
        <p:txBody>
          <a:bodyPr wrap="none" rtlCol="0">
            <a:spAutoFit/>
          </a:bodyPr>
          <a:lstStyle/>
          <a:p>
            <a:r>
              <a:rPr lang="en-US" b="1" dirty="0"/>
              <a:t>1G1</a:t>
            </a:r>
          </a:p>
        </p:txBody>
      </p:sp>
      <p:grpSp>
        <p:nvGrpSpPr>
          <p:cNvPr id="34" name="Group 33">
            <a:extLst>
              <a:ext uri="{FF2B5EF4-FFF2-40B4-BE49-F238E27FC236}">
                <a16:creationId xmlns:a16="http://schemas.microsoft.com/office/drawing/2014/main" id="{F6623124-93DE-BF94-92E0-3690716D9208}"/>
              </a:ext>
            </a:extLst>
          </p:cNvPr>
          <p:cNvGrpSpPr/>
          <p:nvPr/>
        </p:nvGrpSpPr>
        <p:grpSpPr>
          <a:xfrm>
            <a:off x="4205661" y="989186"/>
            <a:ext cx="3234309" cy="2780210"/>
            <a:chOff x="4176141" y="257657"/>
            <a:chExt cx="3462696" cy="2869213"/>
          </a:xfrm>
        </p:grpSpPr>
        <p:pic>
          <p:nvPicPr>
            <p:cNvPr id="18" name="Picture 17">
              <a:extLst>
                <a:ext uri="{FF2B5EF4-FFF2-40B4-BE49-F238E27FC236}">
                  <a16:creationId xmlns:a16="http://schemas.microsoft.com/office/drawing/2014/main" id="{68B0F55F-7133-B57C-58F1-E2DEB1C4E11F}"/>
                </a:ext>
              </a:extLst>
            </p:cNvPr>
            <p:cNvPicPr>
              <a:picLocks noChangeAspect="1"/>
            </p:cNvPicPr>
            <p:nvPr/>
          </p:nvPicPr>
          <p:blipFill>
            <a:blip r:embed="rId3"/>
            <a:stretch>
              <a:fillRect/>
            </a:stretch>
          </p:blipFill>
          <p:spPr>
            <a:xfrm>
              <a:off x="4176141" y="257657"/>
              <a:ext cx="3462696" cy="2869213"/>
            </a:xfrm>
            <a:prstGeom prst="rect">
              <a:avLst/>
            </a:prstGeom>
          </p:spPr>
        </p:pic>
        <p:cxnSp>
          <p:nvCxnSpPr>
            <p:cNvPr id="21" name="Straight Arrow Connector 20">
              <a:extLst>
                <a:ext uri="{FF2B5EF4-FFF2-40B4-BE49-F238E27FC236}">
                  <a16:creationId xmlns:a16="http://schemas.microsoft.com/office/drawing/2014/main" id="{232638EF-6F4F-DBD5-8B96-5D2333EBE34A}"/>
                </a:ext>
              </a:extLst>
            </p:cNvPr>
            <p:cNvCxnSpPr>
              <a:cxnSpLocks/>
            </p:cNvCxnSpPr>
            <p:nvPr/>
          </p:nvCxnSpPr>
          <p:spPr>
            <a:xfrm flipV="1">
              <a:off x="5760507" y="1833462"/>
              <a:ext cx="0" cy="77508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0E374A6-620F-5232-70C9-0E84024A4E86}"/>
                </a:ext>
              </a:extLst>
            </p:cNvPr>
            <p:cNvSpPr txBox="1"/>
            <p:nvPr/>
          </p:nvSpPr>
          <p:spPr>
            <a:xfrm>
              <a:off x="4510438" y="730186"/>
              <a:ext cx="739305" cy="369332"/>
            </a:xfrm>
            <a:prstGeom prst="rect">
              <a:avLst/>
            </a:prstGeom>
            <a:noFill/>
          </p:spPr>
          <p:txBody>
            <a:bodyPr wrap="none" rtlCol="0">
              <a:spAutoFit/>
            </a:bodyPr>
            <a:lstStyle/>
            <a:p>
              <a:r>
                <a:rPr lang="en-US" b="1" dirty="0"/>
                <a:t>1G1</a:t>
              </a:r>
              <a:r>
                <a:rPr lang="en-US" b="1" dirty="0">
                  <a:solidFill>
                    <a:srgbClr val="FF0000"/>
                  </a:solidFill>
                </a:rPr>
                <a:t>A</a:t>
              </a:r>
            </a:p>
          </p:txBody>
        </p:sp>
      </p:grpSp>
      <p:sp>
        <p:nvSpPr>
          <p:cNvPr id="25" name="TextBox 24">
            <a:extLst>
              <a:ext uri="{FF2B5EF4-FFF2-40B4-BE49-F238E27FC236}">
                <a16:creationId xmlns:a16="http://schemas.microsoft.com/office/drawing/2014/main" id="{826B3944-3EB3-372B-6C0F-7ED449E96DC0}"/>
              </a:ext>
            </a:extLst>
          </p:cNvPr>
          <p:cNvSpPr txBox="1"/>
          <p:nvPr/>
        </p:nvSpPr>
        <p:spPr>
          <a:xfrm rot="20453546">
            <a:off x="2255912" y="1875237"/>
            <a:ext cx="1015403" cy="276999"/>
          </a:xfrm>
          <a:prstGeom prst="rect">
            <a:avLst/>
          </a:prstGeom>
          <a:noFill/>
        </p:spPr>
        <p:txBody>
          <a:bodyPr wrap="square" rtlCol="0">
            <a:spAutoFit/>
          </a:bodyPr>
          <a:lstStyle/>
          <a:p>
            <a:r>
              <a:rPr lang="en-US" sz="1200" b="1" dirty="0">
                <a:solidFill>
                  <a:srgbClr val="FF0000"/>
                </a:solidFill>
              </a:rPr>
              <a:t>Ext.</a:t>
            </a:r>
          </a:p>
        </p:txBody>
      </p:sp>
      <p:sp>
        <p:nvSpPr>
          <p:cNvPr id="26" name="TextBox 25">
            <a:extLst>
              <a:ext uri="{FF2B5EF4-FFF2-40B4-BE49-F238E27FC236}">
                <a16:creationId xmlns:a16="http://schemas.microsoft.com/office/drawing/2014/main" id="{C8BFC02E-7C72-179A-8BE8-1BCAA3F07762}"/>
              </a:ext>
            </a:extLst>
          </p:cNvPr>
          <p:cNvSpPr txBox="1"/>
          <p:nvPr/>
        </p:nvSpPr>
        <p:spPr>
          <a:xfrm rot="20614518">
            <a:off x="3079566" y="1696558"/>
            <a:ext cx="466674" cy="276999"/>
          </a:xfrm>
          <a:prstGeom prst="rect">
            <a:avLst/>
          </a:prstGeom>
          <a:noFill/>
        </p:spPr>
        <p:txBody>
          <a:bodyPr wrap="square" rtlCol="0">
            <a:spAutoFit/>
          </a:bodyPr>
          <a:lstStyle/>
          <a:p>
            <a:r>
              <a:rPr lang="en-US" sz="1200" b="1" dirty="0">
                <a:solidFill>
                  <a:srgbClr val="FF0000"/>
                </a:solidFill>
              </a:rPr>
              <a:t>Int.</a:t>
            </a:r>
          </a:p>
        </p:txBody>
      </p:sp>
      <p:pic>
        <p:nvPicPr>
          <p:cNvPr id="28" name="Picture 27">
            <a:extLst>
              <a:ext uri="{FF2B5EF4-FFF2-40B4-BE49-F238E27FC236}">
                <a16:creationId xmlns:a16="http://schemas.microsoft.com/office/drawing/2014/main" id="{85AB3134-8CF9-477D-82B1-358253B9D3B6}"/>
              </a:ext>
            </a:extLst>
          </p:cNvPr>
          <p:cNvPicPr>
            <a:picLocks noChangeAspect="1"/>
          </p:cNvPicPr>
          <p:nvPr/>
        </p:nvPicPr>
        <p:blipFill>
          <a:blip r:embed="rId4"/>
          <a:stretch>
            <a:fillRect/>
          </a:stretch>
        </p:blipFill>
        <p:spPr>
          <a:xfrm>
            <a:off x="1151542" y="3996102"/>
            <a:ext cx="2807884" cy="2385192"/>
          </a:xfrm>
          <a:prstGeom prst="rect">
            <a:avLst/>
          </a:prstGeom>
        </p:spPr>
      </p:pic>
      <p:sp>
        <p:nvSpPr>
          <p:cNvPr id="29" name="TextBox 28">
            <a:extLst>
              <a:ext uri="{FF2B5EF4-FFF2-40B4-BE49-F238E27FC236}">
                <a16:creationId xmlns:a16="http://schemas.microsoft.com/office/drawing/2014/main" id="{4966B50E-08B3-C9F1-8160-32F454ABC6AC}"/>
              </a:ext>
            </a:extLst>
          </p:cNvPr>
          <p:cNvSpPr txBox="1"/>
          <p:nvPr/>
        </p:nvSpPr>
        <p:spPr>
          <a:xfrm>
            <a:off x="1590165" y="4007615"/>
            <a:ext cx="739305" cy="369332"/>
          </a:xfrm>
          <a:prstGeom prst="rect">
            <a:avLst/>
          </a:prstGeom>
          <a:noFill/>
        </p:spPr>
        <p:txBody>
          <a:bodyPr wrap="none" rtlCol="0">
            <a:spAutoFit/>
          </a:bodyPr>
          <a:lstStyle/>
          <a:p>
            <a:r>
              <a:rPr lang="en-US" b="1" dirty="0"/>
              <a:t>1G1</a:t>
            </a:r>
            <a:r>
              <a:rPr lang="en-US" b="1" dirty="0">
                <a:solidFill>
                  <a:srgbClr val="FF0000"/>
                </a:solidFill>
              </a:rPr>
              <a:t>A</a:t>
            </a:r>
          </a:p>
        </p:txBody>
      </p:sp>
      <p:sp>
        <p:nvSpPr>
          <p:cNvPr id="30" name="TextBox 29">
            <a:extLst>
              <a:ext uri="{FF2B5EF4-FFF2-40B4-BE49-F238E27FC236}">
                <a16:creationId xmlns:a16="http://schemas.microsoft.com/office/drawing/2014/main" id="{A93FA3C5-A118-B36E-97BD-90A3BB725D6F}"/>
              </a:ext>
            </a:extLst>
          </p:cNvPr>
          <p:cNvSpPr txBox="1"/>
          <p:nvPr/>
        </p:nvSpPr>
        <p:spPr>
          <a:xfrm>
            <a:off x="1455710" y="5483787"/>
            <a:ext cx="739305" cy="369332"/>
          </a:xfrm>
          <a:prstGeom prst="rect">
            <a:avLst/>
          </a:prstGeom>
          <a:noFill/>
        </p:spPr>
        <p:txBody>
          <a:bodyPr wrap="none" rtlCol="0">
            <a:spAutoFit/>
          </a:bodyPr>
          <a:lstStyle/>
          <a:p>
            <a:r>
              <a:rPr lang="en-US" b="1" dirty="0"/>
              <a:t>1G1</a:t>
            </a:r>
            <a:r>
              <a:rPr lang="en-US" b="1" dirty="0">
                <a:solidFill>
                  <a:srgbClr val="FF0000"/>
                </a:solidFill>
              </a:rPr>
              <a:t>B</a:t>
            </a:r>
          </a:p>
        </p:txBody>
      </p:sp>
      <p:sp>
        <p:nvSpPr>
          <p:cNvPr id="31" name="TextBox 30">
            <a:extLst>
              <a:ext uri="{FF2B5EF4-FFF2-40B4-BE49-F238E27FC236}">
                <a16:creationId xmlns:a16="http://schemas.microsoft.com/office/drawing/2014/main" id="{4214FE90-DC67-274E-EB27-C51B1137D05A}"/>
              </a:ext>
            </a:extLst>
          </p:cNvPr>
          <p:cNvSpPr txBox="1"/>
          <p:nvPr/>
        </p:nvSpPr>
        <p:spPr>
          <a:xfrm>
            <a:off x="3618925" y="5245622"/>
            <a:ext cx="760144" cy="369332"/>
          </a:xfrm>
          <a:prstGeom prst="rect">
            <a:avLst/>
          </a:prstGeom>
          <a:noFill/>
        </p:spPr>
        <p:txBody>
          <a:bodyPr wrap="none" rtlCol="0">
            <a:spAutoFit/>
          </a:bodyPr>
          <a:lstStyle/>
          <a:p>
            <a:r>
              <a:rPr lang="en-US" b="1" dirty="0"/>
              <a:t>1G1</a:t>
            </a:r>
            <a:r>
              <a:rPr lang="en-US" b="1" dirty="0">
                <a:solidFill>
                  <a:srgbClr val="FF0000"/>
                </a:solidFill>
              </a:rPr>
              <a:t>C</a:t>
            </a:r>
          </a:p>
        </p:txBody>
      </p:sp>
      <p:sp>
        <p:nvSpPr>
          <p:cNvPr id="6" name="TextBox 5">
            <a:extLst>
              <a:ext uri="{FF2B5EF4-FFF2-40B4-BE49-F238E27FC236}">
                <a16:creationId xmlns:a16="http://schemas.microsoft.com/office/drawing/2014/main" id="{E3B701D5-A729-1B65-72D1-4707D18D798A}"/>
              </a:ext>
            </a:extLst>
          </p:cNvPr>
          <p:cNvSpPr txBox="1"/>
          <p:nvPr/>
        </p:nvSpPr>
        <p:spPr>
          <a:xfrm>
            <a:off x="2443753" y="2650792"/>
            <a:ext cx="1015403" cy="830997"/>
          </a:xfrm>
          <a:prstGeom prst="rect">
            <a:avLst/>
          </a:prstGeom>
          <a:noFill/>
        </p:spPr>
        <p:txBody>
          <a:bodyPr wrap="square" rtlCol="0">
            <a:spAutoFit/>
          </a:bodyPr>
          <a:lstStyle/>
          <a:p>
            <a:r>
              <a:rPr lang="en-US" sz="1200" b="1" dirty="0">
                <a:solidFill>
                  <a:srgbClr val="FF0000"/>
                </a:solidFill>
              </a:rPr>
              <a:t>Vertical direction / Tensile axis direction</a:t>
            </a:r>
          </a:p>
        </p:txBody>
      </p:sp>
      <p:grpSp>
        <p:nvGrpSpPr>
          <p:cNvPr id="33" name="Group 32">
            <a:extLst>
              <a:ext uri="{FF2B5EF4-FFF2-40B4-BE49-F238E27FC236}">
                <a16:creationId xmlns:a16="http://schemas.microsoft.com/office/drawing/2014/main" id="{200DD93D-CA76-BD12-F025-C785B5336FE8}"/>
              </a:ext>
            </a:extLst>
          </p:cNvPr>
          <p:cNvGrpSpPr/>
          <p:nvPr/>
        </p:nvGrpSpPr>
        <p:grpSpPr>
          <a:xfrm>
            <a:off x="4263594" y="3761843"/>
            <a:ext cx="3737405" cy="2619451"/>
            <a:chOff x="4244544" y="2971268"/>
            <a:chExt cx="4260872" cy="2844794"/>
          </a:xfrm>
        </p:grpSpPr>
        <p:pic>
          <p:nvPicPr>
            <p:cNvPr id="11" name="Picture 10">
              <a:extLst>
                <a:ext uri="{FF2B5EF4-FFF2-40B4-BE49-F238E27FC236}">
                  <a16:creationId xmlns:a16="http://schemas.microsoft.com/office/drawing/2014/main" id="{56CE45BE-E085-3B6A-B83F-442CAA4655E4}"/>
                </a:ext>
              </a:extLst>
            </p:cNvPr>
            <p:cNvPicPr>
              <a:picLocks noChangeAspect="1"/>
            </p:cNvPicPr>
            <p:nvPr/>
          </p:nvPicPr>
          <p:blipFill>
            <a:blip r:embed="rId5"/>
            <a:stretch>
              <a:fillRect/>
            </a:stretch>
          </p:blipFill>
          <p:spPr>
            <a:xfrm>
              <a:off x="4675948" y="2971268"/>
              <a:ext cx="3295172" cy="2844794"/>
            </a:xfrm>
            <a:prstGeom prst="rect">
              <a:avLst/>
            </a:prstGeom>
          </p:spPr>
        </p:pic>
        <p:sp>
          <p:nvSpPr>
            <p:cNvPr id="12" name="TextBox 11">
              <a:extLst>
                <a:ext uri="{FF2B5EF4-FFF2-40B4-BE49-F238E27FC236}">
                  <a16:creationId xmlns:a16="http://schemas.microsoft.com/office/drawing/2014/main" id="{431B3DAD-5899-BD37-7FEF-4B579A5783AD}"/>
                </a:ext>
              </a:extLst>
            </p:cNvPr>
            <p:cNvSpPr txBox="1"/>
            <p:nvPr/>
          </p:nvSpPr>
          <p:spPr>
            <a:xfrm>
              <a:off x="4244544" y="4981063"/>
              <a:ext cx="739305" cy="369332"/>
            </a:xfrm>
            <a:prstGeom prst="rect">
              <a:avLst/>
            </a:prstGeom>
            <a:noFill/>
          </p:spPr>
          <p:txBody>
            <a:bodyPr wrap="none" rtlCol="0">
              <a:spAutoFit/>
            </a:bodyPr>
            <a:lstStyle/>
            <a:p>
              <a:r>
                <a:rPr lang="en-US" b="1" dirty="0"/>
                <a:t>1G1B</a:t>
              </a:r>
            </a:p>
          </p:txBody>
        </p:sp>
        <p:sp>
          <p:nvSpPr>
            <p:cNvPr id="13" name="TextBox 12">
              <a:extLst>
                <a:ext uri="{FF2B5EF4-FFF2-40B4-BE49-F238E27FC236}">
                  <a16:creationId xmlns:a16="http://schemas.microsoft.com/office/drawing/2014/main" id="{36833282-21C3-A900-7849-33C6A0773819}"/>
                </a:ext>
              </a:extLst>
            </p:cNvPr>
            <p:cNvSpPr txBox="1"/>
            <p:nvPr/>
          </p:nvSpPr>
          <p:spPr>
            <a:xfrm>
              <a:off x="7642380" y="4870524"/>
              <a:ext cx="760144" cy="369332"/>
            </a:xfrm>
            <a:prstGeom prst="rect">
              <a:avLst/>
            </a:prstGeom>
            <a:noFill/>
          </p:spPr>
          <p:txBody>
            <a:bodyPr wrap="none" rtlCol="0">
              <a:spAutoFit/>
            </a:bodyPr>
            <a:lstStyle/>
            <a:p>
              <a:r>
                <a:rPr lang="en-US" b="1" dirty="0"/>
                <a:t>1G1C</a:t>
              </a:r>
            </a:p>
          </p:txBody>
        </p:sp>
        <p:sp>
          <p:nvSpPr>
            <p:cNvPr id="15" name="TextBox 14">
              <a:extLst>
                <a:ext uri="{FF2B5EF4-FFF2-40B4-BE49-F238E27FC236}">
                  <a16:creationId xmlns:a16="http://schemas.microsoft.com/office/drawing/2014/main" id="{B80560AD-8B79-5880-6A37-6227DF5EA26B}"/>
                </a:ext>
              </a:extLst>
            </p:cNvPr>
            <p:cNvSpPr txBox="1"/>
            <p:nvPr/>
          </p:nvSpPr>
          <p:spPr>
            <a:xfrm>
              <a:off x="4987782" y="3043596"/>
              <a:ext cx="862737" cy="369332"/>
            </a:xfrm>
            <a:prstGeom prst="rect">
              <a:avLst/>
            </a:prstGeom>
            <a:noFill/>
          </p:spPr>
          <p:txBody>
            <a:bodyPr wrap="none" rtlCol="0">
              <a:spAutoFit/>
            </a:bodyPr>
            <a:lstStyle/>
            <a:p>
              <a:r>
                <a:rPr lang="en-US" b="1" dirty="0"/>
                <a:t>1G1A</a:t>
              </a:r>
              <a:r>
                <a:rPr lang="en-US" b="1" dirty="0">
                  <a:solidFill>
                    <a:srgbClr val="FF0000"/>
                  </a:solidFill>
                </a:rPr>
                <a:t>1</a:t>
              </a:r>
            </a:p>
          </p:txBody>
        </p:sp>
        <p:sp>
          <p:nvSpPr>
            <p:cNvPr id="16" name="TextBox 15">
              <a:extLst>
                <a:ext uri="{FF2B5EF4-FFF2-40B4-BE49-F238E27FC236}">
                  <a16:creationId xmlns:a16="http://schemas.microsoft.com/office/drawing/2014/main" id="{250C3C62-F4BE-404D-9E7E-1532BFF545B4}"/>
                </a:ext>
              </a:extLst>
            </p:cNvPr>
            <p:cNvSpPr txBox="1"/>
            <p:nvPr/>
          </p:nvSpPr>
          <p:spPr>
            <a:xfrm>
              <a:off x="6763625" y="2998329"/>
              <a:ext cx="862737" cy="369332"/>
            </a:xfrm>
            <a:prstGeom prst="rect">
              <a:avLst/>
            </a:prstGeom>
            <a:noFill/>
          </p:spPr>
          <p:txBody>
            <a:bodyPr wrap="none" rtlCol="0">
              <a:spAutoFit/>
            </a:bodyPr>
            <a:lstStyle/>
            <a:p>
              <a:r>
                <a:rPr lang="en-US" b="1" dirty="0"/>
                <a:t>1G1A</a:t>
              </a:r>
              <a:r>
                <a:rPr lang="en-US" b="1" dirty="0">
                  <a:solidFill>
                    <a:srgbClr val="FF0000"/>
                  </a:solidFill>
                </a:rPr>
                <a:t>2</a:t>
              </a:r>
            </a:p>
          </p:txBody>
        </p:sp>
        <p:sp>
          <p:nvSpPr>
            <p:cNvPr id="17" name="TextBox 16">
              <a:extLst>
                <a:ext uri="{FF2B5EF4-FFF2-40B4-BE49-F238E27FC236}">
                  <a16:creationId xmlns:a16="http://schemas.microsoft.com/office/drawing/2014/main" id="{BADC2099-B3AB-3756-E775-26EA7B7E0256}"/>
                </a:ext>
              </a:extLst>
            </p:cNvPr>
            <p:cNvSpPr txBox="1"/>
            <p:nvPr/>
          </p:nvSpPr>
          <p:spPr>
            <a:xfrm>
              <a:off x="7642679" y="3445138"/>
              <a:ext cx="862737" cy="369332"/>
            </a:xfrm>
            <a:prstGeom prst="rect">
              <a:avLst/>
            </a:prstGeom>
            <a:noFill/>
          </p:spPr>
          <p:txBody>
            <a:bodyPr wrap="none" rtlCol="0">
              <a:spAutoFit/>
            </a:bodyPr>
            <a:lstStyle/>
            <a:p>
              <a:r>
                <a:rPr lang="en-US" b="1" dirty="0"/>
                <a:t>1G1A</a:t>
              </a:r>
              <a:r>
                <a:rPr lang="en-US" b="1" dirty="0">
                  <a:solidFill>
                    <a:srgbClr val="FF0000"/>
                  </a:solidFill>
                </a:rPr>
                <a:t>3</a:t>
              </a:r>
            </a:p>
          </p:txBody>
        </p:sp>
        <p:sp>
          <p:nvSpPr>
            <p:cNvPr id="27" name="TextBox 26">
              <a:extLst>
                <a:ext uri="{FF2B5EF4-FFF2-40B4-BE49-F238E27FC236}">
                  <a16:creationId xmlns:a16="http://schemas.microsoft.com/office/drawing/2014/main" id="{1A55E127-D387-6310-FA02-801E2D4EDE99}"/>
                </a:ext>
              </a:extLst>
            </p:cNvPr>
            <p:cNvSpPr txBox="1"/>
            <p:nvPr/>
          </p:nvSpPr>
          <p:spPr>
            <a:xfrm rot="20453546">
              <a:off x="4602048" y="3433531"/>
              <a:ext cx="1015403" cy="276999"/>
            </a:xfrm>
            <a:prstGeom prst="rect">
              <a:avLst/>
            </a:prstGeom>
            <a:noFill/>
          </p:spPr>
          <p:txBody>
            <a:bodyPr wrap="square" rtlCol="0">
              <a:spAutoFit/>
            </a:bodyPr>
            <a:lstStyle/>
            <a:p>
              <a:r>
                <a:rPr lang="en-US" sz="1200" b="1" dirty="0">
                  <a:solidFill>
                    <a:srgbClr val="FF0000"/>
                  </a:solidFill>
                </a:rPr>
                <a:t>Ext.</a:t>
              </a:r>
            </a:p>
          </p:txBody>
        </p:sp>
        <p:sp>
          <p:nvSpPr>
            <p:cNvPr id="32" name="TextBox 31">
              <a:extLst>
                <a:ext uri="{FF2B5EF4-FFF2-40B4-BE49-F238E27FC236}">
                  <a16:creationId xmlns:a16="http://schemas.microsoft.com/office/drawing/2014/main" id="{74DAE39A-CB7A-546A-D8D6-C1E4649F962B}"/>
                </a:ext>
              </a:extLst>
            </p:cNvPr>
            <p:cNvSpPr txBox="1"/>
            <p:nvPr/>
          </p:nvSpPr>
          <p:spPr>
            <a:xfrm rot="20614518">
              <a:off x="6181463" y="3017433"/>
              <a:ext cx="466674" cy="276999"/>
            </a:xfrm>
            <a:prstGeom prst="rect">
              <a:avLst/>
            </a:prstGeom>
            <a:noFill/>
          </p:spPr>
          <p:txBody>
            <a:bodyPr wrap="square" rtlCol="0">
              <a:spAutoFit/>
            </a:bodyPr>
            <a:lstStyle/>
            <a:p>
              <a:r>
                <a:rPr lang="en-US" sz="1200" b="1" dirty="0">
                  <a:solidFill>
                    <a:srgbClr val="FF0000"/>
                  </a:solidFill>
                </a:rPr>
                <a:t>Int.</a:t>
              </a:r>
            </a:p>
          </p:txBody>
        </p:sp>
      </p:grpSp>
      <p:sp>
        <p:nvSpPr>
          <p:cNvPr id="2" name="Title 1">
            <a:extLst>
              <a:ext uri="{FF2B5EF4-FFF2-40B4-BE49-F238E27FC236}">
                <a16:creationId xmlns:a16="http://schemas.microsoft.com/office/drawing/2014/main" id="{91540BD1-0F64-AD94-6CC7-5F064A1F7B4E}"/>
              </a:ext>
            </a:extLst>
          </p:cNvPr>
          <p:cNvSpPr>
            <a:spLocks noGrp="1"/>
          </p:cNvSpPr>
          <p:nvPr>
            <p:ph type="title"/>
          </p:nvPr>
        </p:nvSpPr>
        <p:spPr>
          <a:xfrm>
            <a:off x="882650" y="152626"/>
            <a:ext cx="11023600" cy="424732"/>
          </a:xfrm>
        </p:spPr>
        <p:txBody>
          <a:bodyPr/>
          <a:lstStyle/>
          <a:p>
            <a:r>
              <a:rPr lang="en-US" sz="2400" b="1" dirty="0"/>
              <a:t>Baffle plate specimen cutting plan (1)</a:t>
            </a:r>
          </a:p>
        </p:txBody>
      </p:sp>
      <p:cxnSp>
        <p:nvCxnSpPr>
          <p:cNvPr id="4" name="Straight Connector 3">
            <a:extLst>
              <a:ext uri="{FF2B5EF4-FFF2-40B4-BE49-F238E27FC236}">
                <a16:creationId xmlns:a16="http://schemas.microsoft.com/office/drawing/2014/main" id="{CEEC30E6-CE8C-E8AA-7A40-0917A050A36B}"/>
              </a:ext>
            </a:extLst>
          </p:cNvPr>
          <p:cNvCxnSpPr/>
          <p:nvPr/>
        </p:nvCxnSpPr>
        <p:spPr>
          <a:xfrm flipV="1">
            <a:off x="6096000" y="2310798"/>
            <a:ext cx="1814748" cy="1816038"/>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9DB509-34F3-EEFB-A4C6-F26B6F4A35FD}"/>
              </a:ext>
            </a:extLst>
          </p:cNvPr>
          <p:cNvSpPr txBox="1"/>
          <p:nvPr/>
        </p:nvSpPr>
        <p:spPr>
          <a:xfrm>
            <a:off x="7910748" y="2046488"/>
            <a:ext cx="3980577" cy="341632"/>
          </a:xfrm>
          <a:prstGeom prst="rect">
            <a:avLst/>
          </a:prstGeom>
          <a:noFill/>
        </p:spPr>
        <p:txBody>
          <a:bodyPr wrap="none" rtlCol="0">
            <a:spAutoFit/>
          </a:bodyPr>
          <a:lstStyle/>
          <a:p>
            <a:pPr algn="l">
              <a:lnSpc>
                <a:spcPct val="90000"/>
              </a:lnSpc>
            </a:pPr>
            <a:r>
              <a:rPr lang="en-US" dirty="0">
                <a:latin typeface="+mn-lt"/>
              </a:rPr>
              <a:t>General metallography specimen</a:t>
            </a:r>
          </a:p>
        </p:txBody>
      </p:sp>
      <p:cxnSp>
        <p:nvCxnSpPr>
          <p:cNvPr id="7" name="Straight Connector 6">
            <a:extLst>
              <a:ext uri="{FF2B5EF4-FFF2-40B4-BE49-F238E27FC236}">
                <a16:creationId xmlns:a16="http://schemas.microsoft.com/office/drawing/2014/main" id="{3E19EA8F-E045-4AD4-35B5-5F2DD8CBD53C}"/>
              </a:ext>
            </a:extLst>
          </p:cNvPr>
          <p:cNvCxnSpPr>
            <a:cxnSpLocks/>
          </p:cNvCxnSpPr>
          <p:nvPr/>
        </p:nvCxnSpPr>
        <p:spPr>
          <a:xfrm flipV="1">
            <a:off x="6475194" y="2934497"/>
            <a:ext cx="1493487" cy="1268956"/>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EECF18-48C5-3EF0-F8C4-FF373106A935}"/>
              </a:ext>
            </a:extLst>
          </p:cNvPr>
          <p:cNvSpPr txBox="1"/>
          <p:nvPr/>
        </p:nvSpPr>
        <p:spPr>
          <a:xfrm>
            <a:off x="7925673" y="2740674"/>
            <a:ext cx="3005951" cy="341632"/>
          </a:xfrm>
          <a:prstGeom prst="rect">
            <a:avLst/>
          </a:prstGeom>
          <a:noFill/>
        </p:spPr>
        <p:txBody>
          <a:bodyPr wrap="none" rtlCol="0">
            <a:spAutoFit/>
          </a:bodyPr>
          <a:lstStyle/>
          <a:p>
            <a:pPr algn="l">
              <a:lnSpc>
                <a:spcPct val="90000"/>
              </a:lnSpc>
            </a:pPr>
            <a:r>
              <a:rPr lang="en-US" dirty="0">
                <a:latin typeface="+mn-lt"/>
              </a:rPr>
              <a:t>Hydrogen measurements</a:t>
            </a:r>
          </a:p>
        </p:txBody>
      </p:sp>
      <p:cxnSp>
        <p:nvCxnSpPr>
          <p:cNvPr id="10" name="Straight Connector 9">
            <a:extLst>
              <a:ext uri="{FF2B5EF4-FFF2-40B4-BE49-F238E27FC236}">
                <a16:creationId xmlns:a16="http://schemas.microsoft.com/office/drawing/2014/main" id="{535EBD40-ACA0-4A2D-0096-7F1539CD9F13}"/>
              </a:ext>
            </a:extLst>
          </p:cNvPr>
          <p:cNvCxnSpPr>
            <a:cxnSpLocks/>
          </p:cNvCxnSpPr>
          <p:nvPr/>
        </p:nvCxnSpPr>
        <p:spPr>
          <a:xfrm flipV="1">
            <a:off x="7048178" y="3481789"/>
            <a:ext cx="1474316" cy="769624"/>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8CB3E8A-6E6C-7492-1E47-F4C852799FB7}"/>
              </a:ext>
            </a:extLst>
          </p:cNvPr>
          <p:cNvSpPr txBox="1"/>
          <p:nvPr/>
        </p:nvSpPr>
        <p:spPr>
          <a:xfrm>
            <a:off x="8483732" y="3262561"/>
            <a:ext cx="2658100" cy="341632"/>
          </a:xfrm>
          <a:prstGeom prst="rect">
            <a:avLst/>
          </a:prstGeom>
          <a:noFill/>
        </p:spPr>
        <p:txBody>
          <a:bodyPr wrap="none" rtlCol="0">
            <a:spAutoFit/>
          </a:bodyPr>
          <a:lstStyle/>
          <a:p>
            <a:pPr algn="l">
              <a:lnSpc>
                <a:spcPct val="90000"/>
              </a:lnSpc>
            </a:pPr>
            <a:r>
              <a:rPr lang="en-US" dirty="0">
                <a:latin typeface="+mn-lt"/>
              </a:rPr>
              <a:t>Helium measurements</a:t>
            </a:r>
          </a:p>
        </p:txBody>
      </p:sp>
      <p:cxnSp>
        <p:nvCxnSpPr>
          <p:cNvPr id="41" name="Straight Connector 40">
            <a:extLst>
              <a:ext uri="{FF2B5EF4-FFF2-40B4-BE49-F238E27FC236}">
                <a16:creationId xmlns:a16="http://schemas.microsoft.com/office/drawing/2014/main" id="{3FAC992B-7EA5-6757-3D6C-140A4ACD7D11}"/>
              </a:ext>
            </a:extLst>
          </p:cNvPr>
          <p:cNvCxnSpPr>
            <a:cxnSpLocks/>
          </p:cNvCxnSpPr>
          <p:nvPr/>
        </p:nvCxnSpPr>
        <p:spPr>
          <a:xfrm>
            <a:off x="6039749" y="6111119"/>
            <a:ext cx="941313" cy="287539"/>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19C43C8-5509-4843-C86C-174276B1175C}"/>
              </a:ext>
            </a:extLst>
          </p:cNvPr>
          <p:cNvCxnSpPr>
            <a:cxnSpLocks/>
          </p:cNvCxnSpPr>
          <p:nvPr/>
        </p:nvCxnSpPr>
        <p:spPr>
          <a:xfrm flipH="1">
            <a:off x="7048178" y="5591245"/>
            <a:ext cx="181763" cy="684588"/>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D3EEFDB-3BBB-28AB-5C59-288AAF9C6972}"/>
              </a:ext>
            </a:extLst>
          </p:cNvPr>
          <p:cNvSpPr txBox="1"/>
          <p:nvPr/>
        </p:nvSpPr>
        <p:spPr>
          <a:xfrm>
            <a:off x="6976579" y="6291784"/>
            <a:ext cx="2319866" cy="341632"/>
          </a:xfrm>
          <a:prstGeom prst="rect">
            <a:avLst/>
          </a:prstGeom>
          <a:noFill/>
        </p:spPr>
        <p:txBody>
          <a:bodyPr wrap="none" rtlCol="0">
            <a:spAutoFit/>
          </a:bodyPr>
          <a:lstStyle/>
          <a:p>
            <a:pPr algn="l">
              <a:lnSpc>
                <a:spcPct val="90000"/>
              </a:lnSpc>
            </a:pPr>
            <a:r>
              <a:rPr lang="en-US" dirty="0">
                <a:latin typeface="+mn-lt"/>
              </a:rPr>
              <a:t>In-service corrosion</a:t>
            </a:r>
          </a:p>
        </p:txBody>
      </p:sp>
      <p:cxnSp>
        <p:nvCxnSpPr>
          <p:cNvPr id="3" name="Straight Arrow Connector 2">
            <a:extLst>
              <a:ext uri="{FF2B5EF4-FFF2-40B4-BE49-F238E27FC236}">
                <a16:creationId xmlns:a16="http://schemas.microsoft.com/office/drawing/2014/main" id="{181DE15E-AB82-5AEF-3417-77905007C695}"/>
              </a:ext>
            </a:extLst>
          </p:cNvPr>
          <p:cNvCxnSpPr>
            <a:cxnSpLocks/>
          </p:cNvCxnSpPr>
          <p:nvPr/>
        </p:nvCxnSpPr>
        <p:spPr>
          <a:xfrm flipV="1">
            <a:off x="3792528" y="2515120"/>
            <a:ext cx="795305" cy="21069"/>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C0AB882-8232-8990-B28D-FE6549C68368}"/>
              </a:ext>
            </a:extLst>
          </p:cNvPr>
          <p:cNvCxnSpPr>
            <a:cxnSpLocks/>
          </p:cNvCxnSpPr>
          <p:nvPr/>
        </p:nvCxnSpPr>
        <p:spPr>
          <a:xfrm flipH="1">
            <a:off x="3459156" y="2737940"/>
            <a:ext cx="1040304" cy="1387763"/>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4A54BBC-B642-F70B-0A51-537612D7EAD5}"/>
              </a:ext>
            </a:extLst>
          </p:cNvPr>
          <p:cNvCxnSpPr>
            <a:cxnSpLocks/>
          </p:cNvCxnSpPr>
          <p:nvPr/>
        </p:nvCxnSpPr>
        <p:spPr>
          <a:xfrm>
            <a:off x="3836351" y="4987960"/>
            <a:ext cx="723615" cy="5540"/>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9455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00EEB-6A89-7C98-3F8F-4D43A78A5DBB}"/>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3A878731-1C72-E009-1037-939B5A721918}"/>
              </a:ext>
            </a:extLst>
          </p:cNvPr>
          <p:cNvGrpSpPr/>
          <p:nvPr/>
        </p:nvGrpSpPr>
        <p:grpSpPr>
          <a:xfrm>
            <a:off x="1155474" y="539066"/>
            <a:ext cx="5784008" cy="3203056"/>
            <a:chOff x="1132564" y="134309"/>
            <a:chExt cx="6919827" cy="3856792"/>
          </a:xfrm>
        </p:grpSpPr>
        <p:pic>
          <p:nvPicPr>
            <p:cNvPr id="4" name="Picture 3">
              <a:extLst>
                <a:ext uri="{FF2B5EF4-FFF2-40B4-BE49-F238E27FC236}">
                  <a16:creationId xmlns:a16="http://schemas.microsoft.com/office/drawing/2014/main" id="{DC6A75F4-9413-A2E5-24B7-DCD18C3BE6DC}"/>
                </a:ext>
              </a:extLst>
            </p:cNvPr>
            <p:cNvPicPr>
              <a:picLocks noChangeAspect="1"/>
            </p:cNvPicPr>
            <p:nvPr/>
          </p:nvPicPr>
          <p:blipFill>
            <a:blip r:embed="rId2"/>
            <a:stretch>
              <a:fillRect/>
            </a:stretch>
          </p:blipFill>
          <p:spPr>
            <a:xfrm>
              <a:off x="1132565" y="187040"/>
              <a:ext cx="6919826" cy="3804061"/>
            </a:xfrm>
            <a:prstGeom prst="rect">
              <a:avLst/>
            </a:prstGeom>
          </p:spPr>
        </p:pic>
        <p:sp>
          <p:nvSpPr>
            <p:cNvPr id="5" name="TextBox 4">
              <a:extLst>
                <a:ext uri="{FF2B5EF4-FFF2-40B4-BE49-F238E27FC236}">
                  <a16:creationId xmlns:a16="http://schemas.microsoft.com/office/drawing/2014/main" id="{DD941050-8736-C632-93B7-B0D2155AE65F}"/>
                </a:ext>
              </a:extLst>
            </p:cNvPr>
            <p:cNvSpPr txBox="1"/>
            <p:nvPr/>
          </p:nvSpPr>
          <p:spPr>
            <a:xfrm>
              <a:off x="1132564" y="3048825"/>
              <a:ext cx="739305" cy="369332"/>
            </a:xfrm>
            <a:prstGeom prst="rect">
              <a:avLst/>
            </a:prstGeom>
            <a:noFill/>
          </p:spPr>
          <p:txBody>
            <a:bodyPr wrap="none" rtlCol="0">
              <a:spAutoFit/>
            </a:bodyPr>
            <a:lstStyle/>
            <a:p>
              <a:r>
                <a:rPr lang="en-US" b="1" dirty="0"/>
                <a:t>1G1B</a:t>
              </a:r>
            </a:p>
          </p:txBody>
        </p:sp>
        <p:sp>
          <p:nvSpPr>
            <p:cNvPr id="6" name="TextBox 5">
              <a:extLst>
                <a:ext uri="{FF2B5EF4-FFF2-40B4-BE49-F238E27FC236}">
                  <a16:creationId xmlns:a16="http://schemas.microsoft.com/office/drawing/2014/main" id="{31973661-2BE9-27F1-5E81-224B7AFB9BC7}"/>
                </a:ext>
              </a:extLst>
            </p:cNvPr>
            <p:cNvSpPr txBox="1"/>
            <p:nvPr/>
          </p:nvSpPr>
          <p:spPr>
            <a:xfrm>
              <a:off x="3194503" y="2507511"/>
              <a:ext cx="760144" cy="369332"/>
            </a:xfrm>
            <a:prstGeom prst="rect">
              <a:avLst/>
            </a:prstGeom>
            <a:noFill/>
          </p:spPr>
          <p:txBody>
            <a:bodyPr wrap="none" rtlCol="0">
              <a:spAutoFit/>
            </a:bodyPr>
            <a:lstStyle/>
            <a:p>
              <a:r>
                <a:rPr lang="en-US" b="1" dirty="0"/>
                <a:t>1G1C</a:t>
              </a:r>
            </a:p>
          </p:txBody>
        </p:sp>
        <p:sp>
          <p:nvSpPr>
            <p:cNvPr id="8" name="TextBox 7">
              <a:extLst>
                <a:ext uri="{FF2B5EF4-FFF2-40B4-BE49-F238E27FC236}">
                  <a16:creationId xmlns:a16="http://schemas.microsoft.com/office/drawing/2014/main" id="{0154AE0D-68FA-6005-DEE1-FCF442D21419}"/>
                </a:ext>
              </a:extLst>
            </p:cNvPr>
            <p:cNvSpPr txBox="1"/>
            <p:nvPr/>
          </p:nvSpPr>
          <p:spPr>
            <a:xfrm>
              <a:off x="1502217" y="202160"/>
              <a:ext cx="862737" cy="369332"/>
            </a:xfrm>
            <a:prstGeom prst="rect">
              <a:avLst/>
            </a:prstGeom>
            <a:noFill/>
          </p:spPr>
          <p:txBody>
            <a:bodyPr wrap="none" rtlCol="0">
              <a:spAutoFit/>
            </a:bodyPr>
            <a:lstStyle/>
            <a:p>
              <a:r>
                <a:rPr lang="en-US" b="1" dirty="0"/>
                <a:t>1G1A1</a:t>
              </a:r>
            </a:p>
          </p:txBody>
        </p:sp>
        <p:sp>
          <p:nvSpPr>
            <p:cNvPr id="9" name="TextBox 8">
              <a:extLst>
                <a:ext uri="{FF2B5EF4-FFF2-40B4-BE49-F238E27FC236}">
                  <a16:creationId xmlns:a16="http://schemas.microsoft.com/office/drawing/2014/main" id="{A3DC5657-97FA-4B66-48EE-AA532B8DDBBF}"/>
                </a:ext>
              </a:extLst>
            </p:cNvPr>
            <p:cNvSpPr txBox="1"/>
            <p:nvPr/>
          </p:nvSpPr>
          <p:spPr>
            <a:xfrm>
              <a:off x="3161325" y="134309"/>
              <a:ext cx="862737" cy="369332"/>
            </a:xfrm>
            <a:prstGeom prst="rect">
              <a:avLst/>
            </a:prstGeom>
            <a:noFill/>
          </p:spPr>
          <p:txBody>
            <a:bodyPr wrap="none" rtlCol="0">
              <a:spAutoFit/>
            </a:bodyPr>
            <a:lstStyle/>
            <a:p>
              <a:r>
                <a:rPr lang="en-US" b="1" dirty="0"/>
                <a:t>1G1A2</a:t>
              </a:r>
            </a:p>
          </p:txBody>
        </p:sp>
        <p:sp>
          <p:nvSpPr>
            <p:cNvPr id="10" name="TextBox 9">
              <a:extLst>
                <a:ext uri="{FF2B5EF4-FFF2-40B4-BE49-F238E27FC236}">
                  <a16:creationId xmlns:a16="http://schemas.microsoft.com/office/drawing/2014/main" id="{BC109D11-C959-0F5E-EB02-254A03D7D834}"/>
                </a:ext>
              </a:extLst>
            </p:cNvPr>
            <p:cNvSpPr txBox="1"/>
            <p:nvPr/>
          </p:nvSpPr>
          <p:spPr>
            <a:xfrm>
              <a:off x="4316016" y="211617"/>
              <a:ext cx="862737" cy="369332"/>
            </a:xfrm>
            <a:prstGeom prst="rect">
              <a:avLst/>
            </a:prstGeom>
            <a:noFill/>
          </p:spPr>
          <p:txBody>
            <a:bodyPr wrap="none" rtlCol="0">
              <a:spAutoFit/>
            </a:bodyPr>
            <a:lstStyle/>
            <a:p>
              <a:r>
                <a:rPr lang="en-US" b="1" dirty="0"/>
                <a:t>1G1A3</a:t>
              </a:r>
            </a:p>
          </p:txBody>
        </p:sp>
        <p:sp>
          <p:nvSpPr>
            <p:cNvPr id="14" name="TextBox 13">
              <a:extLst>
                <a:ext uri="{FF2B5EF4-FFF2-40B4-BE49-F238E27FC236}">
                  <a16:creationId xmlns:a16="http://schemas.microsoft.com/office/drawing/2014/main" id="{E6BAE0FB-A5FE-BA72-DE8B-662991318F48}"/>
                </a:ext>
              </a:extLst>
            </p:cNvPr>
            <p:cNvSpPr txBox="1"/>
            <p:nvPr/>
          </p:nvSpPr>
          <p:spPr>
            <a:xfrm>
              <a:off x="6781566" y="1039543"/>
              <a:ext cx="596638" cy="369332"/>
            </a:xfrm>
            <a:prstGeom prst="rect">
              <a:avLst/>
            </a:prstGeom>
            <a:noFill/>
          </p:spPr>
          <p:txBody>
            <a:bodyPr wrap="none" rtlCol="0">
              <a:spAutoFit/>
            </a:bodyPr>
            <a:lstStyle/>
            <a:p>
              <a:r>
                <a:rPr lang="en-US" b="1" dirty="0"/>
                <a:t>1G1</a:t>
              </a:r>
            </a:p>
          </p:txBody>
        </p:sp>
        <p:sp>
          <p:nvSpPr>
            <p:cNvPr id="18" name="TextBox 17">
              <a:extLst>
                <a:ext uri="{FF2B5EF4-FFF2-40B4-BE49-F238E27FC236}">
                  <a16:creationId xmlns:a16="http://schemas.microsoft.com/office/drawing/2014/main" id="{6CEAE984-22DD-CBF9-6F55-44E14DBBABCA}"/>
                </a:ext>
              </a:extLst>
            </p:cNvPr>
            <p:cNvSpPr txBox="1"/>
            <p:nvPr/>
          </p:nvSpPr>
          <p:spPr>
            <a:xfrm>
              <a:off x="3946633" y="2950539"/>
              <a:ext cx="851882" cy="444712"/>
            </a:xfrm>
            <a:prstGeom prst="rect">
              <a:avLst/>
            </a:prstGeom>
            <a:noFill/>
          </p:spPr>
          <p:txBody>
            <a:bodyPr wrap="none" rtlCol="0">
              <a:spAutoFit/>
            </a:bodyPr>
            <a:lstStyle/>
            <a:p>
              <a:r>
                <a:rPr lang="en-US" b="1" dirty="0"/>
                <a:t>1G1D</a:t>
              </a:r>
            </a:p>
          </p:txBody>
        </p:sp>
      </p:grpSp>
      <p:grpSp>
        <p:nvGrpSpPr>
          <p:cNvPr id="16" name="Group 15">
            <a:extLst>
              <a:ext uri="{FF2B5EF4-FFF2-40B4-BE49-F238E27FC236}">
                <a16:creationId xmlns:a16="http://schemas.microsoft.com/office/drawing/2014/main" id="{B2B11B89-801D-E9B3-33E9-CB33C658F2BC}"/>
              </a:ext>
            </a:extLst>
          </p:cNvPr>
          <p:cNvGrpSpPr/>
          <p:nvPr/>
        </p:nvGrpSpPr>
        <p:grpSpPr>
          <a:xfrm>
            <a:off x="2457692" y="4224847"/>
            <a:ext cx="3828808" cy="2664411"/>
            <a:chOff x="2165592" y="4365677"/>
            <a:chExt cx="4853771" cy="3404445"/>
          </a:xfrm>
        </p:grpSpPr>
        <p:pic>
          <p:nvPicPr>
            <p:cNvPr id="11" name="Picture 10">
              <a:extLst>
                <a:ext uri="{FF2B5EF4-FFF2-40B4-BE49-F238E27FC236}">
                  <a16:creationId xmlns:a16="http://schemas.microsoft.com/office/drawing/2014/main" id="{128EDBEF-DA85-AC14-8ABA-F6E5B52CFE83}"/>
                </a:ext>
              </a:extLst>
            </p:cNvPr>
            <p:cNvPicPr>
              <a:picLocks noChangeAspect="1"/>
            </p:cNvPicPr>
            <p:nvPr/>
          </p:nvPicPr>
          <p:blipFill>
            <a:blip r:embed="rId3"/>
            <a:srcRect b="10970"/>
            <a:stretch/>
          </p:blipFill>
          <p:spPr>
            <a:xfrm>
              <a:off x="2165592" y="4550343"/>
              <a:ext cx="4853771" cy="3219779"/>
            </a:xfrm>
            <a:prstGeom prst="rect">
              <a:avLst/>
            </a:prstGeom>
          </p:spPr>
        </p:pic>
        <p:sp>
          <p:nvSpPr>
            <p:cNvPr id="12" name="TextBox 11">
              <a:extLst>
                <a:ext uri="{FF2B5EF4-FFF2-40B4-BE49-F238E27FC236}">
                  <a16:creationId xmlns:a16="http://schemas.microsoft.com/office/drawing/2014/main" id="{547C913B-C362-6978-B15E-8897CE901990}"/>
                </a:ext>
              </a:extLst>
            </p:cNvPr>
            <p:cNvSpPr txBox="1"/>
            <p:nvPr/>
          </p:nvSpPr>
          <p:spPr>
            <a:xfrm>
              <a:off x="4592477" y="5179757"/>
              <a:ext cx="729687" cy="369332"/>
            </a:xfrm>
            <a:prstGeom prst="rect">
              <a:avLst/>
            </a:prstGeom>
            <a:noFill/>
          </p:spPr>
          <p:txBody>
            <a:bodyPr wrap="none" rtlCol="0">
              <a:spAutoFit/>
            </a:bodyPr>
            <a:lstStyle/>
            <a:p>
              <a:r>
                <a:rPr lang="en-US" b="1" dirty="0"/>
                <a:t>1G1E</a:t>
              </a:r>
            </a:p>
          </p:txBody>
        </p:sp>
        <p:sp>
          <p:nvSpPr>
            <p:cNvPr id="13" name="TextBox 12">
              <a:extLst>
                <a:ext uri="{FF2B5EF4-FFF2-40B4-BE49-F238E27FC236}">
                  <a16:creationId xmlns:a16="http://schemas.microsoft.com/office/drawing/2014/main" id="{7B4EDA8F-9872-DA89-25DC-024AD8C323BA}"/>
                </a:ext>
              </a:extLst>
            </p:cNvPr>
            <p:cNvSpPr txBox="1"/>
            <p:nvPr/>
          </p:nvSpPr>
          <p:spPr>
            <a:xfrm>
              <a:off x="2165592" y="4365677"/>
              <a:ext cx="2639505" cy="369332"/>
            </a:xfrm>
            <a:prstGeom prst="rect">
              <a:avLst/>
            </a:prstGeom>
            <a:noFill/>
          </p:spPr>
          <p:txBody>
            <a:bodyPr wrap="none" rtlCol="0">
              <a:spAutoFit/>
            </a:bodyPr>
            <a:lstStyle/>
            <a:p>
              <a:r>
                <a:rPr lang="en-US" b="1" dirty="0"/>
                <a:t>1G1 (remaining portion)</a:t>
              </a:r>
            </a:p>
          </p:txBody>
        </p:sp>
      </p:grpSp>
      <p:cxnSp>
        <p:nvCxnSpPr>
          <p:cNvPr id="17" name="Straight Arrow Connector 16">
            <a:extLst>
              <a:ext uri="{FF2B5EF4-FFF2-40B4-BE49-F238E27FC236}">
                <a16:creationId xmlns:a16="http://schemas.microsoft.com/office/drawing/2014/main" id="{CEAB9E03-0DC6-F429-9232-B379782F66A0}"/>
              </a:ext>
            </a:extLst>
          </p:cNvPr>
          <p:cNvCxnSpPr>
            <a:cxnSpLocks/>
          </p:cNvCxnSpPr>
          <p:nvPr/>
        </p:nvCxnSpPr>
        <p:spPr>
          <a:xfrm>
            <a:off x="3295493" y="2030357"/>
            <a:ext cx="973325" cy="127000"/>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117BFEE-0656-034E-FE8F-520D3163EE60}"/>
              </a:ext>
            </a:extLst>
          </p:cNvPr>
          <p:cNvCxnSpPr>
            <a:cxnSpLocks/>
          </p:cNvCxnSpPr>
          <p:nvPr/>
        </p:nvCxnSpPr>
        <p:spPr>
          <a:xfrm flipH="1">
            <a:off x="4904942" y="3458776"/>
            <a:ext cx="494219" cy="801341"/>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A883F80-7B91-9BCB-4D8C-F9EA9C54CB4B}"/>
              </a:ext>
            </a:extLst>
          </p:cNvPr>
          <p:cNvSpPr txBox="1"/>
          <p:nvPr/>
        </p:nvSpPr>
        <p:spPr>
          <a:xfrm>
            <a:off x="4537523" y="5286078"/>
            <a:ext cx="1476686" cy="830997"/>
          </a:xfrm>
          <a:prstGeom prst="rect">
            <a:avLst/>
          </a:prstGeom>
          <a:noFill/>
        </p:spPr>
        <p:txBody>
          <a:bodyPr wrap="none" rtlCol="0">
            <a:spAutoFit/>
          </a:bodyPr>
          <a:lstStyle/>
          <a:p>
            <a:r>
              <a:rPr lang="en-US" sz="1400" b="1" dirty="0"/>
              <a:t>Blank</a:t>
            </a:r>
            <a:r>
              <a:rPr lang="en-US" sz="1600" b="1" dirty="0"/>
              <a:t> for</a:t>
            </a:r>
          </a:p>
          <a:p>
            <a:r>
              <a:rPr lang="en-US" sz="1600" b="1" dirty="0"/>
              <a:t>bend specimen</a:t>
            </a:r>
          </a:p>
          <a:p>
            <a:r>
              <a:rPr lang="en-US" sz="1600" b="1" dirty="0"/>
              <a:t>manufacturing</a:t>
            </a:r>
          </a:p>
        </p:txBody>
      </p:sp>
      <p:sp>
        <p:nvSpPr>
          <p:cNvPr id="21" name="TextBox 20">
            <a:extLst>
              <a:ext uri="{FF2B5EF4-FFF2-40B4-BE49-F238E27FC236}">
                <a16:creationId xmlns:a16="http://schemas.microsoft.com/office/drawing/2014/main" id="{5C51E991-A9C9-6873-3330-BECFAF955F5D}"/>
              </a:ext>
            </a:extLst>
          </p:cNvPr>
          <p:cNvSpPr txBox="1"/>
          <p:nvPr/>
        </p:nvSpPr>
        <p:spPr>
          <a:xfrm>
            <a:off x="2261820" y="5928805"/>
            <a:ext cx="798617" cy="369332"/>
          </a:xfrm>
          <a:prstGeom prst="rect">
            <a:avLst/>
          </a:prstGeom>
          <a:noFill/>
        </p:spPr>
        <p:txBody>
          <a:bodyPr wrap="none" rtlCol="0">
            <a:spAutoFit/>
          </a:bodyPr>
          <a:lstStyle/>
          <a:p>
            <a:r>
              <a:rPr lang="en-US" b="1" dirty="0"/>
              <a:t>Debris</a:t>
            </a:r>
          </a:p>
        </p:txBody>
      </p:sp>
      <p:sp>
        <p:nvSpPr>
          <p:cNvPr id="24" name="TextBox 23">
            <a:extLst>
              <a:ext uri="{FF2B5EF4-FFF2-40B4-BE49-F238E27FC236}">
                <a16:creationId xmlns:a16="http://schemas.microsoft.com/office/drawing/2014/main" id="{5F66CE9E-5A27-2C12-3915-CBA04A93D84D}"/>
              </a:ext>
            </a:extLst>
          </p:cNvPr>
          <p:cNvSpPr txBox="1"/>
          <p:nvPr/>
        </p:nvSpPr>
        <p:spPr>
          <a:xfrm>
            <a:off x="4965507" y="2224840"/>
            <a:ext cx="2796540" cy="584775"/>
          </a:xfrm>
          <a:prstGeom prst="rect">
            <a:avLst/>
          </a:prstGeom>
          <a:noFill/>
        </p:spPr>
        <p:txBody>
          <a:bodyPr wrap="square">
            <a:spAutoFit/>
          </a:bodyPr>
          <a:lstStyle/>
          <a:p>
            <a:r>
              <a:rPr lang="en-US" sz="1600" b="1" dirty="0"/>
              <a:t>Blank for tensile specimen manufacturing</a:t>
            </a:r>
          </a:p>
        </p:txBody>
      </p:sp>
      <p:sp>
        <p:nvSpPr>
          <p:cNvPr id="2" name="Title 1">
            <a:extLst>
              <a:ext uri="{FF2B5EF4-FFF2-40B4-BE49-F238E27FC236}">
                <a16:creationId xmlns:a16="http://schemas.microsoft.com/office/drawing/2014/main" id="{EF301202-3F67-2B0C-A170-CDFCD0A3D9DD}"/>
              </a:ext>
            </a:extLst>
          </p:cNvPr>
          <p:cNvSpPr>
            <a:spLocks noGrp="1"/>
          </p:cNvSpPr>
          <p:nvPr>
            <p:ph type="title"/>
          </p:nvPr>
        </p:nvSpPr>
        <p:spPr>
          <a:xfrm>
            <a:off x="864156" y="26191"/>
            <a:ext cx="11023600" cy="424732"/>
          </a:xfrm>
        </p:spPr>
        <p:txBody>
          <a:bodyPr/>
          <a:lstStyle/>
          <a:p>
            <a:r>
              <a:rPr lang="en-US" sz="2400" b="1" dirty="0"/>
              <a:t>Specimen cutting plan (2)</a:t>
            </a:r>
          </a:p>
        </p:txBody>
      </p:sp>
    </p:spTree>
    <p:extLst>
      <p:ext uri="{BB962C8B-B14F-4D97-AF65-F5344CB8AC3E}">
        <p14:creationId xmlns:p14="http://schemas.microsoft.com/office/powerpoint/2010/main" val="3368188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42B1B8-4D20-5481-F7C5-CE56C2A3FA44}"/>
              </a:ext>
            </a:extLst>
          </p:cNvPr>
          <p:cNvSpPr>
            <a:spLocks noGrp="1"/>
          </p:cNvSpPr>
          <p:nvPr>
            <p:ph type="sldNum" sz="quarter" idx="4"/>
          </p:nvPr>
        </p:nvSpPr>
        <p:spPr>
          <a:xfrm>
            <a:off x="7866872" y="486262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E082CF-42F1-EA44-AA40-83579DD569D8}" type="slidenum">
              <a:rPr lang="en-US" smtClean="0"/>
              <a:pPr/>
              <a:t>16</a:t>
            </a:fld>
            <a:endParaRPr lang="en-US" dirty="0"/>
          </a:p>
        </p:txBody>
      </p:sp>
      <p:pic>
        <p:nvPicPr>
          <p:cNvPr id="9" name="Picture 8">
            <a:extLst>
              <a:ext uri="{FF2B5EF4-FFF2-40B4-BE49-F238E27FC236}">
                <a16:creationId xmlns:a16="http://schemas.microsoft.com/office/drawing/2014/main" id="{935103D6-43F5-EC56-EDD0-BA29116F55CF}"/>
              </a:ext>
            </a:extLst>
          </p:cNvPr>
          <p:cNvPicPr>
            <a:picLocks noChangeAspect="1"/>
          </p:cNvPicPr>
          <p:nvPr/>
        </p:nvPicPr>
        <p:blipFill>
          <a:blip r:embed="rId2"/>
          <a:srcRect r="24127"/>
          <a:stretch/>
        </p:blipFill>
        <p:spPr>
          <a:xfrm>
            <a:off x="1013332" y="778106"/>
            <a:ext cx="3413448" cy="2427282"/>
          </a:xfrm>
          <a:prstGeom prst="rect">
            <a:avLst/>
          </a:prstGeom>
        </p:spPr>
      </p:pic>
      <p:pic>
        <p:nvPicPr>
          <p:cNvPr id="12" name="Picture 11">
            <a:extLst>
              <a:ext uri="{FF2B5EF4-FFF2-40B4-BE49-F238E27FC236}">
                <a16:creationId xmlns:a16="http://schemas.microsoft.com/office/drawing/2014/main" id="{6F1CEBA6-C813-FCCE-D486-252159A7AC7B}"/>
              </a:ext>
            </a:extLst>
          </p:cNvPr>
          <p:cNvPicPr>
            <a:picLocks noChangeAspect="1"/>
          </p:cNvPicPr>
          <p:nvPr/>
        </p:nvPicPr>
        <p:blipFill>
          <a:blip r:embed="rId3"/>
          <a:stretch>
            <a:fillRect/>
          </a:stretch>
        </p:blipFill>
        <p:spPr>
          <a:xfrm>
            <a:off x="4676826" y="778106"/>
            <a:ext cx="1919724" cy="1315296"/>
          </a:xfrm>
          <a:prstGeom prst="rect">
            <a:avLst/>
          </a:prstGeom>
        </p:spPr>
      </p:pic>
      <p:pic>
        <p:nvPicPr>
          <p:cNvPr id="15" name="Picture 14">
            <a:extLst>
              <a:ext uri="{FF2B5EF4-FFF2-40B4-BE49-F238E27FC236}">
                <a16:creationId xmlns:a16="http://schemas.microsoft.com/office/drawing/2014/main" id="{0D92E958-146E-3E03-88F7-9DB0E0667F31}"/>
              </a:ext>
            </a:extLst>
          </p:cNvPr>
          <p:cNvPicPr>
            <a:picLocks noChangeAspect="1"/>
          </p:cNvPicPr>
          <p:nvPr/>
        </p:nvPicPr>
        <p:blipFill>
          <a:blip r:embed="rId4"/>
          <a:srcRect t="10038"/>
          <a:stretch/>
        </p:blipFill>
        <p:spPr>
          <a:xfrm>
            <a:off x="2299701" y="3338146"/>
            <a:ext cx="3481440" cy="2437671"/>
          </a:xfrm>
          <a:prstGeom prst="rect">
            <a:avLst/>
          </a:prstGeom>
        </p:spPr>
      </p:pic>
      <p:pic>
        <p:nvPicPr>
          <p:cNvPr id="16" name="Picture 15">
            <a:extLst>
              <a:ext uri="{FF2B5EF4-FFF2-40B4-BE49-F238E27FC236}">
                <a16:creationId xmlns:a16="http://schemas.microsoft.com/office/drawing/2014/main" id="{D52E6B51-29A1-7CDF-7036-D36A044F36B2}"/>
              </a:ext>
            </a:extLst>
          </p:cNvPr>
          <p:cNvPicPr>
            <a:picLocks noChangeAspect="1"/>
          </p:cNvPicPr>
          <p:nvPr/>
        </p:nvPicPr>
        <p:blipFill>
          <a:blip r:embed="rId5"/>
          <a:stretch>
            <a:fillRect/>
          </a:stretch>
        </p:blipFill>
        <p:spPr>
          <a:xfrm>
            <a:off x="4698998" y="4638787"/>
            <a:ext cx="1586123" cy="1319713"/>
          </a:xfrm>
          <a:prstGeom prst="rect">
            <a:avLst/>
          </a:prstGeom>
        </p:spPr>
      </p:pic>
      <p:sp>
        <p:nvSpPr>
          <p:cNvPr id="17" name="Arrow: Down 16">
            <a:extLst>
              <a:ext uri="{FF2B5EF4-FFF2-40B4-BE49-F238E27FC236}">
                <a16:creationId xmlns:a16="http://schemas.microsoft.com/office/drawing/2014/main" id="{F9CA0025-1850-7BC5-83AE-7BD8962B57E3}"/>
              </a:ext>
            </a:extLst>
          </p:cNvPr>
          <p:cNvSpPr/>
          <p:nvPr/>
        </p:nvSpPr>
        <p:spPr>
          <a:xfrm rot="15867429">
            <a:off x="2071994" y="2197054"/>
            <a:ext cx="244562" cy="5321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EDA9B5-3878-8852-6F7B-C451CC2E4793}"/>
              </a:ext>
            </a:extLst>
          </p:cNvPr>
          <p:cNvSpPr txBox="1"/>
          <p:nvPr/>
        </p:nvSpPr>
        <p:spPr>
          <a:xfrm>
            <a:off x="944538" y="3554176"/>
            <a:ext cx="1750866" cy="738664"/>
          </a:xfrm>
          <a:prstGeom prst="rect">
            <a:avLst/>
          </a:prstGeom>
          <a:noFill/>
        </p:spPr>
        <p:txBody>
          <a:bodyPr wrap="square" rtlCol="0">
            <a:spAutoFit/>
          </a:bodyPr>
          <a:lstStyle/>
          <a:p>
            <a:pPr algn="r"/>
            <a:r>
              <a:rPr lang="en-US" sz="1400" b="1" dirty="0"/>
              <a:t>Small  “chips” for tensile specimen manufacturing</a:t>
            </a:r>
          </a:p>
        </p:txBody>
      </p:sp>
      <p:cxnSp>
        <p:nvCxnSpPr>
          <p:cNvPr id="5" name="Straight Arrow Connector 4">
            <a:extLst>
              <a:ext uri="{FF2B5EF4-FFF2-40B4-BE49-F238E27FC236}">
                <a16:creationId xmlns:a16="http://schemas.microsoft.com/office/drawing/2014/main" id="{7DD85CAA-24FD-F7EF-2BE1-AA25339A0C45}"/>
              </a:ext>
            </a:extLst>
          </p:cNvPr>
          <p:cNvCxnSpPr>
            <a:cxnSpLocks/>
          </p:cNvCxnSpPr>
          <p:nvPr/>
        </p:nvCxnSpPr>
        <p:spPr>
          <a:xfrm>
            <a:off x="2720056" y="4643376"/>
            <a:ext cx="264511" cy="2487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A8A22D0-301C-DC0D-5291-71D40AB81E49}"/>
              </a:ext>
            </a:extLst>
          </p:cNvPr>
          <p:cNvCxnSpPr>
            <a:cxnSpLocks/>
          </p:cNvCxnSpPr>
          <p:nvPr/>
        </p:nvCxnSpPr>
        <p:spPr>
          <a:xfrm>
            <a:off x="2602110" y="4660250"/>
            <a:ext cx="117946" cy="3290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66D9368-9F94-DFAA-35F3-19F974A57394}"/>
              </a:ext>
            </a:extLst>
          </p:cNvPr>
          <p:cNvPicPr>
            <a:picLocks noChangeAspect="1"/>
          </p:cNvPicPr>
          <p:nvPr/>
        </p:nvPicPr>
        <p:blipFill>
          <a:blip r:embed="rId6"/>
          <a:stretch>
            <a:fillRect/>
          </a:stretch>
        </p:blipFill>
        <p:spPr>
          <a:xfrm>
            <a:off x="7820063" y="778106"/>
            <a:ext cx="3288452" cy="1987728"/>
          </a:xfrm>
          <a:prstGeom prst="rect">
            <a:avLst/>
          </a:prstGeom>
        </p:spPr>
      </p:pic>
      <p:pic>
        <p:nvPicPr>
          <p:cNvPr id="6" name="Picture 5">
            <a:extLst>
              <a:ext uri="{FF2B5EF4-FFF2-40B4-BE49-F238E27FC236}">
                <a16:creationId xmlns:a16="http://schemas.microsoft.com/office/drawing/2014/main" id="{7D2820CE-AF92-2905-D786-69048528BCAD}"/>
              </a:ext>
            </a:extLst>
          </p:cNvPr>
          <p:cNvPicPr>
            <a:picLocks noChangeAspect="1"/>
          </p:cNvPicPr>
          <p:nvPr/>
        </p:nvPicPr>
        <p:blipFill>
          <a:blip r:embed="rId7"/>
          <a:stretch>
            <a:fillRect/>
          </a:stretch>
        </p:blipFill>
        <p:spPr>
          <a:xfrm>
            <a:off x="7767653" y="3116370"/>
            <a:ext cx="3230781" cy="2094844"/>
          </a:xfrm>
          <a:prstGeom prst="rect">
            <a:avLst/>
          </a:prstGeom>
        </p:spPr>
      </p:pic>
      <p:sp>
        <p:nvSpPr>
          <p:cNvPr id="11" name="TextBox 10">
            <a:extLst>
              <a:ext uri="{FF2B5EF4-FFF2-40B4-BE49-F238E27FC236}">
                <a16:creationId xmlns:a16="http://schemas.microsoft.com/office/drawing/2014/main" id="{91A9CA0A-E98F-DE46-1905-74BB399AAFEF}"/>
              </a:ext>
            </a:extLst>
          </p:cNvPr>
          <p:cNvSpPr txBox="1"/>
          <p:nvPr/>
        </p:nvSpPr>
        <p:spPr>
          <a:xfrm>
            <a:off x="7939017" y="3039316"/>
            <a:ext cx="2403222" cy="369332"/>
          </a:xfrm>
          <a:prstGeom prst="rect">
            <a:avLst/>
          </a:prstGeom>
          <a:noFill/>
        </p:spPr>
        <p:txBody>
          <a:bodyPr wrap="none" rtlCol="0">
            <a:spAutoFit/>
          </a:bodyPr>
          <a:lstStyle/>
          <a:p>
            <a:r>
              <a:rPr lang="en-US" b="1" dirty="0"/>
              <a:t>Mounted FTT “chip”</a:t>
            </a:r>
          </a:p>
        </p:txBody>
      </p:sp>
      <p:sp>
        <p:nvSpPr>
          <p:cNvPr id="21" name="Arrow: Down 20">
            <a:extLst>
              <a:ext uri="{FF2B5EF4-FFF2-40B4-BE49-F238E27FC236}">
                <a16:creationId xmlns:a16="http://schemas.microsoft.com/office/drawing/2014/main" id="{B020CDD7-0360-E720-DFED-B4577E61CAED}"/>
              </a:ext>
            </a:extLst>
          </p:cNvPr>
          <p:cNvSpPr/>
          <p:nvPr/>
        </p:nvSpPr>
        <p:spPr>
          <a:xfrm rot="14245117">
            <a:off x="6976551" y="4108100"/>
            <a:ext cx="139514" cy="1557436"/>
          </a:xfrm>
          <a:prstGeom prst="downArrow">
            <a:avLst>
              <a:gd name="adj1" fmla="val 50000"/>
              <a:gd name="adj2" fmla="val 851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EE6938B5-E9DD-DA04-3466-44AF1675BA7F}"/>
              </a:ext>
            </a:extLst>
          </p:cNvPr>
          <p:cNvSpPr/>
          <p:nvPr/>
        </p:nvSpPr>
        <p:spPr>
          <a:xfrm>
            <a:off x="9383043" y="2419297"/>
            <a:ext cx="162493" cy="532151"/>
          </a:xfrm>
          <a:prstGeom prst="downArrow">
            <a:avLst>
              <a:gd name="adj1" fmla="val 50000"/>
              <a:gd name="adj2" fmla="val 851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6B05C34C-CA31-C5F2-731A-BD126BE7CD5B}"/>
              </a:ext>
            </a:extLst>
          </p:cNvPr>
          <p:cNvSpPr txBox="1">
            <a:spLocks/>
          </p:cNvSpPr>
          <p:nvPr/>
        </p:nvSpPr>
        <p:spPr bwMode="auto">
          <a:xfrm>
            <a:off x="944538" y="81879"/>
            <a:ext cx="11023600" cy="424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400" b="1" dirty="0"/>
              <a:t>Flux thimble tube specimen manufacturing</a:t>
            </a:r>
          </a:p>
        </p:txBody>
      </p:sp>
      <p:pic>
        <p:nvPicPr>
          <p:cNvPr id="13" name="Picture 12">
            <a:extLst>
              <a:ext uri="{FF2B5EF4-FFF2-40B4-BE49-F238E27FC236}">
                <a16:creationId xmlns:a16="http://schemas.microsoft.com/office/drawing/2014/main" id="{99CFB881-BB3E-D681-6226-3206C705B8C7}"/>
              </a:ext>
            </a:extLst>
          </p:cNvPr>
          <p:cNvPicPr>
            <a:picLocks noChangeAspect="1"/>
          </p:cNvPicPr>
          <p:nvPr/>
        </p:nvPicPr>
        <p:blipFill>
          <a:blip r:embed="rId8"/>
          <a:stretch>
            <a:fillRect/>
          </a:stretch>
        </p:blipFill>
        <p:spPr>
          <a:xfrm>
            <a:off x="4884877" y="2111331"/>
            <a:ext cx="1670575" cy="1408524"/>
          </a:xfrm>
          <a:prstGeom prst="rect">
            <a:avLst/>
          </a:prstGeom>
        </p:spPr>
      </p:pic>
      <p:sp>
        <p:nvSpPr>
          <p:cNvPr id="8" name="Left Brace 7">
            <a:extLst>
              <a:ext uri="{FF2B5EF4-FFF2-40B4-BE49-F238E27FC236}">
                <a16:creationId xmlns:a16="http://schemas.microsoft.com/office/drawing/2014/main" id="{70D191B3-6616-D402-B1FF-7E1656FFB1A9}"/>
              </a:ext>
            </a:extLst>
          </p:cNvPr>
          <p:cNvSpPr/>
          <p:nvPr/>
        </p:nvSpPr>
        <p:spPr>
          <a:xfrm rot="16200000">
            <a:off x="3604913" y="3569509"/>
            <a:ext cx="341042" cy="5361809"/>
          </a:xfrm>
          <a:prstGeom prst="leftBrac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A002C3C-46FA-A096-09CE-4947A585E76B}"/>
              </a:ext>
            </a:extLst>
          </p:cNvPr>
          <p:cNvSpPr txBox="1"/>
          <p:nvPr/>
        </p:nvSpPr>
        <p:spPr>
          <a:xfrm>
            <a:off x="1637728" y="6434489"/>
            <a:ext cx="4117474" cy="341632"/>
          </a:xfrm>
          <a:prstGeom prst="rect">
            <a:avLst/>
          </a:prstGeom>
          <a:noFill/>
        </p:spPr>
        <p:txBody>
          <a:bodyPr wrap="none" rtlCol="0">
            <a:spAutoFit/>
          </a:bodyPr>
          <a:lstStyle/>
          <a:p>
            <a:pPr algn="l">
              <a:lnSpc>
                <a:spcPct val="90000"/>
              </a:lnSpc>
            </a:pPr>
            <a:r>
              <a:rPr lang="en-US" dirty="0">
                <a:latin typeface="Arial" panose="020B0604020202020204" pitchFamily="34" charset="0"/>
                <a:cs typeface="Arial" panose="020B0604020202020204" pitchFamily="34" charset="0"/>
              </a:rPr>
              <a:t>Performed at Westinghouse (C. Cmar)</a:t>
            </a:r>
          </a:p>
        </p:txBody>
      </p:sp>
      <p:sp>
        <p:nvSpPr>
          <p:cNvPr id="23" name="Left Brace 22">
            <a:extLst>
              <a:ext uri="{FF2B5EF4-FFF2-40B4-BE49-F238E27FC236}">
                <a16:creationId xmlns:a16="http://schemas.microsoft.com/office/drawing/2014/main" id="{B8FE0E01-0C84-8954-18E1-1204C25FD063}"/>
              </a:ext>
            </a:extLst>
          </p:cNvPr>
          <p:cNvSpPr/>
          <p:nvPr/>
        </p:nvSpPr>
        <p:spPr>
          <a:xfrm rot="16200000">
            <a:off x="9213689" y="3646836"/>
            <a:ext cx="341042" cy="3502861"/>
          </a:xfrm>
          <a:prstGeom prst="leftBrac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DC7439AF-BDEA-785E-7E07-9475617850A3}"/>
              </a:ext>
            </a:extLst>
          </p:cNvPr>
          <p:cNvSpPr txBox="1"/>
          <p:nvPr/>
        </p:nvSpPr>
        <p:spPr>
          <a:xfrm>
            <a:off x="8511421" y="5557238"/>
            <a:ext cx="1992853" cy="341632"/>
          </a:xfrm>
          <a:prstGeom prst="rect">
            <a:avLst/>
          </a:prstGeom>
          <a:noFill/>
        </p:spPr>
        <p:txBody>
          <a:bodyPr wrap="none" rtlCol="0">
            <a:spAutoFit/>
          </a:bodyPr>
          <a:lstStyle/>
          <a:p>
            <a:pPr algn="l">
              <a:lnSpc>
                <a:spcPct val="90000"/>
              </a:lnSpc>
            </a:pPr>
            <a:r>
              <a:rPr lang="en-US" dirty="0">
                <a:latin typeface="Arial" panose="020B0604020202020204" pitchFamily="34" charset="0"/>
                <a:cs typeface="Arial" panose="020B0604020202020204" pitchFamily="34" charset="0"/>
              </a:rPr>
              <a:t>Planned at ORNL</a:t>
            </a:r>
          </a:p>
        </p:txBody>
      </p:sp>
      <p:sp>
        <p:nvSpPr>
          <p:cNvPr id="25" name="TextBox 24">
            <a:extLst>
              <a:ext uri="{FF2B5EF4-FFF2-40B4-BE49-F238E27FC236}">
                <a16:creationId xmlns:a16="http://schemas.microsoft.com/office/drawing/2014/main" id="{59F1857E-78DE-AF5B-1EA6-192CA4F28707}"/>
              </a:ext>
            </a:extLst>
          </p:cNvPr>
          <p:cNvSpPr txBox="1"/>
          <p:nvPr/>
        </p:nvSpPr>
        <p:spPr>
          <a:xfrm>
            <a:off x="8525570" y="836104"/>
            <a:ext cx="1877437" cy="369332"/>
          </a:xfrm>
          <a:prstGeom prst="rect">
            <a:avLst/>
          </a:prstGeom>
          <a:noFill/>
        </p:spPr>
        <p:txBody>
          <a:bodyPr wrap="none" rtlCol="0">
            <a:spAutoFit/>
          </a:bodyPr>
          <a:lstStyle/>
          <a:p>
            <a:r>
              <a:rPr lang="en-US" b="1" dirty="0"/>
              <a:t>Custom holder</a:t>
            </a:r>
          </a:p>
        </p:txBody>
      </p:sp>
      <p:sp>
        <p:nvSpPr>
          <p:cNvPr id="14" name="Arrow: Down 13">
            <a:extLst>
              <a:ext uri="{FF2B5EF4-FFF2-40B4-BE49-F238E27FC236}">
                <a16:creationId xmlns:a16="http://schemas.microsoft.com/office/drawing/2014/main" id="{10B73231-1208-4AEC-1AFF-3F8E5E9147AC}"/>
              </a:ext>
            </a:extLst>
          </p:cNvPr>
          <p:cNvSpPr/>
          <p:nvPr/>
        </p:nvSpPr>
        <p:spPr>
          <a:xfrm>
            <a:off x="5597883" y="1687063"/>
            <a:ext cx="162493" cy="532151"/>
          </a:xfrm>
          <a:prstGeom prst="downArrow">
            <a:avLst>
              <a:gd name="adj1" fmla="val 50000"/>
              <a:gd name="adj2" fmla="val 851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1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FC67E-9935-F496-95E6-DA9D7A7F1C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40FD0-C5E9-9CDF-57C6-056360F7B973}"/>
              </a:ext>
            </a:extLst>
          </p:cNvPr>
          <p:cNvSpPr>
            <a:spLocks noGrp="1"/>
          </p:cNvSpPr>
          <p:nvPr>
            <p:ph type="title"/>
          </p:nvPr>
        </p:nvSpPr>
        <p:spPr>
          <a:xfrm>
            <a:off x="1070397" y="122685"/>
            <a:ext cx="11045404" cy="539496"/>
          </a:xfrm>
        </p:spPr>
        <p:txBody>
          <a:bodyPr/>
          <a:lstStyle/>
          <a:p>
            <a:r>
              <a:rPr lang="en-US" b="1" dirty="0"/>
              <a:t>Conclusions</a:t>
            </a:r>
          </a:p>
        </p:txBody>
      </p:sp>
      <p:sp>
        <p:nvSpPr>
          <p:cNvPr id="3" name="Content Placeholder 2">
            <a:extLst>
              <a:ext uri="{FF2B5EF4-FFF2-40B4-BE49-F238E27FC236}">
                <a16:creationId xmlns:a16="http://schemas.microsoft.com/office/drawing/2014/main" id="{3A79F3E9-84EB-7992-62A0-DC1FE2DCFF1A}"/>
              </a:ext>
            </a:extLst>
          </p:cNvPr>
          <p:cNvSpPr>
            <a:spLocks noGrp="1"/>
          </p:cNvSpPr>
          <p:nvPr>
            <p:ph idx="1"/>
          </p:nvPr>
        </p:nvSpPr>
        <p:spPr>
          <a:xfrm>
            <a:off x="1238250" y="1281306"/>
            <a:ext cx="10394950" cy="4047778"/>
          </a:xfrm>
        </p:spPr>
        <p:txBody>
          <a:bodyPr/>
          <a:lstStyle/>
          <a:p>
            <a:r>
              <a:rPr lang="en-US" sz="2200" dirty="0">
                <a:latin typeface="Arial" panose="020B0604020202020204" pitchFamily="34" charset="0"/>
                <a:cs typeface="Arial" panose="020B0604020202020204" pitchFamily="34" charset="0"/>
              </a:rPr>
              <a:t>The first stage—harvesting irradiated materials—was completed successfully.</a:t>
            </a:r>
          </a:p>
          <a:p>
            <a:r>
              <a:rPr lang="en-US" sz="2200" dirty="0">
                <a:latin typeface="Arial" panose="020B0604020202020204" pitchFamily="34" charset="0"/>
                <a:cs typeface="Arial" panose="020B0604020202020204" pitchFamily="34" charset="0"/>
              </a:rPr>
              <a:t>The second stage—specimen manufacturing—is experiencing delays due to severe equipment failure. Alternative options, such as CNC machining or a combination of CNC machining and low-speed saw cutting, are being considered if EDM repair proves impossible.</a:t>
            </a:r>
          </a:p>
          <a:p>
            <a:r>
              <a:rPr lang="en-US" sz="2200" dirty="0">
                <a:latin typeface="Arial" panose="020B0604020202020204" pitchFamily="34" charset="0"/>
                <a:cs typeface="Arial" panose="020B0604020202020204" pitchFamily="34" charset="0"/>
              </a:rPr>
              <a:t>A specimen survey is currently in progress to evaluate material and specimen conditions. In-service irradiated components frequently reveal new, previously unrecognized phenomena. For example, specific corrosion patterns, such as localized "pitting-like" features within oxide layers formed during service, were observed on baffle plate samples. These features warrant further detailed investigation. Consequently, the cutting plan was adjusted to preserve sufficient material for this future work.</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402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D24FC-234E-73FA-26E5-4FB056C30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4FE74-16F0-E9A0-4D96-EFB9EA4E613E}"/>
              </a:ext>
            </a:extLst>
          </p:cNvPr>
          <p:cNvSpPr>
            <a:spLocks noGrp="1"/>
          </p:cNvSpPr>
          <p:nvPr>
            <p:ph type="title"/>
          </p:nvPr>
        </p:nvSpPr>
        <p:spPr>
          <a:xfrm>
            <a:off x="1070397" y="122685"/>
            <a:ext cx="11045404" cy="424732"/>
          </a:xfrm>
        </p:spPr>
        <p:txBody>
          <a:bodyPr/>
          <a:lstStyle/>
          <a:p>
            <a:r>
              <a:rPr lang="en-US" sz="2400" b="1" dirty="0"/>
              <a:t>Acknowledgements</a:t>
            </a:r>
          </a:p>
        </p:txBody>
      </p:sp>
      <p:sp>
        <p:nvSpPr>
          <p:cNvPr id="3" name="Content Placeholder 2">
            <a:extLst>
              <a:ext uri="{FF2B5EF4-FFF2-40B4-BE49-F238E27FC236}">
                <a16:creationId xmlns:a16="http://schemas.microsoft.com/office/drawing/2014/main" id="{EC1A72B9-1F2B-6681-7D81-3233CC3D665B}"/>
              </a:ext>
            </a:extLst>
          </p:cNvPr>
          <p:cNvSpPr>
            <a:spLocks noGrp="1"/>
          </p:cNvSpPr>
          <p:nvPr>
            <p:ph idx="1"/>
          </p:nvPr>
        </p:nvSpPr>
        <p:spPr>
          <a:xfrm>
            <a:off x="1070397" y="1090806"/>
            <a:ext cx="10689803" cy="4047778"/>
          </a:xfrm>
        </p:spPr>
        <p:txBody>
          <a:bodyPr/>
          <a:lstStyle/>
          <a:p>
            <a:pPr marL="0" indent="0">
              <a:buNone/>
            </a:pPr>
            <a:r>
              <a:rPr lang="en-US" sz="2000" dirty="0">
                <a:effectLst/>
                <a:latin typeface="Arial" panose="020B0604020202020204" pitchFamily="34" charset="0"/>
                <a:ea typeface="Times New Roman" panose="02020603050405020304" pitchFamily="18" charset="0"/>
                <a:cs typeface="Arial" panose="020B0604020202020204" pitchFamily="34" charset="0"/>
              </a:rPr>
              <a:t>The authors would like to thank  K. Everett, M. Terry, and P. Tedder (ORNL’s Low Activation Materials Development and Analysis laboratory) for valuable help with receiving, inventorying, and cutting irradiated samples; A. Moore and B. Kennedy (ORNL’s Radiation Protection Operations Group) for help with planning the work, receiving and surveying the samples; K. Linton (ORNL/NSUF) for help and support at all stages of the project. </a:t>
            </a:r>
          </a:p>
          <a:p>
            <a:pPr marL="0" indent="0">
              <a:buNone/>
            </a:pPr>
            <a:r>
              <a:rPr lang="en-US" sz="2000" dirty="0">
                <a:effectLst/>
                <a:latin typeface="Arial" panose="020B0604020202020204" pitchFamily="34" charset="0"/>
                <a:ea typeface="Times New Roman" panose="02020603050405020304" pitchFamily="18" charset="0"/>
                <a:cs typeface="Arial" panose="020B0604020202020204" pitchFamily="34" charset="0"/>
              </a:rPr>
              <a:t>Help, advice, and scientific and technical insights from Dr. X. Chen (ORNL, Materials Research Pathway of the Light Water Sustainability Program) are appreciated. </a:t>
            </a:r>
          </a:p>
          <a:p>
            <a:pPr marL="0" indent="0">
              <a:buNone/>
            </a:pPr>
            <a:r>
              <a:rPr lang="en-US" sz="2000" dirty="0">
                <a:effectLst/>
                <a:latin typeface="Arial" panose="020B0604020202020204" pitchFamily="34" charset="0"/>
                <a:ea typeface="Times New Roman" panose="02020603050405020304" pitchFamily="18" charset="0"/>
                <a:cs typeface="Arial" panose="020B0604020202020204" pitchFamily="34" charset="0"/>
              </a:rPr>
              <a:t>Technical and scientific insights and discussions with Dr. F. Garner (Radiation Effects Consulting) are acknowledged and greatly appreciated. The author would also like to thank P. Hamilton (ORNL) for help with document preparation. </a:t>
            </a:r>
          </a:p>
          <a:p>
            <a:pPr marL="0" indent="0">
              <a:buNone/>
            </a:pPr>
            <a:endParaRPr lang="en-US" sz="2000" dirty="0">
              <a:solidFill>
                <a:srgbClr val="4E4F54"/>
              </a:solidFill>
              <a:latin typeface="Arial" panose="020B0604020202020204" pitchFamily="34" charset="0"/>
              <a:cs typeface="Arial" panose="020B0604020202020204" pitchFamily="34" charset="0"/>
            </a:endParaRPr>
          </a:p>
          <a:p>
            <a:endParaRPr lang="en-US" sz="2000" dirty="0">
              <a:solidFill>
                <a:srgbClr val="4E4F54"/>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422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54484" y="1081592"/>
            <a:ext cx="10808056" cy="4971871"/>
          </a:xfrm>
        </p:spPr>
        <p:txBody>
          <a:bodyPr>
            <a:noAutofit/>
          </a:bodyPr>
          <a:lstStyle/>
          <a:p>
            <a:r>
              <a:rPr lang="en-US" sz="2000" dirty="0">
                <a:latin typeface="Arial" panose="020B0604020202020204" pitchFamily="34" charset="0"/>
                <a:cs typeface="Arial" panose="020B0604020202020204" pitchFamily="34" charset="0"/>
              </a:rPr>
              <a:t>The idea of the present project crystallized as part of the research activities under the Materials Research Pathway (MRP) of the Light Water Reactor Sustainability (LWRS) program (LWRS MRP lead: Dr. X. Chen [ORNL]).</a:t>
            </a:r>
          </a:p>
          <a:p>
            <a:r>
              <a:rPr lang="en-US" sz="2000" dirty="0">
                <a:latin typeface="Arial" panose="020B0604020202020204" pitchFamily="34" charset="0"/>
                <a:cs typeface="Arial" panose="020B0604020202020204" pitchFamily="34" charset="0"/>
              </a:rPr>
              <a:t>LWRS MRP investigates radiation-induced material degradation mechanisms, effects of long-term in-service irradiation, and material science-related aspects of reactor lifetime extension.</a:t>
            </a:r>
          </a:p>
          <a:p>
            <a:r>
              <a:rPr lang="en-US" sz="2000" dirty="0">
                <a:latin typeface="Arial" panose="020B0604020202020204" pitchFamily="34" charset="0"/>
                <a:cs typeface="Arial" panose="020B0604020202020204" pitchFamily="34" charset="0"/>
              </a:rPr>
              <a:t>The goal of the LWRS MRP is to inform relicensing decisions and aging management programs.</a:t>
            </a:r>
          </a:p>
          <a:p>
            <a:r>
              <a:rPr lang="en-US" sz="2000" dirty="0">
                <a:latin typeface="Arial" panose="020B0604020202020204" pitchFamily="34" charset="0"/>
                <a:cs typeface="Arial" panose="020B0604020202020204" pitchFamily="34" charset="0"/>
              </a:rPr>
              <a:t>Several key tasks within the MRP focus on (1) reactor pressure vessel aging and degradation, (2) concrete aging, (3) cable aging, and (4) degradation mechanisms of in-core components.</a:t>
            </a:r>
          </a:p>
          <a:p>
            <a:r>
              <a:rPr lang="en-US" sz="2000" dirty="0">
                <a:latin typeface="Arial" panose="020B0604020202020204" pitchFamily="34" charset="0"/>
                <a:cs typeface="Arial" panose="020B0604020202020204" pitchFamily="34" charset="0"/>
              </a:rPr>
              <a:t>LWRS MRP conducts multiple harvesting and post-irradiation evaluation projects (e.g., RPV sections harvested from Zion Unit 1, baffle bolt harvesting, etc.).</a:t>
            </a:r>
          </a:p>
          <a:p>
            <a:r>
              <a:rPr lang="en-US" sz="2000" dirty="0">
                <a:latin typeface="Arial" panose="020B0604020202020204" pitchFamily="34" charset="0"/>
                <a:cs typeface="Arial" panose="020B0604020202020204" pitchFamily="34" charset="0"/>
              </a:rPr>
              <a:t>Often, promising tasks are postponed due to labor and funding limitations. In such cases, NSUF provides valuable opportunities to continue impactful scientific research.</a:t>
            </a:r>
          </a:p>
        </p:txBody>
      </p:sp>
      <p:sp>
        <p:nvSpPr>
          <p:cNvPr id="2" name="TextBox 1">
            <a:extLst>
              <a:ext uri="{FF2B5EF4-FFF2-40B4-BE49-F238E27FC236}">
                <a16:creationId xmlns:a16="http://schemas.microsoft.com/office/drawing/2014/main" id="{BAFD4898-9DC1-0594-F3C2-1723DA0E30FB}"/>
              </a:ext>
            </a:extLst>
          </p:cNvPr>
          <p:cNvSpPr txBox="1"/>
          <p:nvPr/>
        </p:nvSpPr>
        <p:spPr>
          <a:xfrm>
            <a:off x="1157684" y="278205"/>
            <a:ext cx="10808056" cy="424732"/>
          </a:xfrm>
          <a:prstGeom prst="rect">
            <a:avLst/>
          </a:prstGeom>
          <a:noFill/>
        </p:spPr>
        <p:txBody>
          <a:bodyPr wrap="square" rtlCol="0">
            <a:spAutoFit/>
          </a:bodyPr>
          <a:lstStyle/>
          <a:p>
            <a:pPr>
              <a:lnSpc>
                <a:spcPct val="90000"/>
              </a:lnSpc>
            </a:pPr>
            <a:r>
              <a:rPr lang="en-US" sz="2400" b="1" dirty="0">
                <a:latin typeface="Century Gothic" panose="020B0502020202020204" pitchFamily="34" charset="0"/>
                <a:ea typeface="+mj-ea"/>
                <a:cs typeface="+mj-cs"/>
              </a:rPr>
              <a:t>Materials Research Pathway of Light Water Sustainability Program.</a:t>
            </a:r>
            <a:endParaRPr lang="en-US" sz="3200" b="1" dirty="0">
              <a:latin typeface="+mn-lt"/>
            </a:endParaRPr>
          </a:p>
        </p:txBody>
      </p:sp>
    </p:spTree>
    <p:extLst>
      <p:ext uri="{BB962C8B-B14F-4D97-AF65-F5344CB8AC3E}">
        <p14:creationId xmlns:p14="http://schemas.microsoft.com/office/powerpoint/2010/main" val="1224713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9999B-6E72-FAB7-F573-C3778AFDCA1B}"/>
              </a:ext>
            </a:extLst>
          </p:cNvPr>
          <p:cNvSpPr txBox="1"/>
          <p:nvPr/>
        </p:nvSpPr>
        <p:spPr>
          <a:xfrm>
            <a:off x="1007076" y="151898"/>
            <a:ext cx="11184924" cy="424732"/>
          </a:xfrm>
          <a:prstGeom prst="rect">
            <a:avLst/>
          </a:prstGeom>
          <a:noFill/>
        </p:spPr>
        <p:txBody>
          <a:bodyPr wrap="square" rtlCol="0">
            <a:spAutoFit/>
          </a:bodyPr>
          <a:lstStyle/>
          <a:p>
            <a:pPr>
              <a:lnSpc>
                <a:spcPct val="90000"/>
              </a:lnSpc>
            </a:pPr>
            <a:r>
              <a:rPr lang="en-US" sz="2400" b="1" dirty="0">
                <a:latin typeface="+mn-lt"/>
              </a:rPr>
              <a:t>Brittle fracture phenomenon: the first evidence</a:t>
            </a:r>
          </a:p>
        </p:txBody>
      </p:sp>
      <p:sp>
        <p:nvSpPr>
          <p:cNvPr id="14" name="TextBox 13">
            <a:extLst>
              <a:ext uri="{FF2B5EF4-FFF2-40B4-BE49-F238E27FC236}">
                <a16:creationId xmlns:a16="http://schemas.microsoft.com/office/drawing/2014/main" id="{2F964A75-1877-4D10-EAE6-B5B9BDCF7054}"/>
              </a:ext>
            </a:extLst>
          </p:cNvPr>
          <p:cNvSpPr txBox="1"/>
          <p:nvPr/>
        </p:nvSpPr>
        <p:spPr>
          <a:xfrm>
            <a:off x="1332089" y="6161403"/>
            <a:ext cx="7554436" cy="523220"/>
          </a:xfrm>
          <a:prstGeom prst="rect">
            <a:avLst/>
          </a:prstGeom>
          <a:noFill/>
        </p:spPr>
        <p:txBody>
          <a:bodyPr wrap="square">
            <a:spAutoFit/>
          </a:bodyPr>
          <a:lstStyle/>
          <a:p>
            <a:pPr algn="l"/>
            <a:r>
              <a:rPr lang="en-US" sz="1400" b="1" dirty="0"/>
              <a:t>EPRI report, </a:t>
            </a:r>
            <a:r>
              <a:rPr lang="en-US" sz="1400" dirty="0"/>
              <a:t>“</a:t>
            </a:r>
            <a:r>
              <a:rPr lang="en-US" sz="1400" b="1" i="0" u="none" strike="noStrike" baseline="0" dirty="0">
                <a:latin typeface="Helvetica-Bold"/>
              </a:rPr>
              <a:t>Materials Reliability Program Characterization of Decommissioned PWR Vessel Internals Material Samples—Tensile and SSRT Testing (MRP-129),” 1008205.</a:t>
            </a:r>
            <a:endParaRPr lang="en-US" sz="1400" dirty="0"/>
          </a:p>
        </p:txBody>
      </p:sp>
      <p:sp>
        <p:nvSpPr>
          <p:cNvPr id="4" name="TextBox 3">
            <a:extLst>
              <a:ext uri="{FF2B5EF4-FFF2-40B4-BE49-F238E27FC236}">
                <a16:creationId xmlns:a16="http://schemas.microsoft.com/office/drawing/2014/main" id="{6F3F875D-2339-107B-AF06-150C7DB113D3}"/>
              </a:ext>
            </a:extLst>
          </p:cNvPr>
          <p:cNvSpPr txBox="1"/>
          <p:nvPr/>
        </p:nvSpPr>
        <p:spPr>
          <a:xfrm>
            <a:off x="6560739" y="803823"/>
            <a:ext cx="5506830" cy="4939814"/>
          </a:xfrm>
          <a:prstGeom prst="rect">
            <a:avLst/>
          </a:prstGeom>
          <a:noFill/>
        </p:spPr>
        <p:txBody>
          <a:bodyPr wrap="square" rtlCol="0">
            <a:spAutoFit/>
          </a:bodyPr>
          <a:lstStyle/>
          <a:p>
            <a:r>
              <a:rPr lang="en-US" sz="1500" b="1" dirty="0"/>
              <a:t>Model experiments and irradiation campaigns in fast reactors created a common perception that once saturation in radiation hardening occurred, (roughly, at ~5-8 dpa), austenitic stainless steel will keep satisfactory performance as long as swelling  is not an issue. </a:t>
            </a:r>
          </a:p>
          <a:p>
            <a:endParaRPr lang="en-US" sz="1500" b="1" dirty="0">
              <a:solidFill>
                <a:schemeClr val="accent6"/>
              </a:solidFill>
            </a:endParaRPr>
          </a:p>
          <a:p>
            <a:r>
              <a:rPr lang="en-US" sz="1500" b="1" dirty="0">
                <a:solidFill>
                  <a:schemeClr val="accent6"/>
                </a:solidFill>
              </a:rPr>
              <a:t>However, investigation of in-service irradiated 304L steel (material of baffle plate and baffle former) performed by EPRI early in 2000 revealed case of brittle fracture developing at ambient temperature. </a:t>
            </a:r>
          </a:p>
          <a:p>
            <a:endParaRPr lang="en-US" sz="1500" b="1" dirty="0"/>
          </a:p>
          <a:p>
            <a:r>
              <a:rPr lang="en-US" sz="1500" dirty="0"/>
              <a:t>Tensile curves showed limited necking or even sudden fracture without necking, unusual at such a small damage dose.</a:t>
            </a:r>
          </a:p>
          <a:p>
            <a:endParaRPr lang="en-US" sz="1500" b="1" dirty="0">
              <a:solidFill>
                <a:schemeClr val="accent6"/>
              </a:solidFill>
            </a:endParaRPr>
          </a:p>
          <a:p>
            <a:r>
              <a:rPr lang="en-US" sz="1500" b="1" dirty="0">
                <a:solidFill>
                  <a:srgbClr val="C00000"/>
                </a:solidFill>
              </a:rPr>
              <a:t>Fractography analysis revealed brittle fracture with pronounced secondary cracking. Brittle fracture during RT testing, outside of the corrosion environment, is unusual and unexpected.</a:t>
            </a:r>
          </a:p>
          <a:p>
            <a:endParaRPr lang="en-US" sz="1500" b="1" dirty="0">
              <a:solidFill>
                <a:schemeClr val="accent6"/>
              </a:solidFill>
            </a:endParaRPr>
          </a:p>
          <a:p>
            <a:r>
              <a:rPr lang="en-US" sz="1500" dirty="0"/>
              <a:t>This case was mostly dismissed by community (likely because “formally, material still has some ductility”).</a:t>
            </a:r>
          </a:p>
        </p:txBody>
      </p:sp>
      <p:grpSp>
        <p:nvGrpSpPr>
          <p:cNvPr id="3" name="Group 2">
            <a:extLst>
              <a:ext uri="{FF2B5EF4-FFF2-40B4-BE49-F238E27FC236}">
                <a16:creationId xmlns:a16="http://schemas.microsoft.com/office/drawing/2014/main" id="{3D0F3BD5-F859-58B6-303F-AE3FEA9FDEE1}"/>
              </a:ext>
            </a:extLst>
          </p:cNvPr>
          <p:cNvGrpSpPr/>
          <p:nvPr/>
        </p:nvGrpSpPr>
        <p:grpSpPr>
          <a:xfrm>
            <a:off x="4443329" y="936112"/>
            <a:ext cx="1840657" cy="2748686"/>
            <a:chOff x="3852779" y="707512"/>
            <a:chExt cx="1840657" cy="2748686"/>
          </a:xfrm>
        </p:grpSpPr>
        <p:pic>
          <p:nvPicPr>
            <p:cNvPr id="8" name="Picture 7">
              <a:extLst>
                <a:ext uri="{FF2B5EF4-FFF2-40B4-BE49-F238E27FC236}">
                  <a16:creationId xmlns:a16="http://schemas.microsoft.com/office/drawing/2014/main" id="{D1D02D7D-58E5-9EFF-A21C-46E8D6E34795}"/>
                </a:ext>
              </a:extLst>
            </p:cNvPr>
            <p:cNvPicPr>
              <a:picLocks noChangeAspect="1"/>
            </p:cNvPicPr>
            <p:nvPr/>
          </p:nvPicPr>
          <p:blipFill>
            <a:blip r:embed="rId2"/>
            <a:stretch>
              <a:fillRect/>
            </a:stretch>
          </p:blipFill>
          <p:spPr>
            <a:xfrm>
              <a:off x="3852779" y="707512"/>
              <a:ext cx="1840656" cy="1393307"/>
            </a:xfrm>
            <a:prstGeom prst="rect">
              <a:avLst/>
            </a:prstGeom>
          </p:spPr>
        </p:pic>
        <p:pic>
          <p:nvPicPr>
            <p:cNvPr id="9" name="Picture 8">
              <a:extLst>
                <a:ext uri="{FF2B5EF4-FFF2-40B4-BE49-F238E27FC236}">
                  <a16:creationId xmlns:a16="http://schemas.microsoft.com/office/drawing/2014/main" id="{CFD975D3-985D-C1F4-DA52-33FE76DA77D4}"/>
                </a:ext>
              </a:extLst>
            </p:cNvPr>
            <p:cNvPicPr>
              <a:picLocks noChangeAspect="1"/>
            </p:cNvPicPr>
            <p:nvPr/>
          </p:nvPicPr>
          <p:blipFill>
            <a:blip r:embed="rId3"/>
            <a:stretch>
              <a:fillRect/>
            </a:stretch>
          </p:blipFill>
          <p:spPr>
            <a:xfrm>
              <a:off x="3852780" y="2104466"/>
              <a:ext cx="1840656" cy="1351732"/>
            </a:xfrm>
            <a:prstGeom prst="rect">
              <a:avLst/>
            </a:prstGeom>
          </p:spPr>
        </p:pic>
      </p:grpSp>
      <p:pic>
        <p:nvPicPr>
          <p:cNvPr id="17" name="Picture 16">
            <a:extLst>
              <a:ext uri="{FF2B5EF4-FFF2-40B4-BE49-F238E27FC236}">
                <a16:creationId xmlns:a16="http://schemas.microsoft.com/office/drawing/2014/main" id="{F07AD001-06BB-14B4-0EE4-E143F81D53A6}"/>
              </a:ext>
            </a:extLst>
          </p:cNvPr>
          <p:cNvPicPr>
            <a:picLocks noChangeAspect="1"/>
          </p:cNvPicPr>
          <p:nvPr/>
        </p:nvPicPr>
        <p:blipFill>
          <a:blip r:embed="rId4"/>
          <a:stretch>
            <a:fillRect/>
          </a:stretch>
        </p:blipFill>
        <p:spPr>
          <a:xfrm>
            <a:off x="4438859" y="4215883"/>
            <a:ext cx="1845126" cy="1393307"/>
          </a:xfrm>
          <a:prstGeom prst="rect">
            <a:avLst/>
          </a:prstGeom>
        </p:spPr>
      </p:pic>
      <p:grpSp>
        <p:nvGrpSpPr>
          <p:cNvPr id="19" name="Group 18">
            <a:extLst>
              <a:ext uri="{FF2B5EF4-FFF2-40B4-BE49-F238E27FC236}">
                <a16:creationId xmlns:a16="http://schemas.microsoft.com/office/drawing/2014/main" id="{692EF1F0-4881-6A26-71A7-47F4BB9DF7F0}"/>
              </a:ext>
            </a:extLst>
          </p:cNvPr>
          <p:cNvGrpSpPr/>
          <p:nvPr/>
        </p:nvGrpSpPr>
        <p:grpSpPr>
          <a:xfrm>
            <a:off x="979739" y="738372"/>
            <a:ext cx="3625699" cy="5289512"/>
            <a:chOff x="355291" y="649362"/>
            <a:chExt cx="3625699" cy="5289512"/>
          </a:xfrm>
        </p:grpSpPr>
        <p:pic>
          <p:nvPicPr>
            <p:cNvPr id="16" name="Picture 15">
              <a:extLst>
                <a:ext uri="{FF2B5EF4-FFF2-40B4-BE49-F238E27FC236}">
                  <a16:creationId xmlns:a16="http://schemas.microsoft.com/office/drawing/2014/main" id="{B6A7BD85-BB63-B423-B21F-78EF77D7CDB6}"/>
                </a:ext>
              </a:extLst>
            </p:cNvPr>
            <p:cNvPicPr>
              <a:picLocks noChangeAspect="1"/>
            </p:cNvPicPr>
            <p:nvPr/>
          </p:nvPicPr>
          <p:blipFill>
            <a:blip r:embed="rId5"/>
            <a:stretch>
              <a:fillRect/>
            </a:stretch>
          </p:blipFill>
          <p:spPr>
            <a:xfrm>
              <a:off x="423087" y="3429000"/>
              <a:ext cx="3557903" cy="2509874"/>
            </a:xfrm>
            <a:prstGeom prst="rect">
              <a:avLst/>
            </a:prstGeom>
          </p:spPr>
        </p:pic>
        <p:grpSp>
          <p:nvGrpSpPr>
            <p:cNvPr id="18" name="Group 17">
              <a:extLst>
                <a:ext uri="{FF2B5EF4-FFF2-40B4-BE49-F238E27FC236}">
                  <a16:creationId xmlns:a16="http://schemas.microsoft.com/office/drawing/2014/main" id="{A5CF2809-F3AE-057C-04BD-ADFFDF38436E}"/>
                </a:ext>
              </a:extLst>
            </p:cNvPr>
            <p:cNvGrpSpPr/>
            <p:nvPr/>
          </p:nvGrpSpPr>
          <p:grpSpPr>
            <a:xfrm>
              <a:off x="355291" y="649362"/>
              <a:ext cx="3557903" cy="2528416"/>
              <a:chOff x="355291" y="649362"/>
              <a:chExt cx="3557903" cy="2528416"/>
            </a:xfrm>
          </p:grpSpPr>
          <p:pic>
            <p:nvPicPr>
              <p:cNvPr id="6" name="Picture 5">
                <a:extLst>
                  <a:ext uri="{FF2B5EF4-FFF2-40B4-BE49-F238E27FC236}">
                    <a16:creationId xmlns:a16="http://schemas.microsoft.com/office/drawing/2014/main" id="{09447750-A123-9EEA-B788-8ED6B6C4DE91}"/>
                  </a:ext>
                </a:extLst>
              </p:cNvPr>
              <p:cNvPicPr>
                <a:picLocks noChangeAspect="1"/>
              </p:cNvPicPr>
              <p:nvPr/>
            </p:nvPicPr>
            <p:blipFill>
              <a:blip r:embed="rId6"/>
              <a:stretch>
                <a:fillRect/>
              </a:stretch>
            </p:blipFill>
            <p:spPr>
              <a:xfrm>
                <a:off x="355291" y="649362"/>
                <a:ext cx="3557903" cy="2528416"/>
              </a:xfrm>
              <a:prstGeom prst="rect">
                <a:avLst/>
              </a:prstGeom>
            </p:spPr>
          </p:pic>
          <p:sp>
            <p:nvSpPr>
              <p:cNvPr id="13" name="Rectangle 12">
                <a:extLst>
                  <a:ext uri="{FF2B5EF4-FFF2-40B4-BE49-F238E27FC236}">
                    <a16:creationId xmlns:a16="http://schemas.microsoft.com/office/drawing/2014/main" id="{6E35B1E6-E1DC-7CFA-347E-86DEBE736A5D}"/>
                  </a:ext>
                </a:extLst>
              </p:cNvPr>
              <p:cNvSpPr/>
              <p:nvPr/>
            </p:nvSpPr>
            <p:spPr>
              <a:xfrm>
                <a:off x="1836278" y="1830964"/>
                <a:ext cx="731520" cy="235099"/>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5" name="Rectangle 14">
              <a:extLst>
                <a:ext uri="{FF2B5EF4-FFF2-40B4-BE49-F238E27FC236}">
                  <a16:creationId xmlns:a16="http://schemas.microsoft.com/office/drawing/2014/main" id="{99CC0239-E918-913C-0711-804C92C48930}"/>
                </a:ext>
              </a:extLst>
            </p:cNvPr>
            <p:cNvSpPr/>
            <p:nvPr/>
          </p:nvSpPr>
          <p:spPr>
            <a:xfrm>
              <a:off x="1584641" y="4654704"/>
              <a:ext cx="731520" cy="235099"/>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TextBox 9">
            <a:extLst>
              <a:ext uri="{FF2B5EF4-FFF2-40B4-BE49-F238E27FC236}">
                <a16:creationId xmlns:a16="http://schemas.microsoft.com/office/drawing/2014/main" id="{DF04D57B-1059-4D1A-1FBF-3595EE7DAFE8}"/>
              </a:ext>
            </a:extLst>
          </p:cNvPr>
          <p:cNvSpPr txBox="1"/>
          <p:nvPr/>
        </p:nvSpPr>
        <p:spPr>
          <a:xfrm>
            <a:off x="2935040" y="1156138"/>
            <a:ext cx="1485429" cy="978729"/>
          </a:xfrm>
          <a:prstGeom prst="rect">
            <a:avLst/>
          </a:prstGeom>
          <a:noFill/>
        </p:spPr>
        <p:txBody>
          <a:bodyPr wrap="square" rtlCol="0">
            <a:spAutoFit/>
          </a:bodyPr>
          <a:lstStyle/>
          <a:p>
            <a:pPr algn="l">
              <a:lnSpc>
                <a:spcPct val="90000"/>
              </a:lnSpc>
            </a:pPr>
            <a:r>
              <a:rPr lang="en-US" sz="1600" b="1" dirty="0">
                <a:latin typeface="+mn-lt"/>
              </a:rPr>
              <a:t>Former plate 5A2A1</a:t>
            </a:r>
          </a:p>
          <a:p>
            <a:pPr algn="l">
              <a:lnSpc>
                <a:spcPct val="90000"/>
              </a:lnSpc>
            </a:pPr>
            <a:r>
              <a:rPr lang="en-US" sz="1600" b="1" dirty="0">
                <a:latin typeface="+mn-lt"/>
              </a:rPr>
              <a:t>12.6 dpa</a:t>
            </a:r>
          </a:p>
          <a:p>
            <a:pPr algn="l">
              <a:lnSpc>
                <a:spcPct val="90000"/>
              </a:lnSpc>
            </a:pPr>
            <a:r>
              <a:rPr lang="en-US" sz="1600" b="1" dirty="0">
                <a:latin typeface="+mn-lt"/>
              </a:rPr>
              <a:t> 70°F     </a:t>
            </a:r>
          </a:p>
        </p:txBody>
      </p:sp>
      <p:sp>
        <p:nvSpPr>
          <p:cNvPr id="12" name="TextBox 11">
            <a:extLst>
              <a:ext uri="{FF2B5EF4-FFF2-40B4-BE49-F238E27FC236}">
                <a16:creationId xmlns:a16="http://schemas.microsoft.com/office/drawing/2014/main" id="{46206463-B534-DF4E-9B16-486C8F3168B5}"/>
              </a:ext>
            </a:extLst>
          </p:cNvPr>
          <p:cNvSpPr txBox="1"/>
          <p:nvPr/>
        </p:nvSpPr>
        <p:spPr>
          <a:xfrm>
            <a:off x="3192246" y="3797189"/>
            <a:ext cx="1759376" cy="978729"/>
          </a:xfrm>
          <a:prstGeom prst="rect">
            <a:avLst/>
          </a:prstGeom>
          <a:noFill/>
        </p:spPr>
        <p:txBody>
          <a:bodyPr wrap="square" rtlCol="0">
            <a:spAutoFit/>
          </a:bodyPr>
          <a:lstStyle/>
          <a:p>
            <a:pPr algn="l">
              <a:lnSpc>
                <a:spcPct val="90000"/>
              </a:lnSpc>
            </a:pPr>
            <a:r>
              <a:rPr lang="en-US" sz="1600" b="1" dirty="0">
                <a:latin typeface="+mn-lt"/>
              </a:rPr>
              <a:t>Baffle plate   1E1</a:t>
            </a:r>
          </a:p>
          <a:p>
            <a:pPr algn="l">
              <a:lnSpc>
                <a:spcPct val="90000"/>
              </a:lnSpc>
            </a:pPr>
            <a:r>
              <a:rPr lang="en-US" sz="1600" b="1" dirty="0">
                <a:latin typeface="+mn-lt"/>
              </a:rPr>
              <a:t>11.8 dpa,</a:t>
            </a:r>
          </a:p>
          <a:p>
            <a:pPr algn="l">
              <a:lnSpc>
                <a:spcPct val="90000"/>
              </a:lnSpc>
            </a:pPr>
            <a:r>
              <a:rPr lang="en-US" sz="1600" b="1" dirty="0">
                <a:latin typeface="+mn-lt"/>
              </a:rPr>
              <a:t> 70°F     </a:t>
            </a:r>
          </a:p>
        </p:txBody>
      </p:sp>
      <p:cxnSp>
        <p:nvCxnSpPr>
          <p:cNvPr id="7" name="Straight Arrow Connector 6">
            <a:extLst>
              <a:ext uri="{FF2B5EF4-FFF2-40B4-BE49-F238E27FC236}">
                <a16:creationId xmlns:a16="http://schemas.microsoft.com/office/drawing/2014/main" id="{A709498E-28F5-075A-3EF0-B340575AE6EC}"/>
              </a:ext>
            </a:extLst>
          </p:cNvPr>
          <p:cNvCxnSpPr/>
          <p:nvPr/>
        </p:nvCxnSpPr>
        <p:spPr>
          <a:xfrm flipH="1" flipV="1">
            <a:off x="1695691" y="1267428"/>
            <a:ext cx="121534" cy="353028"/>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58D48F3-ED42-AA12-55ED-32CF1B15E51A}"/>
              </a:ext>
            </a:extLst>
          </p:cNvPr>
          <p:cNvSpPr txBox="1"/>
          <p:nvPr/>
        </p:nvSpPr>
        <p:spPr>
          <a:xfrm>
            <a:off x="1499484" y="1602951"/>
            <a:ext cx="1080745" cy="286232"/>
          </a:xfrm>
          <a:prstGeom prst="rect">
            <a:avLst/>
          </a:prstGeom>
          <a:noFill/>
        </p:spPr>
        <p:txBody>
          <a:bodyPr wrap="none" rtlCol="0">
            <a:spAutoFit/>
          </a:bodyPr>
          <a:lstStyle/>
          <a:p>
            <a:pPr algn="l">
              <a:lnSpc>
                <a:spcPct val="90000"/>
              </a:lnSpc>
            </a:pPr>
            <a:r>
              <a:rPr lang="en-US" sz="1400" dirty="0">
                <a:solidFill>
                  <a:srgbClr val="FF0000"/>
                </a:solidFill>
                <a:latin typeface="Arial" panose="020B0604020202020204" pitchFamily="34" charset="0"/>
                <a:cs typeface="Arial" panose="020B0604020202020204" pitchFamily="34" charset="0"/>
              </a:rPr>
              <a:t>No necking</a:t>
            </a:r>
          </a:p>
        </p:txBody>
      </p:sp>
      <p:cxnSp>
        <p:nvCxnSpPr>
          <p:cNvPr id="20" name="Straight Arrow Connector 19">
            <a:extLst>
              <a:ext uri="{FF2B5EF4-FFF2-40B4-BE49-F238E27FC236}">
                <a16:creationId xmlns:a16="http://schemas.microsoft.com/office/drawing/2014/main" id="{F7FC068C-A3C4-0188-D50C-DA97118E87B2}"/>
              </a:ext>
            </a:extLst>
          </p:cNvPr>
          <p:cNvCxnSpPr>
            <a:cxnSpLocks/>
          </p:cNvCxnSpPr>
          <p:nvPr/>
        </p:nvCxnSpPr>
        <p:spPr>
          <a:xfrm flipV="1">
            <a:off x="2623836" y="3972270"/>
            <a:ext cx="222226" cy="314283"/>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36FC7AB-C364-0D82-087B-8D431354D5FB}"/>
              </a:ext>
            </a:extLst>
          </p:cNvPr>
          <p:cNvSpPr txBox="1"/>
          <p:nvPr/>
        </p:nvSpPr>
        <p:spPr>
          <a:xfrm>
            <a:off x="2150254" y="4292816"/>
            <a:ext cx="1352464" cy="480131"/>
          </a:xfrm>
          <a:prstGeom prst="rect">
            <a:avLst/>
          </a:prstGeom>
          <a:noFill/>
        </p:spPr>
        <p:txBody>
          <a:bodyPr wrap="square" rtlCol="0">
            <a:spAutoFit/>
          </a:bodyPr>
          <a:lstStyle/>
          <a:p>
            <a:pPr algn="l">
              <a:lnSpc>
                <a:spcPct val="90000"/>
              </a:lnSpc>
            </a:pPr>
            <a:r>
              <a:rPr lang="en-US" sz="1400" dirty="0">
                <a:solidFill>
                  <a:srgbClr val="FF0000"/>
                </a:solidFill>
                <a:latin typeface="Arial" panose="020B0604020202020204" pitchFamily="34" charset="0"/>
                <a:cs typeface="Arial" panose="020B0604020202020204" pitchFamily="34" charset="0"/>
              </a:rPr>
              <a:t>Weak to no necking</a:t>
            </a:r>
          </a:p>
        </p:txBody>
      </p:sp>
    </p:spTree>
    <p:extLst>
      <p:ext uri="{BB962C8B-B14F-4D97-AF65-F5344CB8AC3E}">
        <p14:creationId xmlns:p14="http://schemas.microsoft.com/office/powerpoint/2010/main" val="3404289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5AC97-D077-AECF-8492-CAC6E1C634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413448-F740-F498-81CB-4798E8EBBE3F}"/>
              </a:ext>
            </a:extLst>
          </p:cNvPr>
          <p:cNvSpPr txBox="1"/>
          <p:nvPr/>
        </p:nvSpPr>
        <p:spPr>
          <a:xfrm>
            <a:off x="1007076" y="151898"/>
            <a:ext cx="11184924" cy="424732"/>
          </a:xfrm>
          <a:prstGeom prst="rect">
            <a:avLst/>
          </a:prstGeom>
          <a:noFill/>
        </p:spPr>
        <p:txBody>
          <a:bodyPr wrap="square" rtlCol="0">
            <a:spAutoFit/>
          </a:bodyPr>
          <a:lstStyle/>
          <a:p>
            <a:pPr>
              <a:lnSpc>
                <a:spcPct val="90000"/>
              </a:lnSpc>
            </a:pPr>
            <a:r>
              <a:rPr lang="en-US" sz="2400" b="1" dirty="0">
                <a:latin typeface="+mn-lt"/>
              </a:rPr>
              <a:t>Brittle fracture phenomenon: in-service irradiated instrument tubes</a:t>
            </a:r>
          </a:p>
        </p:txBody>
      </p:sp>
      <p:sp>
        <p:nvSpPr>
          <p:cNvPr id="14" name="TextBox 13">
            <a:extLst>
              <a:ext uri="{FF2B5EF4-FFF2-40B4-BE49-F238E27FC236}">
                <a16:creationId xmlns:a16="http://schemas.microsoft.com/office/drawing/2014/main" id="{B88E8657-B902-2F9C-2FB1-8A79E420AC5E}"/>
              </a:ext>
            </a:extLst>
          </p:cNvPr>
          <p:cNvSpPr txBox="1"/>
          <p:nvPr/>
        </p:nvSpPr>
        <p:spPr>
          <a:xfrm>
            <a:off x="1274535" y="6334780"/>
            <a:ext cx="6478815" cy="523220"/>
          </a:xfrm>
          <a:prstGeom prst="rect">
            <a:avLst/>
          </a:prstGeom>
          <a:noFill/>
        </p:spPr>
        <p:txBody>
          <a:bodyPr wrap="square">
            <a:spAutoFit/>
          </a:bodyPr>
          <a:lstStyle/>
          <a:p>
            <a:pPr algn="l"/>
            <a:r>
              <a:rPr lang="en-US" sz="1400" b="1" dirty="0" err="1"/>
              <a:t>Jenseen</a:t>
            </a:r>
            <a:r>
              <a:rPr lang="en-US" sz="1400" b="1" dirty="0"/>
              <a:t> (</a:t>
            </a:r>
            <a:r>
              <a:rPr lang="en-US" sz="1400" b="1" dirty="0" err="1"/>
              <a:t>Studsvik</a:t>
            </a:r>
            <a:r>
              <a:rPr lang="en-US" sz="1400" b="1" dirty="0"/>
              <a:t> Nuclear AB) et al. Examination of highly irradiated SS from BWR and PWR RPV internals // Fontevraud 7, 2010 </a:t>
            </a:r>
            <a:endParaRPr lang="en-US" sz="1400" dirty="0"/>
          </a:p>
        </p:txBody>
      </p:sp>
      <p:sp>
        <p:nvSpPr>
          <p:cNvPr id="4" name="TextBox 3">
            <a:extLst>
              <a:ext uri="{FF2B5EF4-FFF2-40B4-BE49-F238E27FC236}">
                <a16:creationId xmlns:a16="http://schemas.microsoft.com/office/drawing/2014/main" id="{83DB0AAE-3B4A-44BC-0559-BCEA740C9E85}"/>
              </a:ext>
            </a:extLst>
          </p:cNvPr>
          <p:cNvSpPr txBox="1"/>
          <p:nvPr/>
        </p:nvSpPr>
        <p:spPr>
          <a:xfrm>
            <a:off x="6599538" y="1107489"/>
            <a:ext cx="5258967" cy="4539704"/>
          </a:xfrm>
          <a:prstGeom prst="rect">
            <a:avLst/>
          </a:prstGeom>
          <a:noFill/>
        </p:spPr>
        <p:txBody>
          <a:bodyPr wrap="square" rtlCol="0">
            <a:spAutoFit/>
          </a:bodyPr>
          <a:lstStyle/>
          <a:p>
            <a:r>
              <a:rPr lang="en-US" sz="1700" b="1" dirty="0" err="1"/>
              <a:t>Jenseen</a:t>
            </a:r>
            <a:r>
              <a:rPr lang="en-US" sz="1700" b="1" dirty="0"/>
              <a:t> (</a:t>
            </a:r>
            <a:r>
              <a:rPr lang="en-US" sz="1700" b="1" dirty="0" err="1"/>
              <a:t>Studsvik</a:t>
            </a:r>
            <a:r>
              <a:rPr lang="en-US" sz="1700" b="1" dirty="0"/>
              <a:t> Nuclear AB) et al. investigated several internals from BWR (boiling water reactor) and PWR. The results were presented at Fontevraud 7 conference in 2010. </a:t>
            </a:r>
          </a:p>
          <a:p>
            <a:endParaRPr lang="en-US" sz="1700" b="1" dirty="0"/>
          </a:p>
          <a:p>
            <a:r>
              <a:rPr lang="en-US" sz="1700" b="1" dirty="0"/>
              <a:t>Their overall conclusion was reasonably positive with respect to mechanical properties (materials retained some ductility).</a:t>
            </a:r>
          </a:p>
          <a:p>
            <a:endParaRPr lang="en-US" sz="1700" b="1" dirty="0"/>
          </a:p>
          <a:p>
            <a:r>
              <a:rPr lang="en-US" sz="1700" b="1" dirty="0">
                <a:solidFill>
                  <a:schemeClr val="accent6"/>
                </a:solidFill>
              </a:rPr>
              <a:t>However, fractography analysis demonstrated appearance of brittle fracture mode when some specimens were tested at ambient conditions (RT). </a:t>
            </a:r>
          </a:p>
          <a:p>
            <a:endParaRPr lang="en-US" sz="1700" b="1" dirty="0">
              <a:solidFill>
                <a:schemeClr val="accent6"/>
              </a:solidFill>
            </a:endParaRPr>
          </a:p>
          <a:p>
            <a:r>
              <a:rPr lang="en-US" sz="1700" b="1" dirty="0">
                <a:solidFill>
                  <a:schemeClr val="accent6"/>
                </a:solidFill>
              </a:rPr>
              <a:t>Additionally, cracks were observed after occasional deformation of flux thimble tubes during handling in the fuel pool (at ~35-40</a:t>
            </a:r>
            <a:r>
              <a:rPr lang="en-US" sz="1700" b="1" dirty="0">
                <a:solidFill>
                  <a:schemeClr val="accent6"/>
                </a:solidFill>
                <a:sym typeface="Symbol" panose="05050102010706020507" pitchFamily="18" charset="2"/>
              </a:rPr>
              <a:t>C). </a:t>
            </a:r>
            <a:endParaRPr lang="en-US" sz="1700" b="1" dirty="0"/>
          </a:p>
        </p:txBody>
      </p:sp>
      <p:pic>
        <p:nvPicPr>
          <p:cNvPr id="7" name="Picture 6">
            <a:extLst>
              <a:ext uri="{FF2B5EF4-FFF2-40B4-BE49-F238E27FC236}">
                <a16:creationId xmlns:a16="http://schemas.microsoft.com/office/drawing/2014/main" id="{E52C411D-5C70-E7CD-3250-472B9629C33E}"/>
              </a:ext>
            </a:extLst>
          </p:cNvPr>
          <p:cNvPicPr>
            <a:picLocks noChangeAspect="1"/>
          </p:cNvPicPr>
          <p:nvPr/>
        </p:nvPicPr>
        <p:blipFill>
          <a:blip r:embed="rId2"/>
          <a:stretch>
            <a:fillRect/>
          </a:stretch>
        </p:blipFill>
        <p:spPr>
          <a:xfrm>
            <a:off x="1618790" y="895350"/>
            <a:ext cx="4362909" cy="5349573"/>
          </a:xfrm>
          <a:prstGeom prst="rect">
            <a:avLst/>
          </a:prstGeom>
        </p:spPr>
      </p:pic>
    </p:spTree>
    <p:extLst>
      <p:ext uri="{BB962C8B-B14F-4D97-AF65-F5344CB8AC3E}">
        <p14:creationId xmlns:p14="http://schemas.microsoft.com/office/powerpoint/2010/main" val="328672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64294A-DB7F-4E84-8786-7C1EF72AC82E}"/>
              </a:ext>
            </a:extLst>
          </p:cNvPr>
          <p:cNvSpPr>
            <a:spLocks noGrp="1"/>
          </p:cNvSpPr>
          <p:nvPr>
            <p:ph type="title"/>
          </p:nvPr>
        </p:nvSpPr>
        <p:spPr>
          <a:xfrm>
            <a:off x="1064844" y="33371"/>
            <a:ext cx="10944905" cy="757130"/>
          </a:xfrm>
        </p:spPr>
        <p:txBody>
          <a:bodyPr/>
          <a:lstStyle/>
          <a:p>
            <a:r>
              <a:rPr lang="en-US" sz="2400" b="1" dirty="0"/>
              <a:t>Revisiting LWRS results on baffle former bolts: first signs of emerging brittle fracture phenomenon?</a:t>
            </a:r>
          </a:p>
        </p:txBody>
      </p:sp>
      <p:sp>
        <p:nvSpPr>
          <p:cNvPr id="2" name="Slide Number Placeholder 1">
            <a:extLst>
              <a:ext uri="{FF2B5EF4-FFF2-40B4-BE49-F238E27FC236}">
                <a16:creationId xmlns:a16="http://schemas.microsoft.com/office/drawing/2014/main" id="{D3587117-D942-B83D-755C-9905A4901A70}"/>
              </a:ext>
            </a:extLst>
          </p:cNvPr>
          <p:cNvSpPr>
            <a:spLocks noGrp="1"/>
          </p:cNvSpPr>
          <p:nvPr>
            <p:ph type="sldNum" sz="quarter" idx="12"/>
          </p:nvPr>
        </p:nvSpPr>
        <p:spPr/>
        <p:txBody>
          <a:bodyPr/>
          <a:lstStyle/>
          <a:p>
            <a:fld id="{82B577FA-F7D9-2C48-919F-F962E3BF952F}" type="slidenum">
              <a:rPr lang="en-US" smtClean="0"/>
              <a:t>5</a:t>
            </a:fld>
            <a:endParaRPr lang="en-US" dirty="0"/>
          </a:p>
        </p:txBody>
      </p:sp>
      <p:grpSp>
        <p:nvGrpSpPr>
          <p:cNvPr id="54" name="Group 53">
            <a:extLst>
              <a:ext uri="{FF2B5EF4-FFF2-40B4-BE49-F238E27FC236}">
                <a16:creationId xmlns:a16="http://schemas.microsoft.com/office/drawing/2014/main" id="{6765B1C7-3B40-9742-1BB4-10E894C79338}"/>
              </a:ext>
            </a:extLst>
          </p:cNvPr>
          <p:cNvGrpSpPr/>
          <p:nvPr/>
        </p:nvGrpSpPr>
        <p:grpSpPr>
          <a:xfrm>
            <a:off x="972940" y="732411"/>
            <a:ext cx="5213413" cy="3056101"/>
            <a:chOff x="884252" y="1322672"/>
            <a:chExt cx="7034484" cy="4246987"/>
          </a:xfrm>
        </p:grpSpPr>
        <p:pic>
          <p:nvPicPr>
            <p:cNvPr id="3" name="Picture 2">
              <a:extLst>
                <a:ext uri="{FF2B5EF4-FFF2-40B4-BE49-F238E27FC236}">
                  <a16:creationId xmlns:a16="http://schemas.microsoft.com/office/drawing/2014/main" id="{061D812C-2EA9-DAC2-04BC-F16F015F4FAC}"/>
                </a:ext>
              </a:extLst>
            </p:cNvPr>
            <p:cNvPicPr>
              <a:picLocks noChangeAspect="1"/>
            </p:cNvPicPr>
            <p:nvPr/>
          </p:nvPicPr>
          <p:blipFill>
            <a:blip r:embed="rId2"/>
            <a:stretch>
              <a:fillRect/>
            </a:stretch>
          </p:blipFill>
          <p:spPr>
            <a:xfrm>
              <a:off x="884252" y="1535771"/>
              <a:ext cx="6697440" cy="4033888"/>
            </a:xfrm>
            <a:prstGeom prst="rect">
              <a:avLst/>
            </a:prstGeom>
          </p:spPr>
        </p:pic>
        <p:cxnSp>
          <p:nvCxnSpPr>
            <p:cNvPr id="4" name="Straight Connector 3">
              <a:extLst>
                <a:ext uri="{FF2B5EF4-FFF2-40B4-BE49-F238E27FC236}">
                  <a16:creationId xmlns:a16="http://schemas.microsoft.com/office/drawing/2014/main" id="{EFC97CFF-32DD-39C2-BC6A-255375B33E6C}"/>
                </a:ext>
              </a:extLst>
            </p:cNvPr>
            <p:cNvCxnSpPr>
              <a:cxnSpLocks/>
            </p:cNvCxnSpPr>
            <p:nvPr/>
          </p:nvCxnSpPr>
          <p:spPr>
            <a:xfrm flipH="1">
              <a:off x="1980137" y="1616784"/>
              <a:ext cx="951654" cy="3309876"/>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876BD9-164E-51A6-9ABF-06E4378C2A0E}"/>
                </a:ext>
              </a:extLst>
            </p:cNvPr>
            <p:cNvSpPr txBox="1"/>
            <p:nvPr/>
          </p:nvSpPr>
          <p:spPr>
            <a:xfrm>
              <a:off x="3001102" y="1750133"/>
              <a:ext cx="714203" cy="363553"/>
            </a:xfrm>
            <a:prstGeom prst="rect">
              <a:avLst/>
            </a:prstGeom>
            <a:noFill/>
          </p:spPr>
          <p:txBody>
            <a:bodyPr wrap="none" rtlCol="0">
              <a:spAutoFit/>
            </a:bodyPr>
            <a:lstStyle/>
            <a:p>
              <a:r>
                <a:rPr lang="en-US" sz="1100" b="1" dirty="0"/>
                <a:t>[S01]</a:t>
              </a:r>
            </a:p>
          </p:txBody>
        </p:sp>
        <p:sp>
          <p:nvSpPr>
            <p:cNvPr id="6" name="TextBox 5">
              <a:extLst>
                <a:ext uri="{FF2B5EF4-FFF2-40B4-BE49-F238E27FC236}">
                  <a16:creationId xmlns:a16="http://schemas.microsoft.com/office/drawing/2014/main" id="{44F8F78E-4832-CEFC-27D5-61AFF042A354}"/>
                </a:ext>
              </a:extLst>
            </p:cNvPr>
            <p:cNvSpPr txBox="1"/>
            <p:nvPr/>
          </p:nvSpPr>
          <p:spPr>
            <a:xfrm>
              <a:off x="3187107" y="1322672"/>
              <a:ext cx="714203" cy="363553"/>
            </a:xfrm>
            <a:prstGeom prst="rect">
              <a:avLst/>
            </a:prstGeom>
            <a:noFill/>
          </p:spPr>
          <p:txBody>
            <a:bodyPr wrap="none" rtlCol="0">
              <a:spAutoFit/>
            </a:bodyPr>
            <a:lstStyle/>
            <a:p>
              <a:r>
                <a:rPr lang="en-US" sz="1100" b="1" dirty="0"/>
                <a:t>[S02]</a:t>
              </a:r>
            </a:p>
          </p:txBody>
        </p:sp>
        <p:sp>
          <p:nvSpPr>
            <p:cNvPr id="9" name="TextBox 8">
              <a:extLst>
                <a:ext uri="{FF2B5EF4-FFF2-40B4-BE49-F238E27FC236}">
                  <a16:creationId xmlns:a16="http://schemas.microsoft.com/office/drawing/2014/main" id="{EB997973-7FC6-7F13-8047-0ED28B4EA285}"/>
                </a:ext>
              </a:extLst>
            </p:cNvPr>
            <p:cNvSpPr txBox="1"/>
            <p:nvPr/>
          </p:nvSpPr>
          <p:spPr>
            <a:xfrm>
              <a:off x="3017515" y="3442606"/>
              <a:ext cx="1905982" cy="598793"/>
            </a:xfrm>
            <a:prstGeom prst="rect">
              <a:avLst/>
            </a:prstGeom>
            <a:noFill/>
          </p:spPr>
          <p:txBody>
            <a:bodyPr wrap="none" rtlCol="0">
              <a:spAutoFit/>
            </a:bodyPr>
            <a:lstStyle/>
            <a:p>
              <a:r>
                <a:rPr lang="en-US" sz="1100" b="1" dirty="0"/>
                <a:t>[S03] </a:t>
              </a:r>
            </a:p>
            <a:p>
              <a:r>
                <a:rPr lang="en-US" sz="1100" b="1" dirty="0"/>
                <a:t>(partial unloading)</a:t>
              </a:r>
            </a:p>
          </p:txBody>
        </p:sp>
        <p:sp>
          <p:nvSpPr>
            <p:cNvPr id="10" name="TextBox 9">
              <a:extLst>
                <a:ext uri="{FF2B5EF4-FFF2-40B4-BE49-F238E27FC236}">
                  <a16:creationId xmlns:a16="http://schemas.microsoft.com/office/drawing/2014/main" id="{3FD9191A-77F4-5842-C70B-7AA06543E4B8}"/>
                </a:ext>
              </a:extLst>
            </p:cNvPr>
            <p:cNvSpPr txBox="1"/>
            <p:nvPr/>
          </p:nvSpPr>
          <p:spPr>
            <a:xfrm>
              <a:off x="3743784" y="1650662"/>
              <a:ext cx="714203" cy="363553"/>
            </a:xfrm>
            <a:prstGeom prst="rect">
              <a:avLst/>
            </a:prstGeom>
            <a:noFill/>
          </p:spPr>
          <p:txBody>
            <a:bodyPr wrap="none" rtlCol="0">
              <a:spAutoFit/>
            </a:bodyPr>
            <a:lstStyle/>
            <a:p>
              <a:r>
                <a:rPr lang="en-US" sz="1100" b="1" dirty="0"/>
                <a:t>[S04]</a:t>
              </a:r>
            </a:p>
          </p:txBody>
        </p:sp>
        <p:sp>
          <p:nvSpPr>
            <p:cNvPr id="11" name="TextBox 10">
              <a:extLst>
                <a:ext uri="{FF2B5EF4-FFF2-40B4-BE49-F238E27FC236}">
                  <a16:creationId xmlns:a16="http://schemas.microsoft.com/office/drawing/2014/main" id="{A056238A-E55D-63B6-C5E6-99001FCF2D9C}"/>
                </a:ext>
              </a:extLst>
            </p:cNvPr>
            <p:cNvSpPr txBox="1"/>
            <p:nvPr/>
          </p:nvSpPr>
          <p:spPr>
            <a:xfrm>
              <a:off x="4255821" y="1681825"/>
              <a:ext cx="714203" cy="363553"/>
            </a:xfrm>
            <a:prstGeom prst="rect">
              <a:avLst/>
            </a:prstGeom>
            <a:noFill/>
          </p:spPr>
          <p:txBody>
            <a:bodyPr wrap="none" rtlCol="0">
              <a:spAutoFit/>
            </a:bodyPr>
            <a:lstStyle/>
            <a:p>
              <a:r>
                <a:rPr lang="en-US" sz="1100" b="1" dirty="0"/>
                <a:t>[S05]</a:t>
              </a:r>
            </a:p>
          </p:txBody>
        </p:sp>
        <p:sp>
          <p:nvSpPr>
            <p:cNvPr id="12" name="TextBox 11">
              <a:extLst>
                <a:ext uri="{FF2B5EF4-FFF2-40B4-BE49-F238E27FC236}">
                  <a16:creationId xmlns:a16="http://schemas.microsoft.com/office/drawing/2014/main" id="{7614D24A-D741-7668-A4C7-F7ADAFBD3B6B}"/>
                </a:ext>
              </a:extLst>
            </p:cNvPr>
            <p:cNvSpPr txBox="1"/>
            <p:nvPr/>
          </p:nvSpPr>
          <p:spPr>
            <a:xfrm>
              <a:off x="4767857" y="1684884"/>
              <a:ext cx="714203" cy="363553"/>
            </a:xfrm>
            <a:prstGeom prst="rect">
              <a:avLst/>
            </a:prstGeom>
            <a:noFill/>
          </p:spPr>
          <p:txBody>
            <a:bodyPr wrap="none" rtlCol="0">
              <a:spAutoFit/>
            </a:bodyPr>
            <a:lstStyle/>
            <a:p>
              <a:r>
                <a:rPr lang="en-US" sz="1100" b="1" dirty="0"/>
                <a:t>[S06]</a:t>
              </a:r>
            </a:p>
          </p:txBody>
        </p:sp>
        <p:sp>
          <p:nvSpPr>
            <p:cNvPr id="13" name="TextBox 12">
              <a:extLst>
                <a:ext uri="{FF2B5EF4-FFF2-40B4-BE49-F238E27FC236}">
                  <a16:creationId xmlns:a16="http://schemas.microsoft.com/office/drawing/2014/main" id="{A4C91515-A633-81F6-B76A-CD9AD6FF9E49}"/>
                </a:ext>
              </a:extLst>
            </p:cNvPr>
            <p:cNvSpPr txBox="1"/>
            <p:nvPr/>
          </p:nvSpPr>
          <p:spPr>
            <a:xfrm>
              <a:off x="5421366" y="1693630"/>
              <a:ext cx="714203" cy="363553"/>
            </a:xfrm>
            <a:prstGeom prst="rect">
              <a:avLst/>
            </a:prstGeom>
            <a:noFill/>
          </p:spPr>
          <p:txBody>
            <a:bodyPr wrap="none" rtlCol="0">
              <a:spAutoFit/>
            </a:bodyPr>
            <a:lstStyle/>
            <a:p>
              <a:r>
                <a:rPr lang="en-US" sz="1100" b="1" dirty="0"/>
                <a:t>[S07]</a:t>
              </a:r>
            </a:p>
          </p:txBody>
        </p:sp>
        <p:sp>
          <p:nvSpPr>
            <p:cNvPr id="14" name="TextBox 13">
              <a:extLst>
                <a:ext uri="{FF2B5EF4-FFF2-40B4-BE49-F238E27FC236}">
                  <a16:creationId xmlns:a16="http://schemas.microsoft.com/office/drawing/2014/main" id="{8CEA8DA5-92EB-4289-28B2-FAD80E0AB4A4}"/>
                </a:ext>
              </a:extLst>
            </p:cNvPr>
            <p:cNvSpPr txBox="1"/>
            <p:nvPr/>
          </p:nvSpPr>
          <p:spPr>
            <a:xfrm>
              <a:off x="6221548" y="1750133"/>
              <a:ext cx="714203" cy="363553"/>
            </a:xfrm>
            <a:prstGeom prst="rect">
              <a:avLst/>
            </a:prstGeom>
            <a:noFill/>
          </p:spPr>
          <p:txBody>
            <a:bodyPr wrap="none" rtlCol="0">
              <a:spAutoFit/>
            </a:bodyPr>
            <a:lstStyle/>
            <a:p>
              <a:r>
                <a:rPr lang="en-US" sz="1100" b="1" dirty="0"/>
                <a:t>[S08]</a:t>
              </a:r>
            </a:p>
          </p:txBody>
        </p:sp>
        <p:sp>
          <p:nvSpPr>
            <p:cNvPr id="15" name="TextBox 14">
              <a:extLst>
                <a:ext uri="{FF2B5EF4-FFF2-40B4-BE49-F238E27FC236}">
                  <a16:creationId xmlns:a16="http://schemas.microsoft.com/office/drawing/2014/main" id="{219D2F57-7757-67EB-0161-387000736B25}"/>
                </a:ext>
              </a:extLst>
            </p:cNvPr>
            <p:cNvSpPr txBox="1"/>
            <p:nvPr/>
          </p:nvSpPr>
          <p:spPr>
            <a:xfrm>
              <a:off x="7204533" y="1491472"/>
              <a:ext cx="714203" cy="363553"/>
            </a:xfrm>
            <a:prstGeom prst="rect">
              <a:avLst/>
            </a:prstGeom>
            <a:noFill/>
          </p:spPr>
          <p:txBody>
            <a:bodyPr wrap="none" rtlCol="0">
              <a:spAutoFit/>
            </a:bodyPr>
            <a:lstStyle/>
            <a:p>
              <a:r>
                <a:rPr lang="en-US" sz="1100" b="1" dirty="0"/>
                <a:t>[S09]</a:t>
              </a:r>
            </a:p>
          </p:txBody>
        </p:sp>
        <p:sp>
          <p:nvSpPr>
            <p:cNvPr id="16" name="TextBox 15">
              <a:extLst>
                <a:ext uri="{FF2B5EF4-FFF2-40B4-BE49-F238E27FC236}">
                  <a16:creationId xmlns:a16="http://schemas.microsoft.com/office/drawing/2014/main" id="{1A8F40F6-3F89-982E-FFED-709DBF6E5E4E}"/>
                </a:ext>
              </a:extLst>
            </p:cNvPr>
            <p:cNvSpPr txBox="1"/>
            <p:nvPr/>
          </p:nvSpPr>
          <p:spPr>
            <a:xfrm>
              <a:off x="1980137" y="4663182"/>
              <a:ext cx="1739436" cy="363553"/>
            </a:xfrm>
            <a:prstGeom prst="rect">
              <a:avLst/>
            </a:prstGeom>
            <a:noFill/>
          </p:spPr>
          <p:txBody>
            <a:bodyPr wrap="none" rtlCol="0">
              <a:spAutoFit/>
            </a:bodyPr>
            <a:lstStyle/>
            <a:p>
              <a:r>
                <a:rPr lang="en-US" sz="1100" b="1" dirty="0"/>
                <a:t>[S00], Reference</a:t>
              </a:r>
            </a:p>
          </p:txBody>
        </p:sp>
      </p:grpSp>
      <p:grpSp>
        <p:nvGrpSpPr>
          <p:cNvPr id="8" name="Group 7">
            <a:extLst>
              <a:ext uri="{FF2B5EF4-FFF2-40B4-BE49-F238E27FC236}">
                <a16:creationId xmlns:a16="http://schemas.microsoft.com/office/drawing/2014/main" id="{73FAE00F-C52F-A0B2-8C78-EDAF41193DFA}"/>
              </a:ext>
            </a:extLst>
          </p:cNvPr>
          <p:cNvGrpSpPr/>
          <p:nvPr/>
        </p:nvGrpSpPr>
        <p:grpSpPr>
          <a:xfrm>
            <a:off x="828674" y="3679396"/>
            <a:ext cx="3848219" cy="2478873"/>
            <a:chOff x="1080310" y="4060366"/>
            <a:chExt cx="3177186" cy="1851748"/>
          </a:xfrm>
        </p:grpSpPr>
        <p:pic>
          <p:nvPicPr>
            <p:cNvPr id="17" name="Picture 16" descr="A picture containing text, window, white&#10;&#10;Description automatically generated">
              <a:extLst>
                <a:ext uri="{FF2B5EF4-FFF2-40B4-BE49-F238E27FC236}">
                  <a16:creationId xmlns:a16="http://schemas.microsoft.com/office/drawing/2014/main" id="{990338FE-8561-D565-7950-A247576D522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143983" y="4089943"/>
              <a:ext cx="3113513" cy="1098550"/>
            </a:xfrm>
            <a:prstGeom prst="rect">
              <a:avLst/>
            </a:prstGeom>
          </p:spPr>
        </p:pic>
        <p:sp>
          <p:nvSpPr>
            <p:cNvPr id="18" name="TextBox 17">
              <a:extLst>
                <a:ext uri="{FF2B5EF4-FFF2-40B4-BE49-F238E27FC236}">
                  <a16:creationId xmlns:a16="http://schemas.microsoft.com/office/drawing/2014/main" id="{5B6C6F13-0772-692B-1E9F-7EF853F06354}"/>
                </a:ext>
              </a:extLst>
            </p:cNvPr>
            <p:cNvSpPr txBox="1"/>
            <p:nvPr/>
          </p:nvSpPr>
          <p:spPr>
            <a:xfrm>
              <a:off x="1081666" y="4060366"/>
              <a:ext cx="460382" cy="246221"/>
            </a:xfrm>
            <a:prstGeom prst="rect">
              <a:avLst/>
            </a:prstGeom>
            <a:noFill/>
          </p:spPr>
          <p:txBody>
            <a:bodyPr wrap="none" rtlCol="0">
              <a:spAutoFit/>
            </a:bodyPr>
            <a:lstStyle/>
            <a:p>
              <a:r>
                <a:rPr lang="en-US" sz="1000" b="1" dirty="0"/>
                <a:t>[S00]</a:t>
              </a:r>
            </a:p>
          </p:txBody>
        </p:sp>
        <p:pic>
          <p:nvPicPr>
            <p:cNvPr id="25" name="Picture 24" descr="Graphical user interface, calendar&#10;&#10;Description automatically generated">
              <a:extLst>
                <a:ext uri="{FF2B5EF4-FFF2-40B4-BE49-F238E27FC236}">
                  <a16:creationId xmlns:a16="http://schemas.microsoft.com/office/drawing/2014/main" id="{7B0342C6-9091-93A1-45DD-D2B50EF6106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142625" y="5188493"/>
              <a:ext cx="3113513" cy="723621"/>
            </a:xfrm>
            <a:prstGeom prst="rect">
              <a:avLst/>
            </a:prstGeom>
          </p:spPr>
        </p:pic>
        <p:sp>
          <p:nvSpPr>
            <p:cNvPr id="26" name="TextBox 25">
              <a:extLst>
                <a:ext uri="{FF2B5EF4-FFF2-40B4-BE49-F238E27FC236}">
                  <a16:creationId xmlns:a16="http://schemas.microsoft.com/office/drawing/2014/main" id="{B58FFE31-FA77-1B57-701E-792C6B7A6B43}"/>
                </a:ext>
              </a:extLst>
            </p:cNvPr>
            <p:cNvSpPr txBox="1"/>
            <p:nvPr/>
          </p:nvSpPr>
          <p:spPr>
            <a:xfrm>
              <a:off x="1080310" y="5150676"/>
              <a:ext cx="460382" cy="246221"/>
            </a:xfrm>
            <a:prstGeom prst="rect">
              <a:avLst/>
            </a:prstGeom>
            <a:noFill/>
          </p:spPr>
          <p:txBody>
            <a:bodyPr wrap="none" rtlCol="0">
              <a:spAutoFit/>
            </a:bodyPr>
            <a:lstStyle/>
            <a:p>
              <a:r>
                <a:rPr lang="en-US" sz="1000" b="1" dirty="0"/>
                <a:t>[S09]</a:t>
              </a:r>
            </a:p>
          </p:txBody>
        </p:sp>
        <p:cxnSp>
          <p:nvCxnSpPr>
            <p:cNvPr id="27" name="Straight Connector 26">
              <a:extLst>
                <a:ext uri="{FF2B5EF4-FFF2-40B4-BE49-F238E27FC236}">
                  <a16:creationId xmlns:a16="http://schemas.microsoft.com/office/drawing/2014/main" id="{C34E32E7-114E-BE09-BF29-B9899DEB3008}"/>
                </a:ext>
              </a:extLst>
            </p:cNvPr>
            <p:cNvCxnSpPr>
              <a:cxnSpLocks/>
            </p:cNvCxnSpPr>
            <p:nvPr/>
          </p:nvCxnSpPr>
          <p:spPr>
            <a:xfrm>
              <a:off x="3640517" y="5858255"/>
              <a:ext cx="5684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DF0584-A5F6-55E3-C9D1-F4EA5D12FCBD}"/>
                </a:ext>
              </a:extLst>
            </p:cNvPr>
            <p:cNvSpPr txBox="1"/>
            <p:nvPr/>
          </p:nvSpPr>
          <p:spPr>
            <a:xfrm>
              <a:off x="3686969" y="5684004"/>
              <a:ext cx="536070" cy="215444"/>
            </a:xfrm>
            <a:prstGeom prst="rect">
              <a:avLst/>
            </a:prstGeom>
            <a:noFill/>
          </p:spPr>
          <p:txBody>
            <a:bodyPr wrap="square" rtlCol="0">
              <a:spAutoFit/>
            </a:bodyPr>
            <a:lstStyle/>
            <a:p>
              <a:r>
                <a:rPr lang="en-US" sz="800" b="1" dirty="0"/>
                <a:t>0.5 mm</a:t>
              </a:r>
            </a:p>
          </p:txBody>
        </p:sp>
        <p:cxnSp>
          <p:nvCxnSpPr>
            <p:cNvPr id="29" name="Straight Arrow Connector 28">
              <a:extLst>
                <a:ext uri="{FF2B5EF4-FFF2-40B4-BE49-F238E27FC236}">
                  <a16:creationId xmlns:a16="http://schemas.microsoft.com/office/drawing/2014/main" id="{BD9F5831-D607-2A6F-3F43-65195558C348}"/>
                </a:ext>
              </a:extLst>
            </p:cNvPr>
            <p:cNvCxnSpPr>
              <a:cxnSpLocks/>
            </p:cNvCxnSpPr>
            <p:nvPr/>
          </p:nvCxnSpPr>
          <p:spPr>
            <a:xfrm flipH="1" flipV="1">
              <a:off x="2350351" y="5534926"/>
              <a:ext cx="94941" cy="73177"/>
            </a:xfrm>
            <a:prstGeom prst="straightConnector1">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6A75C0A-6981-2596-0776-AF7A57F04030}"/>
                </a:ext>
              </a:extLst>
            </p:cNvPr>
            <p:cNvCxnSpPr>
              <a:cxnSpLocks/>
            </p:cNvCxnSpPr>
            <p:nvPr/>
          </p:nvCxnSpPr>
          <p:spPr>
            <a:xfrm flipH="1">
              <a:off x="2886131" y="5732000"/>
              <a:ext cx="123825" cy="62107"/>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69EEE8B-325F-E8BC-F52B-9E3BDA7E0634}"/>
                </a:ext>
              </a:extLst>
            </p:cNvPr>
            <p:cNvCxnSpPr>
              <a:cxnSpLocks/>
            </p:cNvCxnSpPr>
            <p:nvPr/>
          </p:nvCxnSpPr>
          <p:spPr>
            <a:xfrm flipH="1" flipV="1">
              <a:off x="1983637" y="5670210"/>
              <a:ext cx="90489" cy="41227"/>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3704FEB-E02D-9D20-7BD8-0D426744C731}"/>
                </a:ext>
              </a:extLst>
            </p:cNvPr>
            <p:cNvCxnSpPr>
              <a:cxnSpLocks/>
            </p:cNvCxnSpPr>
            <p:nvPr/>
          </p:nvCxnSpPr>
          <p:spPr>
            <a:xfrm flipH="1">
              <a:off x="2948043" y="5472819"/>
              <a:ext cx="100014" cy="41493"/>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pic>
        <p:nvPicPr>
          <p:cNvPr id="37" name="Picture 36" descr="A picture containing text&#10;&#10;Description automatically generated">
            <a:extLst>
              <a:ext uri="{FF2B5EF4-FFF2-40B4-BE49-F238E27FC236}">
                <a16:creationId xmlns:a16="http://schemas.microsoft.com/office/drawing/2014/main" id="{3D442E03-FE26-3FB6-95C6-F3B4C0CF412A}"/>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9105312" y="997379"/>
            <a:ext cx="2198670" cy="2641413"/>
          </a:xfrm>
          <a:prstGeom prst="rect">
            <a:avLst/>
          </a:prstGeom>
        </p:spPr>
      </p:pic>
      <p:pic>
        <p:nvPicPr>
          <p:cNvPr id="38" name="Picture 37" descr="A picture containing graphical user interface&#10;&#10;Description automatically generated">
            <a:extLst>
              <a:ext uri="{FF2B5EF4-FFF2-40B4-BE49-F238E27FC236}">
                <a16:creationId xmlns:a16="http://schemas.microsoft.com/office/drawing/2014/main" id="{CB4F7712-D1A7-E53B-4F84-25939E394C1B}"/>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a:xfrm>
            <a:off x="6844998" y="997379"/>
            <a:ext cx="2198670" cy="2641414"/>
          </a:xfrm>
          <a:prstGeom prst="rect">
            <a:avLst/>
          </a:prstGeom>
        </p:spPr>
      </p:pic>
      <p:sp>
        <p:nvSpPr>
          <p:cNvPr id="39" name="TextBox 38">
            <a:extLst>
              <a:ext uri="{FF2B5EF4-FFF2-40B4-BE49-F238E27FC236}">
                <a16:creationId xmlns:a16="http://schemas.microsoft.com/office/drawing/2014/main" id="{DF286544-6F6B-E3A1-4D04-92A1D91E1658}"/>
              </a:ext>
            </a:extLst>
          </p:cNvPr>
          <p:cNvSpPr txBox="1"/>
          <p:nvPr/>
        </p:nvSpPr>
        <p:spPr>
          <a:xfrm>
            <a:off x="9105312" y="1048173"/>
            <a:ext cx="559769" cy="276999"/>
          </a:xfrm>
          <a:prstGeom prst="rect">
            <a:avLst/>
          </a:prstGeom>
          <a:noFill/>
        </p:spPr>
        <p:txBody>
          <a:bodyPr wrap="none" rtlCol="0">
            <a:spAutoFit/>
          </a:bodyPr>
          <a:lstStyle/>
          <a:p>
            <a:r>
              <a:rPr lang="en-US" sz="1200" b="1" dirty="0"/>
              <a:t>[S09]</a:t>
            </a:r>
          </a:p>
        </p:txBody>
      </p:sp>
      <p:sp>
        <p:nvSpPr>
          <p:cNvPr id="40" name="TextBox 39">
            <a:extLst>
              <a:ext uri="{FF2B5EF4-FFF2-40B4-BE49-F238E27FC236}">
                <a16:creationId xmlns:a16="http://schemas.microsoft.com/office/drawing/2014/main" id="{C1FA13A1-515A-4C5B-E1DA-5725DF795DDE}"/>
              </a:ext>
            </a:extLst>
          </p:cNvPr>
          <p:cNvSpPr txBox="1"/>
          <p:nvPr/>
        </p:nvSpPr>
        <p:spPr>
          <a:xfrm>
            <a:off x="6844998" y="1036771"/>
            <a:ext cx="559769" cy="276999"/>
          </a:xfrm>
          <a:prstGeom prst="rect">
            <a:avLst/>
          </a:prstGeom>
          <a:noFill/>
        </p:spPr>
        <p:txBody>
          <a:bodyPr wrap="none" rtlCol="0">
            <a:spAutoFit/>
          </a:bodyPr>
          <a:lstStyle/>
          <a:p>
            <a:r>
              <a:rPr lang="en-US" sz="1200" b="1" dirty="0"/>
              <a:t>[S07]</a:t>
            </a:r>
          </a:p>
        </p:txBody>
      </p:sp>
      <p:cxnSp>
        <p:nvCxnSpPr>
          <p:cNvPr id="41" name="Straight Connector 40">
            <a:extLst>
              <a:ext uri="{FF2B5EF4-FFF2-40B4-BE49-F238E27FC236}">
                <a16:creationId xmlns:a16="http://schemas.microsoft.com/office/drawing/2014/main" id="{69237C61-A32C-15A0-6770-4C729AC4D615}"/>
              </a:ext>
            </a:extLst>
          </p:cNvPr>
          <p:cNvCxnSpPr>
            <a:cxnSpLocks/>
          </p:cNvCxnSpPr>
          <p:nvPr/>
        </p:nvCxnSpPr>
        <p:spPr>
          <a:xfrm>
            <a:off x="10557484" y="3489314"/>
            <a:ext cx="6899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EB3A1F4-E717-91F2-2800-68FA16E123E4}"/>
              </a:ext>
            </a:extLst>
          </p:cNvPr>
          <p:cNvSpPr txBox="1"/>
          <p:nvPr/>
        </p:nvSpPr>
        <p:spPr>
          <a:xfrm>
            <a:off x="10629308" y="3243093"/>
            <a:ext cx="674674" cy="246221"/>
          </a:xfrm>
          <a:prstGeom prst="rect">
            <a:avLst/>
          </a:prstGeom>
          <a:noFill/>
        </p:spPr>
        <p:txBody>
          <a:bodyPr wrap="square" rtlCol="0">
            <a:spAutoFit/>
          </a:bodyPr>
          <a:lstStyle/>
          <a:p>
            <a:r>
              <a:rPr lang="en-US" sz="1000" b="1" dirty="0"/>
              <a:t>50 µm</a:t>
            </a:r>
          </a:p>
        </p:txBody>
      </p:sp>
      <p:cxnSp>
        <p:nvCxnSpPr>
          <p:cNvPr id="43" name="Straight Connector 42">
            <a:extLst>
              <a:ext uri="{FF2B5EF4-FFF2-40B4-BE49-F238E27FC236}">
                <a16:creationId xmlns:a16="http://schemas.microsoft.com/office/drawing/2014/main" id="{9388D204-990C-F5A5-9065-EE9A20236BD1}"/>
              </a:ext>
            </a:extLst>
          </p:cNvPr>
          <p:cNvCxnSpPr>
            <a:cxnSpLocks/>
          </p:cNvCxnSpPr>
          <p:nvPr/>
        </p:nvCxnSpPr>
        <p:spPr>
          <a:xfrm>
            <a:off x="8305732" y="3489314"/>
            <a:ext cx="6899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5C730C7-1445-D807-7DAC-15316D4A0510}"/>
              </a:ext>
            </a:extLst>
          </p:cNvPr>
          <p:cNvSpPr txBox="1"/>
          <p:nvPr/>
        </p:nvSpPr>
        <p:spPr>
          <a:xfrm>
            <a:off x="8365568" y="3243093"/>
            <a:ext cx="660976" cy="246221"/>
          </a:xfrm>
          <a:prstGeom prst="rect">
            <a:avLst/>
          </a:prstGeom>
          <a:noFill/>
        </p:spPr>
        <p:txBody>
          <a:bodyPr wrap="square" rtlCol="0">
            <a:spAutoFit/>
          </a:bodyPr>
          <a:lstStyle/>
          <a:p>
            <a:r>
              <a:rPr lang="en-US" sz="1000" b="1" dirty="0"/>
              <a:t>50 µm</a:t>
            </a:r>
          </a:p>
        </p:txBody>
      </p:sp>
      <p:sp>
        <p:nvSpPr>
          <p:cNvPr id="49" name="Rectangle 1">
            <a:extLst>
              <a:ext uri="{FF2B5EF4-FFF2-40B4-BE49-F238E27FC236}">
                <a16:creationId xmlns:a16="http://schemas.microsoft.com/office/drawing/2014/main" id="{DA6BE832-50EC-3F47-B04B-6EBBE56D7DB1}"/>
              </a:ext>
            </a:extLst>
          </p:cNvPr>
          <p:cNvSpPr>
            <a:spLocks noChangeArrowheads="1"/>
          </p:cNvSpPr>
          <p:nvPr/>
        </p:nvSpPr>
        <p:spPr bwMode="auto">
          <a:xfrm>
            <a:off x="853001" y="6162080"/>
            <a:ext cx="31135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ea typeface="SimSun" panose="02010600030101010101" pitchFamily="2" charset="-122"/>
                <a:cs typeface="Times New Roman" panose="02020603050405020304" pitchFamily="18" charset="0"/>
              </a:rPr>
              <a:t>Low-magnification images recorded at different strain steps. </a:t>
            </a:r>
            <a:r>
              <a:rPr kumimoji="0" lang="en-US" altLang="en-US" sz="1200" b="0" i="0" u="none" strike="noStrike" cap="none" normalizeH="0" baseline="0" dirty="0">
                <a:ln>
                  <a:noFill/>
                </a:ln>
                <a:solidFill>
                  <a:schemeClr val="tx1"/>
                </a:solidFill>
                <a:effectLst/>
                <a:ea typeface="SimSun" panose="02010600030101010101" pitchFamily="2" charset="-122"/>
                <a:cs typeface="Times New Roman" panose="02020603050405020304" pitchFamily="18" charset="0"/>
              </a:rPr>
              <a:t>Bold arrows point to a notable fracture events. 4416-BS-2.</a:t>
            </a:r>
            <a:endParaRPr kumimoji="0" lang="en-US" altLang="en-US" sz="1200" b="0" i="0" u="none" strike="noStrike" cap="none" normalizeH="0" baseline="0" dirty="0">
              <a:ln>
                <a:noFill/>
              </a:ln>
              <a:solidFill>
                <a:schemeClr val="tx1"/>
              </a:solidFill>
              <a:effectLst/>
            </a:endParaRPr>
          </a:p>
        </p:txBody>
      </p:sp>
      <p:sp>
        <p:nvSpPr>
          <p:cNvPr id="51" name="TextBox 50">
            <a:extLst>
              <a:ext uri="{FF2B5EF4-FFF2-40B4-BE49-F238E27FC236}">
                <a16:creationId xmlns:a16="http://schemas.microsoft.com/office/drawing/2014/main" id="{EF461D53-BA72-2D9A-A285-BE1C60A3C091}"/>
              </a:ext>
            </a:extLst>
          </p:cNvPr>
          <p:cNvSpPr txBox="1"/>
          <p:nvPr/>
        </p:nvSpPr>
        <p:spPr>
          <a:xfrm>
            <a:off x="6203477" y="3663751"/>
            <a:ext cx="5680381" cy="523220"/>
          </a:xfrm>
          <a:prstGeom prst="rect">
            <a:avLst/>
          </a:prstGeom>
          <a:noFill/>
        </p:spPr>
        <p:txBody>
          <a:bodyPr wrap="square">
            <a:spAutoFit/>
          </a:bodyPr>
          <a:lstStyle/>
          <a:p>
            <a:pPr marL="0" marR="0" algn="ctr">
              <a:spcBef>
                <a:spcPts val="600"/>
              </a:spcBef>
              <a:spcAft>
                <a:spcPts val="1200"/>
              </a:spcAft>
            </a:pPr>
            <a:r>
              <a:rPr lang="en-US" sz="1400" b="1" dirty="0">
                <a:effectLst/>
                <a:ea typeface="SimSun" panose="02010600030101010101" pitchFamily="2" charset="-122"/>
              </a:rPr>
              <a:t>Localized fracture and its evolution at different steps. </a:t>
            </a:r>
            <a:r>
              <a:rPr lang="en-US" sz="1400" dirty="0">
                <a:effectLst/>
                <a:ea typeface="SimSun" panose="02010600030101010101" pitchFamily="2" charset="-122"/>
              </a:rPr>
              <a:t>Note the appearance of “needle-” or “rod”-like</a:t>
            </a:r>
            <a:r>
              <a:rPr lang="en-US" sz="1400" dirty="0">
                <a:ea typeface="SimSun" panose="02010600030101010101" pitchFamily="2" charset="-122"/>
              </a:rPr>
              <a:t> </a:t>
            </a:r>
            <a:r>
              <a:rPr lang="en-US" sz="1400" dirty="0">
                <a:effectLst/>
                <a:ea typeface="SimSun" panose="02010600030101010101" pitchFamily="2" charset="-122"/>
              </a:rPr>
              <a:t>inclusions in the crack interior.</a:t>
            </a:r>
          </a:p>
        </p:txBody>
      </p:sp>
      <p:sp>
        <p:nvSpPr>
          <p:cNvPr id="53" name="TextBox 52">
            <a:extLst>
              <a:ext uri="{FF2B5EF4-FFF2-40B4-BE49-F238E27FC236}">
                <a16:creationId xmlns:a16="http://schemas.microsoft.com/office/drawing/2014/main" id="{3C497FD3-6802-B73E-1E75-390886F7B3D1}"/>
              </a:ext>
            </a:extLst>
          </p:cNvPr>
          <p:cNvSpPr txBox="1"/>
          <p:nvPr/>
        </p:nvSpPr>
        <p:spPr>
          <a:xfrm>
            <a:off x="4382643" y="2966941"/>
            <a:ext cx="1360320" cy="338554"/>
          </a:xfrm>
          <a:prstGeom prst="rect">
            <a:avLst/>
          </a:prstGeom>
          <a:noFill/>
        </p:spPr>
        <p:txBody>
          <a:bodyPr wrap="square">
            <a:spAutoFit/>
          </a:bodyPr>
          <a:lstStyle/>
          <a:p>
            <a:pPr algn="ctr"/>
            <a:r>
              <a:rPr lang="en-US" sz="1600" dirty="0">
                <a:solidFill>
                  <a:srgbClr val="7030A0"/>
                </a:solidFill>
                <a:effectLst/>
                <a:ea typeface="SimSun" panose="02010600030101010101" pitchFamily="2" charset="-122"/>
              </a:rPr>
              <a:t>4416-BS-2 </a:t>
            </a:r>
            <a:endParaRPr lang="en-US" sz="1600" dirty="0">
              <a:solidFill>
                <a:srgbClr val="7030A0"/>
              </a:solidFill>
            </a:endParaRPr>
          </a:p>
        </p:txBody>
      </p:sp>
      <p:sp>
        <p:nvSpPr>
          <p:cNvPr id="55" name="TextBox 54">
            <a:extLst>
              <a:ext uri="{FF2B5EF4-FFF2-40B4-BE49-F238E27FC236}">
                <a16:creationId xmlns:a16="http://schemas.microsoft.com/office/drawing/2014/main" id="{A7A884D7-FEAD-E591-8919-A219B854910D}"/>
              </a:ext>
            </a:extLst>
          </p:cNvPr>
          <p:cNvSpPr txBox="1"/>
          <p:nvPr/>
        </p:nvSpPr>
        <p:spPr>
          <a:xfrm>
            <a:off x="5095869" y="4395820"/>
            <a:ext cx="6928065" cy="2062103"/>
          </a:xfrm>
          <a:prstGeom prst="rect">
            <a:avLst/>
          </a:prstGeom>
          <a:noFill/>
        </p:spPr>
        <p:txBody>
          <a:bodyPr wrap="square" rtlCol="0">
            <a:spAutoFit/>
          </a:bodyPr>
          <a:lstStyle/>
          <a:p>
            <a:r>
              <a:rPr lang="en-US" sz="1600" dirty="0"/>
              <a:t>Baffle bolt specimen (316L steel, ~20 dpa) demonstrated multiple microfracture events during tension. At that time, it was considered just a curious observation. It was assumed that the events were associated with non-metallic inclusions (one may see some specific objects in the crack interior).</a:t>
            </a:r>
          </a:p>
          <a:p>
            <a:endParaRPr lang="en-US" sz="1600" dirty="0">
              <a:solidFill>
                <a:schemeClr val="accent6"/>
              </a:solidFill>
            </a:endParaRPr>
          </a:p>
          <a:p>
            <a:r>
              <a:rPr lang="en-US" sz="1600" b="1" dirty="0">
                <a:solidFill>
                  <a:srgbClr val="C00000"/>
                </a:solidFill>
              </a:rPr>
              <a:t>However, this particular result may be an initial stage of the brittle fracture phenomenon.</a:t>
            </a:r>
            <a:endParaRPr lang="en-US" sz="1600" dirty="0"/>
          </a:p>
        </p:txBody>
      </p:sp>
    </p:spTree>
    <p:extLst>
      <p:ext uri="{BB962C8B-B14F-4D97-AF65-F5344CB8AC3E}">
        <p14:creationId xmlns:p14="http://schemas.microsoft.com/office/powerpoint/2010/main" val="4176457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64294A-DB7F-4E84-8786-7C1EF72AC82E}"/>
              </a:ext>
            </a:extLst>
          </p:cNvPr>
          <p:cNvSpPr>
            <a:spLocks noGrp="1"/>
          </p:cNvSpPr>
          <p:nvPr>
            <p:ph type="title"/>
          </p:nvPr>
        </p:nvSpPr>
        <p:spPr>
          <a:xfrm>
            <a:off x="1124793" y="154092"/>
            <a:ext cx="11067207" cy="424732"/>
          </a:xfrm>
        </p:spPr>
        <p:txBody>
          <a:bodyPr/>
          <a:lstStyle/>
          <a:p>
            <a:r>
              <a:rPr lang="en-US" sz="2400" b="1" dirty="0">
                <a:latin typeface="+mn-lt"/>
              </a:rPr>
              <a:t>Brittle fracture phenomenon: compelling evidence from ZORITA</a:t>
            </a:r>
            <a:endParaRPr lang="en-US" sz="2400" dirty="0"/>
          </a:p>
        </p:txBody>
      </p:sp>
      <p:sp>
        <p:nvSpPr>
          <p:cNvPr id="2" name="Slide Number Placeholder 1">
            <a:extLst>
              <a:ext uri="{FF2B5EF4-FFF2-40B4-BE49-F238E27FC236}">
                <a16:creationId xmlns:a16="http://schemas.microsoft.com/office/drawing/2014/main" id="{D3587117-D942-B83D-755C-9905A4901A70}"/>
              </a:ext>
            </a:extLst>
          </p:cNvPr>
          <p:cNvSpPr>
            <a:spLocks noGrp="1"/>
          </p:cNvSpPr>
          <p:nvPr>
            <p:ph type="sldNum" sz="quarter" idx="12"/>
          </p:nvPr>
        </p:nvSpPr>
        <p:spPr>
          <a:xfrm>
            <a:off x="-200025" y="-116798"/>
            <a:ext cx="0" cy="0"/>
          </a:xfrm>
        </p:spPr>
        <p:txBody>
          <a:bodyPr/>
          <a:lstStyle/>
          <a:p>
            <a:fld id="{82B577FA-F7D9-2C48-919F-F962E3BF952F}" type="slidenum">
              <a:rPr lang="en-US" smtClean="0"/>
              <a:t>6</a:t>
            </a:fld>
            <a:endParaRPr lang="en-US" dirty="0"/>
          </a:p>
        </p:txBody>
      </p:sp>
      <p:sp>
        <p:nvSpPr>
          <p:cNvPr id="19" name="TextBox 18">
            <a:extLst>
              <a:ext uri="{FF2B5EF4-FFF2-40B4-BE49-F238E27FC236}">
                <a16:creationId xmlns:a16="http://schemas.microsoft.com/office/drawing/2014/main" id="{17B74E7C-A39A-0BF3-5E86-567729507BD6}"/>
              </a:ext>
            </a:extLst>
          </p:cNvPr>
          <p:cNvSpPr txBox="1"/>
          <p:nvPr/>
        </p:nvSpPr>
        <p:spPr>
          <a:xfrm>
            <a:off x="6920024" y="798392"/>
            <a:ext cx="5271976" cy="5355312"/>
          </a:xfrm>
          <a:prstGeom prst="rect">
            <a:avLst/>
          </a:prstGeom>
          <a:noFill/>
        </p:spPr>
        <p:txBody>
          <a:bodyPr wrap="square" rtlCol="0">
            <a:spAutoFit/>
          </a:bodyPr>
          <a:lstStyle/>
          <a:p>
            <a:r>
              <a:rPr lang="en-US" b="1" dirty="0">
                <a:solidFill>
                  <a:srgbClr val="C00000"/>
                </a:solidFill>
              </a:rPr>
              <a:t>Additional evidence appeared just recently. Baffle plate specimens from decommissioned ZORITA NPP (Spain) also showed brittle fracture at room temperature. </a:t>
            </a:r>
          </a:p>
          <a:p>
            <a:endParaRPr lang="en-US" dirty="0">
              <a:solidFill>
                <a:schemeClr val="accent6"/>
              </a:solidFill>
            </a:endParaRPr>
          </a:p>
          <a:p>
            <a:r>
              <a:rPr lang="en-US" dirty="0"/>
              <a:t>The second observation (ZORITA BP) does not allow us to dismiss the case. </a:t>
            </a:r>
          </a:p>
          <a:p>
            <a:endParaRPr lang="en-US" dirty="0">
              <a:solidFill>
                <a:schemeClr val="accent6"/>
              </a:solidFill>
            </a:endParaRPr>
          </a:p>
          <a:p>
            <a:r>
              <a:rPr lang="en-US" dirty="0"/>
              <a:t>Altogether, available evidence raises severe questions: </a:t>
            </a:r>
          </a:p>
          <a:p>
            <a:endParaRPr lang="en-US" dirty="0">
              <a:solidFill>
                <a:schemeClr val="accent6"/>
              </a:solidFill>
            </a:endParaRPr>
          </a:p>
          <a:p>
            <a:pPr marL="285750" indent="-285750">
              <a:buFont typeface="Arial" panose="020B0604020202020204" pitchFamily="34" charset="0"/>
              <a:buChar char="•"/>
            </a:pPr>
            <a:r>
              <a:rPr lang="en-US" b="1" dirty="0"/>
              <a:t>The key question is how many NPPs are close to or have already approached this stage?</a:t>
            </a:r>
          </a:p>
          <a:p>
            <a:pPr marL="285750" indent="-285750">
              <a:buFont typeface="Arial" panose="020B0604020202020204" pitchFamily="34" charset="0"/>
              <a:buChar char="•"/>
            </a:pPr>
            <a:r>
              <a:rPr lang="en-US" b="1" dirty="0"/>
              <a:t>How does this phenomenon develop with dose? </a:t>
            </a:r>
          </a:p>
          <a:p>
            <a:pPr marL="285750" indent="-285750">
              <a:buFont typeface="Arial" panose="020B0604020202020204" pitchFamily="34" charset="0"/>
              <a:buChar char="•"/>
            </a:pPr>
            <a:r>
              <a:rPr lang="en-US" b="1" dirty="0"/>
              <a:t>Does it create a risk of unstable fracture?</a:t>
            </a:r>
          </a:p>
          <a:p>
            <a:pPr marL="285750" indent="-285750">
              <a:buFont typeface="Arial" panose="020B0604020202020204" pitchFamily="34" charset="0"/>
              <a:buChar char="•"/>
            </a:pPr>
            <a:r>
              <a:rPr lang="en-US" b="1" dirty="0"/>
              <a:t>Any possibility to mitigate the phenomenon? </a:t>
            </a:r>
          </a:p>
        </p:txBody>
      </p:sp>
      <p:pic>
        <p:nvPicPr>
          <p:cNvPr id="8" name="Picture 7">
            <a:extLst>
              <a:ext uri="{FF2B5EF4-FFF2-40B4-BE49-F238E27FC236}">
                <a16:creationId xmlns:a16="http://schemas.microsoft.com/office/drawing/2014/main" id="{E1695883-BB5F-0716-F53C-BE623761738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51224" y="907827"/>
            <a:ext cx="4483100" cy="2404375"/>
          </a:xfrm>
          <a:prstGeom prst="rect">
            <a:avLst/>
          </a:prstGeom>
        </p:spPr>
      </p:pic>
      <p:pic>
        <p:nvPicPr>
          <p:cNvPr id="20" name="Picture 19">
            <a:extLst>
              <a:ext uri="{FF2B5EF4-FFF2-40B4-BE49-F238E27FC236}">
                <a16:creationId xmlns:a16="http://schemas.microsoft.com/office/drawing/2014/main" id="{6C2D58F9-FD67-FAA8-BD06-9C9339AF28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59933" y="3429000"/>
            <a:ext cx="4474391" cy="2327113"/>
          </a:xfrm>
          <a:prstGeom prst="rect">
            <a:avLst/>
          </a:prstGeom>
        </p:spPr>
      </p:pic>
      <p:sp>
        <p:nvSpPr>
          <p:cNvPr id="22" name="TextBox 21">
            <a:extLst>
              <a:ext uri="{FF2B5EF4-FFF2-40B4-BE49-F238E27FC236}">
                <a16:creationId xmlns:a16="http://schemas.microsoft.com/office/drawing/2014/main" id="{4B6E0669-7981-5780-6CFB-5DAEB3784934}"/>
              </a:ext>
            </a:extLst>
          </p:cNvPr>
          <p:cNvSpPr txBox="1"/>
          <p:nvPr/>
        </p:nvSpPr>
        <p:spPr>
          <a:xfrm>
            <a:off x="1543963" y="5872911"/>
            <a:ext cx="5171930" cy="830997"/>
          </a:xfrm>
          <a:prstGeom prst="rect">
            <a:avLst/>
          </a:prstGeom>
          <a:noFill/>
        </p:spPr>
        <p:txBody>
          <a:bodyPr wrap="square">
            <a:spAutoFit/>
          </a:bodyPr>
          <a:lstStyle/>
          <a:p>
            <a:r>
              <a:rPr lang="en-US" sz="1200" i="0" u="none" strike="noStrike" baseline="0" dirty="0">
                <a:solidFill>
                  <a:srgbClr val="000000"/>
                </a:solidFill>
                <a:latin typeface="Arial" panose="020B0604020202020204" pitchFamily="34" charset="0"/>
              </a:rPr>
              <a:t>SEM fractography of fracture surfaces from RT tensile tests at 25 dpa (top) and </a:t>
            </a:r>
            <a:r>
              <a:rPr lang="en-US" sz="1200" dirty="0">
                <a:solidFill>
                  <a:srgbClr val="000000"/>
                </a:solidFill>
                <a:latin typeface="Arial" panose="020B0604020202020204" pitchFamily="34" charset="0"/>
              </a:rPr>
              <a:t>50</a:t>
            </a:r>
            <a:r>
              <a:rPr lang="en-US" sz="1200" i="0" u="none" strike="noStrike" baseline="0" dirty="0">
                <a:solidFill>
                  <a:srgbClr val="000000"/>
                </a:solidFill>
                <a:latin typeface="Arial" panose="020B0604020202020204" pitchFamily="34" charset="0"/>
              </a:rPr>
              <a:t> dpa (bottom). Adopted from: NRC TECHNICAL ASSESSMENT OF ZORITA MATERIALS TESTING RESULTS,  M. </a:t>
            </a:r>
            <a:r>
              <a:rPr lang="en-US" sz="1200" i="0" u="none" strike="noStrike" baseline="0" dirty="0" err="1">
                <a:solidFill>
                  <a:srgbClr val="000000"/>
                </a:solidFill>
                <a:latin typeface="Arial" panose="020B0604020202020204" pitchFamily="34" charset="0"/>
              </a:rPr>
              <a:t>Hiser</a:t>
            </a:r>
            <a:r>
              <a:rPr lang="en-US" sz="1200" dirty="0">
                <a:solidFill>
                  <a:srgbClr val="000000"/>
                </a:solidFill>
                <a:latin typeface="Arial" panose="020B0604020202020204" pitchFamily="34" charset="0"/>
              </a:rPr>
              <a:t>, </a:t>
            </a:r>
            <a:r>
              <a:rPr lang="en-US" sz="1200" i="0" u="none" strike="noStrike" baseline="0" dirty="0">
                <a:solidFill>
                  <a:srgbClr val="000000"/>
                </a:solidFill>
                <a:latin typeface="Arial" panose="020B0604020202020204" pitchFamily="34" charset="0"/>
              </a:rPr>
              <a:t>P. </a:t>
            </a:r>
            <a:r>
              <a:rPr lang="en-US" sz="1200" i="0" u="none" strike="noStrike" baseline="0" dirty="0" err="1">
                <a:solidFill>
                  <a:srgbClr val="000000"/>
                </a:solidFill>
                <a:latin typeface="Arial" panose="020B0604020202020204" pitchFamily="34" charset="0"/>
              </a:rPr>
              <a:t>Purtscher</a:t>
            </a:r>
            <a:r>
              <a:rPr lang="en-US" sz="1200" i="0" u="none" strike="noStrike" baseline="0" dirty="0">
                <a:solidFill>
                  <a:srgbClr val="000000"/>
                </a:solidFill>
                <a:latin typeface="Arial" panose="020B0604020202020204" pitchFamily="34" charset="0"/>
              </a:rPr>
              <a:t> R. </a:t>
            </a:r>
            <a:r>
              <a:rPr lang="en-US" sz="1200" i="0" u="none" strike="noStrike" baseline="0" dirty="0" err="1">
                <a:solidFill>
                  <a:srgbClr val="000000"/>
                </a:solidFill>
                <a:latin typeface="Arial" panose="020B0604020202020204" pitchFamily="34" charset="0"/>
              </a:rPr>
              <a:t>Tregoning</a:t>
            </a:r>
            <a:r>
              <a:rPr lang="en-US" sz="1200" dirty="0">
                <a:solidFill>
                  <a:srgbClr val="000000"/>
                </a:solidFill>
                <a:latin typeface="Arial" panose="020B0604020202020204" pitchFamily="34" charset="0"/>
              </a:rPr>
              <a:t> // </a:t>
            </a:r>
            <a:r>
              <a:rPr lang="en-US" sz="1200" i="0" u="none" strike="noStrike" baseline="0" dirty="0">
                <a:solidFill>
                  <a:srgbClr val="000000"/>
                </a:solidFill>
                <a:latin typeface="Arial" panose="020B0604020202020204" pitchFamily="34" charset="0"/>
              </a:rPr>
              <a:t>May 2022, RIL 2022-05. </a:t>
            </a:r>
          </a:p>
        </p:txBody>
      </p:sp>
      <p:sp>
        <p:nvSpPr>
          <p:cNvPr id="23" name="TextBox 22">
            <a:extLst>
              <a:ext uri="{FF2B5EF4-FFF2-40B4-BE49-F238E27FC236}">
                <a16:creationId xmlns:a16="http://schemas.microsoft.com/office/drawing/2014/main" id="{66B19D2D-FA3B-9886-03B3-75D6766E57CA}"/>
              </a:ext>
            </a:extLst>
          </p:cNvPr>
          <p:cNvSpPr txBox="1"/>
          <p:nvPr/>
        </p:nvSpPr>
        <p:spPr>
          <a:xfrm>
            <a:off x="813692" y="1455819"/>
            <a:ext cx="1460542" cy="1200329"/>
          </a:xfrm>
          <a:prstGeom prst="rect">
            <a:avLst/>
          </a:prstGeom>
          <a:solidFill>
            <a:srgbClr val="A3FFA3"/>
          </a:solidFill>
        </p:spPr>
        <p:txBody>
          <a:bodyPr wrap="square" rtlCol="0">
            <a:spAutoFit/>
          </a:bodyPr>
          <a:lstStyle/>
          <a:p>
            <a:r>
              <a:rPr lang="en-US" b="1" dirty="0"/>
              <a:t>25 dpa: </a:t>
            </a:r>
            <a:r>
              <a:rPr lang="en-US" dirty="0"/>
              <a:t>ductile fracture dominating.</a:t>
            </a:r>
          </a:p>
        </p:txBody>
      </p:sp>
      <p:sp>
        <p:nvSpPr>
          <p:cNvPr id="24" name="TextBox 23">
            <a:extLst>
              <a:ext uri="{FF2B5EF4-FFF2-40B4-BE49-F238E27FC236}">
                <a16:creationId xmlns:a16="http://schemas.microsoft.com/office/drawing/2014/main" id="{86729688-3B48-78E8-86FC-2DEBB85F59AD}"/>
              </a:ext>
            </a:extLst>
          </p:cNvPr>
          <p:cNvSpPr txBox="1"/>
          <p:nvPr/>
        </p:nvSpPr>
        <p:spPr>
          <a:xfrm>
            <a:off x="813692" y="4004359"/>
            <a:ext cx="1460542" cy="1200329"/>
          </a:xfrm>
          <a:prstGeom prst="rect">
            <a:avLst/>
          </a:prstGeom>
          <a:solidFill>
            <a:srgbClr val="FFFF00"/>
          </a:solidFill>
        </p:spPr>
        <p:txBody>
          <a:bodyPr wrap="square" rtlCol="0">
            <a:spAutoFit/>
          </a:bodyPr>
          <a:lstStyle/>
          <a:p>
            <a:r>
              <a:rPr lang="en-US" b="1" dirty="0">
                <a:solidFill>
                  <a:srgbClr val="C00000"/>
                </a:solidFill>
              </a:rPr>
              <a:t>50 dpa: </a:t>
            </a:r>
            <a:r>
              <a:rPr lang="en-US" dirty="0">
                <a:solidFill>
                  <a:srgbClr val="C00000"/>
                </a:solidFill>
              </a:rPr>
              <a:t>brittle fracture dominating. </a:t>
            </a:r>
          </a:p>
        </p:txBody>
      </p:sp>
    </p:spTree>
    <p:extLst>
      <p:ext uri="{BB962C8B-B14F-4D97-AF65-F5344CB8AC3E}">
        <p14:creationId xmlns:p14="http://schemas.microsoft.com/office/powerpoint/2010/main" val="1415480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AAA4-264B-4CB9-A5EA-FBC6C24FA97B}"/>
              </a:ext>
            </a:extLst>
          </p:cNvPr>
          <p:cNvSpPr>
            <a:spLocks noGrp="1"/>
          </p:cNvSpPr>
          <p:nvPr>
            <p:ph type="title"/>
          </p:nvPr>
        </p:nvSpPr>
        <p:spPr>
          <a:xfrm>
            <a:off x="987644" y="173624"/>
            <a:ext cx="11147206" cy="630745"/>
          </a:xfrm>
        </p:spPr>
        <p:txBody>
          <a:bodyPr>
            <a:normAutofit/>
          </a:bodyPr>
          <a:lstStyle/>
          <a:p>
            <a:r>
              <a:rPr lang="en-US" sz="2400" b="1" dirty="0"/>
              <a:t>Working hypotheses</a:t>
            </a:r>
          </a:p>
        </p:txBody>
      </p:sp>
      <p:sp>
        <p:nvSpPr>
          <p:cNvPr id="9" name="Rectangle 4">
            <a:extLst>
              <a:ext uri="{FF2B5EF4-FFF2-40B4-BE49-F238E27FC236}">
                <a16:creationId xmlns:a16="http://schemas.microsoft.com/office/drawing/2014/main" id="{5090708B-E101-B969-3C7A-B91BF0A20A67}"/>
              </a:ext>
            </a:extLst>
          </p:cNvPr>
          <p:cNvSpPr txBox="1">
            <a:spLocks noChangeArrowheads="1"/>
          </p:cNvSpPr>
          <p:nvPr/>
        </p:nvSpPr>
        <p:spPr bwMode="auto">
          <a:xfrm>
            <a:off x="7156248" y="873930"/>
            <a:ext cx="5058268" cy="18812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25000" lnSpcReduction="20000"/>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en-US" sz="6400" b="1" dirty="0"/>
              <a:t>The project considers several possible mechanisms to explain the RT-brittle fracture:</a:t>
            </a:r>
          </a:p>
          <a:p>
            <a:pPr>
              <a:lnSpc>
                <a:spcPct val="120000"/>
              </a:lnSpc>
            </a:pPr>
            <a:r>
              <a:rPr lang="en-US" altLang="en-US" sz="6400" b="1" dirty="0"/>
              <a:t>Helium (or helium/hydrogen) bubble formation at grain boundaries.</a:t>
            </a:r>
          </a:p>
          <a:p>
            <a:pPr>
              <a:lnSpc>
                <a:spcPct val="120000"/>
              </a:lnSpc>
            </a:pPr>
            <a:r>
              <a:rPr lang="en-US" altLang="en-US" sz="6400" b="1" dirty="0"/>
              <a:t>Hydrogen trapping/some mechanism related to hydrogen embrittlement.</a:t>
            </a:r>
          </a:p>
          <a:p>
            <a:pPr>
              <a:lnSpc>
                <a:spcPct val="120000"/>
              </a:lnSpc>
            </a:pPr>
            <a:r>
              <a:rPr lang="en-US" altLang="en-US" sz="6400" b="1" dirty="0"/>
              <a:t>Martensitic instability caused by irradiation.</a:t>
            </a:r>
          </a:p>
          <a:p>
            <a:pPr>
              <a:lnSpc>
                <a:spcPct val="120000"/>
              </a:lnSpc>
            </a:pPr>
            <a:r>
              <a:rPr lang="en-US" altLang="en-US" sz="6400" b="1" dirty="0"/>
              <a:t>Some synergism between mechanisms mentioned above. </a:t>
            </a:r>
            <a:endParaRPr lang="en-US" altLang="en-US" sz="1800" b="1" dirty="0"/>
          </a:p>
        </p:txBody>
      </p:sp>
      <p:pic>
        <p:nvPicPr>
          <p:cNvPr id="10" name="Picture 7">
            <a:extLst>
              <a:ext uri="{FF2B5EF4-FFF2-40B4-BE49-F238E27FC236}">
                <a16:creationId xmlns:a16="http://schemas.microsoft.com/office/drawing/2014/main" id="{90FB615F-0B90-0BE4-686E-1865A73E2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04" y="804369"/>
            <a:ext cx="5915481" cy="295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E6568783-CE73-8BBD-7719-0D6CB6443F41}"/>
              </a:ext>
            </a:extLst>
          </p:cNvPr>
          <p:cNvSpPr txBox="1"/>
          <p:nvPr/>
        </p:nvSpPr>
        <p:spPr>
          <a:xfrm>
            <a:off x="1183617" y="2523178"/>
            <a:ext cx="3788433" cy="738664"/>
          </a:xfrm>
          <a:prstGeom prst="rect">
            <a:avLst/>
          </a:prstGeom>
          <a:noFill/>
        </p:spPr>
        <p:txBody>
          <a:bodyPr wrap="square">
            <a:spAutoFit/>
          </a:bodyPr>
          <a:lstStyle/>
          <a:p>
            <a:r>
              <a:rPr lang="en-US" altLang="en-US" sz="1400" b="1" dirty="0">
                <a:solidFill>
                  <a:schemeClr val="bg1">
                    <a:lumMod val="95000"/>
                  </a:schemeClr>
                </a:solidFill>
              </a:rPr>
              <a:t>Nano-cavities in a PWR Flux Thimble Tube at 70 dpa // Edwards, Garner, </a:t>
            </a:r>
            <a:r>
              <a:rPr lang="en-US" altLang="en-US" sz="1400" b="1" dirty="0" err="1">
                <a:solidFill>
                  <a:schemeClr val="bg1">
                    <a:lumMod val="95000"/>
                  </a:schemeClr>
                </a:solidFill>
              </a:rPr>
              <a:t>Bruemmer</a:t>
            </a:r>
            <a:r>
              <a:rPr lang="en-US" altLang="en-US" sz="1400" b="1" dirty="0">
                <a:solidFill>
                  <a:schemeClr val="bg1">
                    <a:lumMod val="95000"/>
                  </a:schemeClr>
                </a:solidFill>
              </a:rPr>
              <a:t>, </a:t>
            </a:r>
            <a:r>
              <a:rPr lang="en-US" altLang="en-US" sz="1400" b="1" dirty="0" err="1">
                <a:solidFill>
                  <a:schemeClr val="bg1">
                    <a:lumMod val="95000"/>
                  </a:schemeClr>
                </a:solidFill>
              </a:rPr>
              <a:t>Efsing</a:t>
            </a:r>
            <a:r>
              <a:rPr lang="en-US" altLang="en-US" sz="1400" b="1" dirty="0">
                <a:solidFill>
                  <a:schemeClr val="bg1">
                    <a:lumMod val="95000"/>
                  </a:schemeClr>
                </a:solidFill>
              </a:rPr>
              <a:t>, 2009 </a:t>
            </a:r>
            <a:endParaRPr lang="en-US" sz="1400" b="1" dirty="0">
              <a:solidFill>
                <a:schemeClr val="bg1">
                  <a:lumMod val="95000"/>
                </a:schemeClr>
              </a:solidFill>
            </a:endParaRPr>
          </a:p>
        </p:txBody>
      </p:sp>
      <p:pic>
        <p:nvPicPr>
          <p:cNvPr id="12" name="Picture 11">
            <a:extLst>
              <a:ext uri="{FF2B5EF4-FFF2-40B4-BE49-F238E27FC236}">
                <a16:creationId xmlns:a16="http://schemas.microsoft.com/office/drawing/2014/main" id="{916893B5-BE25-657A-5C0E-C4F7A4E23E79}"/>
              </a:ext>
            </a:extLst>
          </p:cNvPr>
          <p:cNvPicPr>
            <a:picLocks noChangeAspect="1"/>
          </p:cNvPicPr>
          <p:nvPr/>
        </p:nvPicPr>
        <p:blipFill>
          <a:blip r:embed="rId3"/>
          <a:stretch>
            <a:fillRect/>
          </a:stretch>
        </p:blipFill>
        <p:spPr>
          <a:xfrm>
            <a:off x="1002904" y="4067920"/>
            <a:ext cx="7759855" cy="2446601"/>
          </a:xfrm>
          <a:prstGeom prst="rect">
            <a:avLst/>
          </a:prstGeom>
        </p:spPr>
      </p:pic>
      <p:sp>
        <p:nvSpPr>
          <p:cNvPr id="15" name="TextBox 14">
            <a:extLst>
              <a:ext uri="{FF2B5EF4-FFF2-40B4-BE49-F238E27FC236}">
                <a16:creationId xmlns:a16="http://schemas.microsoft.com/office/drawing/2014/main" id="{4E44BD8D-5521-B5B9-42EB-8A7DDF839102}"/>
              </a:ext>
            </a:extLst>
          </p:cNvPr>
          <p:cNvSpPr txBox="1"/>
          <p:nvPr/>
        </p:nvSpPr>
        <p:spPr>
          <a:xfrm>
            <a:off x="836643" y="6312499"/>
            <a:ext cx="7021482" cy="523220"/>
          </a:xfrm>
          <a:prstGeom prst="rect">
            <a:avLst/>
          </a:prstGeom>
          <a:noFill/>
        </p:spPr>
        <p:txBody>
          <a:bodyPr wrap="square">
            <a:spAutoFit/>
          </a:bodyPr>
          <a:lstStyle/>
          <a:p>
            <a:r>
              <a:rPr lang="en-US" sz="1400" b="1" dirty="0">
                <a:effectLst/>
                <a:latin typeface="Arial" panose="020B0604020202020204" pitchFamily="34" charset="0"/>
              </a:rPr>
              <a:t>Transmutant He is inside the cavity with H coating the surface</a:t>
            </a:r>
            <a:r>
              <a:rPr lang="en-US" sz="1400" b="1" dirty="0">
                <a:latin typeface="Arial" panose="020B0604020202020204" pitchFamily="34" charset="0"/>
              </a:rPr>
              <a:t> // </a:t>
            </a:r>
          </a:p>
          <a:p>
            <a:r>
              <a:rPr lang="en-US" sz="1400" b="1" dirty="0">
                <a:effectLst/>
                <a:latin typeface="Arial" panose="020B0604020202020204" pitchFamily="34" charset="0"/>
              </a:rPr>
              <a:t>Judge, C. D., H. </a:t>
            </a:r>
            <a:r>
              <a:rPr lang="en-US" sz="1400" b="1" dirty="0" err="1">
                <a:effectLst/>
                <a:latin typeface="Arial" panose="020B0604020202020204" pitchFamily="34" charset="0"/>
              </a:rPr>
              <a:t>Rajakumar</a:t>
            </a:r>
            <a:r>
              <a:rPr lang="en-US" sz="1400" b="1" dirty="0">
                <a:effectLst/>
                <a:latin typeface="Arial" panose="020B0604020202020204" pitchFamily="34" charset="0"/>
              </a:rPr>
              <a:t>, A. Korinek, G. A. Bickel</a:t>
            </a:r>
            <a:r>
              <a:rPr lang="en-US" sz="1400" b="1" dirty="0">
                <a:latin typeface="Arial" panose="020B0604020202020204" pitchFamily="34" charset="0"/>
              </a:rPr>
              <a:t>,19</a:t>
            </a:r>
            <a:r>
              <a:rPr lang="en-US" sz="1400" b="1" dirty="0">
                <a:effectLst/>
                <a:latin typeface="Arial" panose="020B0604020202020204" pitchFamily="34" charset="0"/>
              </a:rPr>
              <a:t>th Intern. Env. Deg. 2019. </a:t>
            </a:r>
            <a:endParaRPr lang="en-US" sz="1400" b="1" dirty="0"/>
          </a:p>
        </p:txBody>
      </p:sp>
    </p:spTree>
    <p:extLst>
      <p:ext uri="{BB962C8B-B14F-4D97-AF65-F5344CB8AC3E}">
        <p14:creationId xmlns:p14="http://schemas.microsoft.com/office/powerpoint/2010/main" val="120359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64294A-DB7F-4E84-8786-7C1EF72AC82E}"/>
              </a:ext>
            </a:extLst>
          </p:cNvPr>
          <p:cNvSpPr>
            <a:spLocks noGrp="1"/>
          </p:cNvSpPr>
          <p:nvPr>
            <p:ph type="title"/>
          </p:nvPr>
        </p:nvSpPr>
        <p:spPr>
          <a:xfrm>
            <a:off x="1029186" y="23523"/>
            <a:ext cx="10122945" cy="424732"/>
          </a:xfrm>
        </p:spPr>
        <p:txBody>
          <a:bodyPr/>
          <a:lstStyle/>
          <a:p>
            <a:r>
              <a:rPr lang="en-US" sz="2400" b="1" dirty="0"/>
              <a:t>Key capabilities for advanced mechanical testing</a:t>
            </a:r>
          </a:p>
        </p:txBody>
      </p:sp>
      <p:pic>
        <p:nvPicPr>
          <p:cNvPr id="13" name="Picture 12" descr="C:\Work\Tescan MIRA3\K&amp;W tensile stage\IMG_0917.JPG">
            <a:extLst>
              <a:ext uri="{FF2B5EF4-FFF2-40B4-BE49-F238E27FC236}">
                <a16:creationId xmlns:a16="http://schemas.microsoft.com/office/drawing/2014/main" id="{D4A61F6B-19E8-90DD-0DA0-8C365694F3F1}"/>
              </a:ext>
            </a:extLst>
          </p:cNvPr>
          <p:cNvPicPr/>
          <p:nvPr/>
        </p:nvPicPr>
        <p:blipFill rotWithShape="1">
          <a:blip r:embed="rId2" cstate="hqprint">
            <a:extLst>
              <a:ext uri="{28A0092B-C50C-407E-A947-70E740481C1C}">
                <a14:useLocalDpi xmlns:a14="http://schemas.microsoft.com/office/drawing/2010/main"/>
              </a:ext>
            </a:extLst>
          </a:blip>
          <a:srcRect/>
          <a:stretch/>
        </p:blipFill>
        <p:spPr bwMode="auto">
          <a:xfrm>
            <a:off x="921762" y="1502988"/>
            <a:ext cx="4651265" cy="2294719"/>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01ADF4F9-F7C4-115A-C3E6-C31790AB831E}"/>
              </a:ext>
            </a:extLst>
          </p:cNvPr>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8877" r="808" b="8329"/>
          <a:stretch/>
        </p:blipFill>
        <p:spPr bwMode="auto">
          <a:xfrm>
            <a:off x="760355" y="3509815"/>
            <a:ext cx="3714599" cy="2639307"/>
          </a:xfrm>
          <a:prstGeom prst="rect">
            <a:avLst/>
          </a:prstGeom>
          <a:noFill/>
          <a:ln>
            <a:noFill/>
          </a:ln>
          <a:extLst>
            <a:ext uri="{53640926-AAD7-44D8-BBD7-CCE9431645EC}">
              <a14:shadowObscured xmlns:a14="http://schemas.microsoft.com/office/drawing/2010/main"/>
            </a:ext>
          </a:extLst>
        </p:spPr>
      </p:pic>
      <p:sp>
        <p:nvSpPr>
          <p:cNvPr id="16" name="Text Box 52">
            <a:extLst>
              <a:ext uri="{FF2B5EF4-FFF2-40B4-BE49-F238E27FC236}">
                <a16:creationId xmlns:a16="http://schemas.microsoft.com/office/drawing/2014/main" id="{E5018436-C639-9E38-73A0-225BB16C62AB}"/>
              </a:ext>
            </a:extLst>
          </p:cNvPr>
          <p:cNvSpPr txBox="1"/>
          <p:nvPr/>
        </p:nvSpPr>
        <p:spPr>
          <a:xfrm>
            <a:off x="804753" y="3581025"/>
            <a:ext cx="1916624" cy="294883"/>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baseline="0" dirty="0">
                <a:effectLst/>
                <a:latin typeface="Arial" panose="020B0604020202020204" pitchFamily="34" charset="0"/>
                <a:ea typeface="Times New Roman" panose="02020603050405020304" pitchFamily="18" charset="0"/>
                <a:cs typeface="Arial" panose="020B0604020202020204" pitchFamily="34" charset="0"/>
              </a:rPr>
              <a:t>SEM Chamber interior</a:t>
            </a:r>
          </a:p>
        </p:txBody>
      </p:sp>
      <p:sp>
        <p:nvSpPr>
          <p:cNvPr id="17" name="Text Box 53">
            <a:extLst>
              <a:ext uri="{FF2B5EF4-FFF2-40B4-BE49-F238E27FC236}">
                <a16:creationId xmlns:a16="http://schemas.microsoft.com/office/drawing/2014/main" id="{35DC9538-408D-4522-86DB-7C1D37124E53}"/>
              </a:ext>
            </a:extLst>
          </p:cNvPr>
          <p:cNvSpPr txBox="1"/>
          <p:nvPr/>
        </p:nvSpPr>
        <p:spPr>
          <a:xfrm>
            <a:off x="2632940" y="5062923"/>
            <a:ext cx="855980" cy="247015"/>
          </a:xfrm>
          <a:prstGeom prst="rect">
            <a:avLst/>
          </a:prstGeom>
          <a:solidFill>
            <a:schemeClr val="lt1">
              <a:alpha val="68000"/>
            </a:scheme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baseline="0" dirty="0">
                <a:effectLst/>
                <a:latin typeface="Arial" panose="020B0604020202020204" pitchFamily="34" charset="0"/>
                <a:ea typeface="Times New Roman" panose="02020603050405020304" pitchFamily="18" charset="0"/>
                <a:cs typeface="Arial" panose="020B0604020202020204" pitchFamily="34" charset="0"/>
              </a:rPr>
              <a:t>Tensile stage</a:t>
            </a:r>
          </a:p>
        </p:txBody>
      </p:sp>
      <p:sp>
        <p:nvSpPr>
          <p:cNvPr id="18" name="Text Box 54">
            <a:extLst>
              <a:ext uri="{FF2B5EF4-FFF2-40B4-BE49-F238E27FC236}">
                <a16:creationId xmlns:a16="http://schemas.microsoft.com/office/drawing/2014/main" id="{851D1A3D-5B58-14E8-B465-3F9FDCD41AC1}"/>
              </a:ext>
            </a:extLst>
          </p:cNvPr>
          <p:cNvSpPr txBox="1"/>
          <p:nvPr/>
        </p:nvSpPr>
        <p:spPr>
          <a:xfrm>
            <a:off x="1157496" y="4475076"/>
            <a:ext cx="1054396" cy="400645"/>
          </a:xfrm>
          <a:prstGeom prst="rect">
            <a:avLst/>
          </a:prstGeom>
          <a:solidFill>
            <a:schemeClr val="lt1">
              <a:alpha val="68000"/>
            </a:scheme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b="1" baseline="0" dirty="0">
                <a:effectLst/>
                <a:latin typeface="Arial" panose="020B0604020202020204" pitchFamily="34" charset="0"/>
                <a:ea typeface="Times New Roman" panose="02020603050405020304" pitchFamily="18" charset="0"/>
                <a:cs typeface="Arial" panose="020B0604020202020204" pitchFamily="34" charset="0"/>
              </a:rPr>
              <a:t>High-s</a:t>
            </a:r>
            <a:r>
              <a:rPr lang="en-US" sz="1000" b="1" baseline="0" dirty="0">
                <a:latin typeface="Arial" panose="020B0604020202020204" pitchFamily="34" charset="0"/>
                <a:ea typeface="Times New Roman" panose="02020603050405020304" pitchFamily="18" charset="0"/>
                <a:cs typeface="Arial" panose="020B0604020202020204" pitchFamily="34" charset="0"/>
              </a:rPr>
              <a:t>peed</a:t>
            </a:r>
          </a:p>
          <a:p>
            <a:pPr marL="0" marR="0" algn="ctr">
              <a:spcBef>
                <a:spcPts val="0"/>
              </a:spcBef>
              <a:spcAft>
                <a:spcPts val="0"/>
              </a:spcAft>
            </a:pPr>
            <a:r>
              <a:rPr lang="en-US" sz="1000" b="1" baseline="0" dirty="0">
                <a:latin typeface="Arial" panose="020B0604020202020204" pitchFamily="34" charset="0"/>
                <a:ea typeface="Times New Roman" panose="02020603050405020304" pitchFamily="18" charset="0"/>
                <a:cs typeface="Arial" panose="020B0604020202020204" pitchFamily="34" charset="0"/>
              </a:rPr>
              <a:t> </a:t>
            </a:r>
            <a:r>
              <a:rPr lang="en-US" sz="1000" b="1" baseline="0" dirty="0">
                <a:effectLst/>
                <a:latin typeface="Arial" panose="020B0604020202020204" pitchFamily="34" charset="0"/>
                <a:ea typeface="Times New Roman" panose="02020603050405020304" pitchFamily="18" charset="0"/>
                <a:cs typeface="Arial" panose="020B0604020202020204" pitchFamily="34" charset="0"/>
              </a:rPr>
              <a:t>EBSD camera</a:t>
            </a:r>
          </a:p>
        </p:txBody>
      </p:sp>
      <p:sp>
        <p:nvSpPr>
          <p:cNvPr id="19" name="Text Box 55">
            <a:extLst>
              <a:ext uri="{FF2B5EF4-FFF2-40B4-BE49-F238E27FC236}">
                <a16:creationId xmlns:a16="http://schemas.microsoft.com/office/drawing/2014/main" id="{C042FDD5-CF90-F5E5-00B5-E8CC94ABE856}"/>
              </a:ext>
            </a:extLst>
          </p:cNvPr>
          <p:cNvSpPr txBox="1"/>
          <p:nvPr/>
        </p:nvSpPr>
        <p:spPr>
          <a:xfrm>
            <a:off x="2882154" y="3573822"/>
            <a:ext cx="1082517" cy="247015"/>
          </a:xfrm>
          <a:prstGeom prst="rect">
            <a:avLst/>
          </a:prstGeom>
          <a:solidFill>
            <a:schemeClr val="lt1">
              <a:alpha val="68000"/>
            </a:scheme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baseline="0">
                <a:effectLst/>
                <a:latin typeface="Arial" panose="020B0604020202020204" pitchFamily="34" charset="0"/>
                <a:ea typeface="Times New Roman" panose="02020603050405020304" pitchFamily="18" charset="0"/>
                <a:cs typeface="Arial" panose="020B0604020202020204" pitchFamily="34" charset="0"/>
              </a:rPr>
              <a:t>SEM pole piece</a:t>
            </a:r>
          </a:p>
        </p:txBody>
      </p:sp>
      <p:cxnSp>
        <p:nvCxnSpPr>
          <p:cNvPr id="20" name="Straight Arrow Connector 19">
            <a:extLst>
              <a:ext uri="{FF2B5EF4-FFF2-40B4-BE49-F238E27FC236}">
                <a16:creationId xmlns:a16="http://schemas.microsoft.com/office/drawing/2014/main" id="{D8C5DB42-C859-69F7-6227-BE3248096BA1}"/>
              </a:ext>
            </a:extLst>
          </p:cNvPr>
          <p:cNvCxnSpPr/>
          <p:nvPr/>
        </p:nvCxnSpPr>
        <p:spPr>
          <a:xfrm flipH="1" flipV="1">
            <a:off x="2822667" y="4597160"/>
            <a:ext cx="514315" cy="156478"/>
          </a:xfrm>
          <a:prstGeom prst="straightConnector1">
            <a:avLst/>
          </a:prstGeom>
          <a:ln w="38100">
            <a:solidFill>
              <a:schemeClr val="tx1">
                <a:lumMod val="95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1" name="Text Box 55">
            <a:extLst>
              <a:ext uri="{FF2B5EF4-FFF2-40B4-BE49-F238E27FC236}">
                <a16:creationId xmlns:a16="http://schemas.microsoft.com/office/drawing/2014/main" id="{28C76C86-0767-10D1-ED2A-AB286926079A}"/>
              </a:ext>
            </a:extLst>
          </p:cNvPr>
          <p:cNvSpPr txBox="1"/>
          <p:nvPr/>
        </p:nvSpPr>
        <p:spPr>
          <a:xfrm>
            <a:off x="3285897" y="4709429"/>
            <a:ext cx="855980" cy="247015"/>
          </a:xfrm>
          <a:prstGeom prst="rect">
            <a:avLst/>
          </a:prstGeom>
          <a:solidFill>
            <a:schemeClr val="lt1">
              <a:alpha val="68000"/>
            </a:scheme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b="1" baseline="0" dirty="0">
                <a:effectLst/>
                <a:latin typeface="Arial" panose="020B0604020202020204" pitchFamily="34" charset="0"/>
                <a:ea typeface="Times New Roman" panose="02020603050405020304" pitchFamily="18" charset="0"/>
                <a:cs typeface="Arial" panose="020B0604020202020204" pitchFamily="34" charset="0"/>
              </a:rPr>
              <a:t>Specimen</a:t>
            </a:r>
          </a:p>
        </p:txBody>
      </p:sp>
      <p:sp>
        <p:nvSpPr>
          <p:cNvPr id="22" name="Text Box 55">
            <a:extLst>
              <a:ext uri="{FF2B5EF4-FFF2-40B4-BE49-F238E27FC236}">
                <a16:creationId xmlns:a16="http://schemas.microsoft.com/office/drawing/2014/main" id="{9008407C-9A0A-0AAD-5066-146834EB590E}"/>
              </a:ext>
            </a:extLst>
          </p:cNvPr>
          <p:cNvSpPr txBox="1"/>
          <p:nvPr/>
        </p:nvSpPr>
        <p:spPr>
          <a:xfrm>
            <a:off x="2305931" y="5553067"/>
            <a:ext cx="1033471" cy="247015"/>
          </a:xfrm>
          <a:prstGeom prst="rect">
            <a:avLst/>
          </a:prstGeom>
          <a:solidFill>
            <a:schemeClr val="lt1">
              <a:alpha val="68000"/>
            </a:scheme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b="1" baseline="0" dirty="0">
                <a:effectLst/>
                <a:latin typeface="Arial" panose="020B0604020202020204" pitchFamily="34" charset="0"/>
                <a:ea typeface="Times New Roman" panose="02020603050405020304" pitchFamily="18" charset="0"/>
                <a:cs typeface="Arial" panose="020B0604020202020204" pitchFamily="34" charset="0"/>
              </a:rPr>
              <a:t>Pre-tilted holder</a:t>
            </a:r>
          </a:p>
        </p:txBody>
      </p:sp>
      <p:sp>
        <p:nvSpPr>
          <p:cNvPr id="26" name="TextBox 25">
            <a:extLst>
              <a:ext uri="{FF2B5EF4-FFF2-40B4-BE49-F238E27FC236}">
                <a16:creationId xmlns:a16="http://schemas.microsoft.com/office/drawing/2014/main" id="{C8D2BE06-D467-4063-AB4E-01433D891233}"/>
              </a:ext>
            </a:extLst>
          </p:cNvPr>
          <p:cNvSpPr txBox="1"/>
          <p:nvPr/>
        </p:nvSpPr>
        <p:spPr>
          <a:xfrm>
            <a:off x="1128389" y="671991"/>
            <a:ext cx="4651265" cy="830997"/>
          </a:xfrm>
          <a:prstGeom prst="rect">
            <a:avLst/>
          </a:prstGeom>
          <a:noFill/>
        </p:spPr>
        <p:txBody>
          <a:bodyPr wrap="square">
            <a:spAutoFit/>
          </a:bodyPr>
          <a:lstStyle/>
          <a:p>
            <a:pPr algn="ctr"/>
            <a:r>
              <a:rPr lang="en-US" sz="1600" b="1" dirty="0">
                <a:effectLst/>
                <a:latin typeface="+mn-lt"/>
                <a:ea typeface="Times New Roman" panose="02020603050405020304" pitchFamily="18" charset="0"/>
              </a:rPr>
              <a:t>SEM/ESBD in situ testing: </a:t>
            </a:r>
            <a:r>
              <a:rPr lang="en-US" sz="1600" dirty="0">
                <a:effectLst/>
                <a:latin typeface="+mn-lt"/>
                <a:ea typeface="Times New Roman" panose="02020603050405020304" pitchFamily="18" charset="0"/>
              </a:rPr>
              <a:t>TESCAN Mira3 SEM/ Oxford </a:t>
            </a:r>
            <a:r>
              <a:rPr lang="en-US" sz="1600" dirty="0">
                <a:ea typeface="Times New Roman" panose="02020603050405020304" pitchFamily="18" charset="0"/>
              </a:rPr>
              <a:t>Symmetry high speed EBSD detector</a:t>
            </a:r>
            <a:r>
              <a:rPr lang="en-US" sz="1600" dirty="0">
                <a:effectLst/>
                <a:latin typeface="+mn-lt"/>
                <a:ea typeface="Times New Roman" panose="02020603050405020304" pitchFamily="18" charset="0"/>
              </a:rPr>
              <a:t>/ miniature 5 </a:t>
            </a:r>
            <a:r>
              <a:rPr lang="en-US" sz="1600" dirty="0" err="1">
                <a:effectLst/>
                <a:latin typeface="+mn-lt"/>
                <a:ea typeface="Times New Roman" panose="02020603050405020304" pitchFamily="18" charset="0"/>
              </a:rPr>
              <a:t>kN</a:t>
            </a:r>
            <a:r>
              <a:rPr lang="en-US" sz="1600" dirty="0">
                <a:effectLst/>
                <a:latin typeface="+mn-lt"/>
                <a:ea typeface="Times New Roman" panose="02020603050405020304" pitchFamily="18" charset="0"/>
              </a:rPr>
              <a:t> tensile stage for in-situ testing.</a:t>
            </a:r>
            <a:endParaRPr lang="en-US" sz="1600" dirty="0">
              <a:latin typeface="+mn-lt"/>
            </a:endParaRPr>
          </a:p>
        </p:txBody>
      </p:sp>
      <p:pic>
        <p:nvPicPr>
          <p:cNvPr id="4" name="Picture 3">
            <a:extLst>
              <a:ext uri="{FF2B5EF4-FFF2-40B4-BE49-F238E27FC236}">
                <a16:creationId xmlns:a16="http://schemas.microsoft.com/office/drawing/2014/main" id="{BB34F423-90D1-7E73-444B-FB8E2B41CFA7}"/>
              </a:ext>
            </a:extLst>
          </p:cNvPr>
          <p:cNvPicPr>
            <a:picLocks noChangeAspect="1"/>
          </p:cNvPicPr>
          <p:nvPr/>
        </p:nvPicPr>
        <p:blipFill>
          <a:blip r:embed="rId5" cstate="hqprint">
            <a:extLst>
              <a:ext uri="{28A0092B-C50C-407E-A947-70E740481C1C}">
                <a14:useLocalDpi xmlns:a14="http://schemas.microsoft.com/office/drawing/2010/main"/>
              </a:ext>
            </a:extLst>
          </a:blip>
          <a:srcRect b="23661"/>
          <a:stretch/>
        </p:blipFill>
        <p:spPr>
          <a:xfrm>
            <a:off x="5965456" y="2689532"/>
            <a:ext cx="2732558" cy="1965296"/>
          </a:xfrm>
          <a:prstGeom prst="rect">
            <a:avLst/>
          </a:prstGeom>
        </p:spPr>
      </p:pic>
      <p:pic>
        <p:nvPicPr>
          <p:cNvPr id="6" name="Picture 5">
            <a:extLst>
              <a:ext uri="{FF2B5EF4-FFF2-40B4-BE49-F238E27FC236}">
                <a16:creationId xmlns:a16="http://schemas.microsoft.com/office/drawing/2014/main" id="{C2641093-7C08-3315-43D9-C128C0A9E426}"/>
              </a:ext>
            </a:extLst>
          </p:cNvPr>
          <p:cNvPicPr>
            <a:picLocks noChangeAspect="1"/>
          </p:cNvPicPr>
          <p:nvPr/>
        </p:nvPicPr>
        <p:blipFill>
          <a:blip r:embed="rId6"/>
          <a:stretch>
            <a:fillRect/>
          </a:stretch>
        </p:blipFill>
        <p:spPr>
          <a:xfrm>
            <a:off x="5389433" y="4626525"/>
            <a:ext cx="3280561" cy="1199894"/>
          </a:xfrm>
          <a:prstGeom prst="rect">
            <a:avLst/>
          </a:prstGeom>
        </p:spPr>
      </p:pic>
      <p:sp>
        <p:nvSpPr>
          <p:cNvPr id="8" name="TextBox 7">
            <a:extLst>
              <a:ext uri="{FF2B5EF4-FFF2-40B4-BE49-F238E27FC236}">
                <a16:creationId xmlns:a16="http://schemas.microsoft.com/office/drawing/2014/main" id="{0ED7F52F-A1D7-FBCD-65E5-91360DE1517A}"/>
              </a:ext>
            </a:extLst>
          </p:cNvPr>
          <p:cNvSpPr txBox="1"/>
          <p:nvPr/>
        </p:nvSpPr>
        <p:spPr>
          <a:xfrm>
            <a:off x="5850853" y="1513206"/>
            <a:ext cx="2961764" cy="1384995"/>
          </a:xfrm>
          <a:prstGeom prst="rect">
            <a:avLst/>
          </a:prstGeom>
          <a:noFill/>
        </p:spPr>
        <p:txBody>
          <a:bodyPr wrap="square">
            <a:spAutoFit/>
          </a:bodyPr>
          <a:lstStyle/>
          <a:p>
            <a:pPr algn="ctr"/>
            <a:r>
              <a:rPr lang="en-US" sz="1400" b="1" dirty="0"/>
              <a:t>FEMTO Tools </a:t>
            </a:r>
            <a:r>
              <a:rPr lang="en-US" sz="1400" b="1" dirty="0" err="1"/>
              <a:t>nanoindenter</a:t>
            </a:r>
            <a:r>
              <a:rPr lang="en-US" sz="1400" b="1" dirty="0"/>
              <a:t> for micro-mechanical testing </a:t>
            </a:r>
            <a:r>
              <a:rPr lang="en-US" sz="1400" dirty="0"/>
              <a:t>(in-depth assessment of deformation and fracture mechanisms (e.g., grain boundary embrittlement) </a:t>
            </a:r>
            <a:r>
              <a:rPr lang="en-US" sz="1400" b="1" dirty="0">
                <a:solidFill>
                  <a:srgbClr val="00B050"/>
                </a:solidFill>
              </a:rPr>
              <a:t>[being installed]</a:t>
            </a:r>
          </a:p>
        </p:txBody>
      </p:sp>
      <p:sp>
        <p:nvSpPr>
          <p:cNvPr id="25" name="TextBox 24">
            <a:extLst>
              <a:ext uri="{FF2B5EF4-FFF2-40B4-BE49-F238E27FC236}">
                <a16:creationId xmlns:a16="http://schemas.microsoft.com/office/drawing/2014/main" id="{490182D4-A2CB-3325-F2F1-4B934BB2D8CE}"/>
              </a:ext>
            </a:extLst>
          </p:cNvPr>
          <p:cNvSpPr txBox="1"/>
          <p:nvPr/>
        </p:nvSpPr>
        <p:spPr>
          <a:xfrm>
            <a:off x="9062423" y="448255"/>
            <a:ext cx="3112364" cy="954107"/>
          </a:xfrm>
          <a:prstGeom prst="rect">
            <a:avLst/>
          </a:prstGeom>
          <a:noFill/>
        </p:spPr>
        <p:txBody>
          <a:bodyPr wrap="square">
            <a:spAutoFit/>
          </a:bodyPr>
          <a:lstStyle/>
          <a:p>
            <a:pPr algn="ctr"/>
            <a:r>
              <a:rPr lang="en-US" sz="1400" b="1" dirty="0" err="1">
                <a:latin typeface="+mn-lt"/>
              </a:rPr>
              <a:t>ThermoFisher</a:t>
            </a:r>
            <a:r>
              <a:rPr lang="en-US" sz="1400" b="1" dirty="0">
                <a:latin typeface="+mn-lt"/>
              </a:rPr>
              <a:t> Scientific Helios 5 CX Hydra plasma focused ion beam </a:t>
            </a:r>
            <a:r>
              <a:rPr lang="en-US" sz="1400" b="1" dirty="0"/>
              <a:t>// image courtesy: </a:t>
            </a:r>
          </a:p>
          <a:p>
            <a:pPr algn="ctr"/>
            <a:r>
              <a:rPr lang="en-US" sz="1400" b="1" dirty="0"/>
              <a:t>Dr. C. Parish (ORNL).</a:t>
            </a:r>
            <a:endParaRPr lang="en-US" sz="1400" b="1" dirty="0">
              <a:solidFill>
                <a:srgbClr val="00B050"/>
              </a:solidFill>
            </a:endParaRPr>
          </a:p>
        </p:txBody>
      </p:sp>
      <p:pic>
        <p:nvPicPr>
          <p:cNvPr id="27" name="Content Placeholder 14" descr="A large white machine on a table&#10;&#10;Description automatically generated">
            <a:extLst>
              <a:ext uri="{FF2B5EF4-FFF2-40B4-BE49-F238E27FC236}">
                <a16:creationId xmlns:a16="http://schemas.microsoft.com/office/drawing/2014/main" id="{300FE882-C66A-DD8F-C238-BA59846A55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6127" y="1692779"/>
            <a:ext cx="2695637" cy="3594183"/>
          </a:xfrm>
          <a:prstGeom prst="rect">
            <a:avLst/>
          </a:prstGeom>
        </p:spPr>
      </p:pic>
      <p:pic>
        <p:nvPicPr>
          <p:cNvPr id="24" name="Picture 23">
            <a:extLst>
              <a:ext uri="{FF2B5EF4-FFF2-40B4-BE49-F238E27FC236}">
                <a16:creationId xmlns:a16="http://schemas.microsoft.com/office/drawing/2014/main" id="{246F0562-BC8B-842D-F30D-ECABB61122F1}"/>
              </a:ext>
            </a:extLst>
          </p:cNvPr>
          <p:cNvPicPr>
            <a:picLocks noChangeAspect="1"/>
          </p:cNvPicPr>
          <p:nvPr/>
        </p:nvPicPr>
        <p:blipFill>
          <a:blip r:embed="rId8"/>
          <a:stretch>
            <a:fillRect/>
          </a:stretch>
        </p:blipFill>
        <p:spPr>
          <a:xfrm>
            <a:off x="10245488" y="4971120"/>
            <a:ext cx="1943158" cy="1223798"/>
          </a:xfrm>
          <a:prstGeom prst="rect">
            <a:avLst/>
          </a:prstGeom>
        </p:spPr>
      </p:pic>
    </p:spTree>
    <p:extLst>
      <p:ext uri="{BB962C8B-B14F-4D97-AF65-F5344CB8AC3E}">
        <p14:creationId xmlns:p14="http://schemas.microsoft.com/office/powerpoint/2010/main" val="3966910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38209-5524-0726-1DBA-A256D282816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88C56F-D3CB-178D-1900-DDBCFB22AC40}"/>
              </a:ext>
            </a:extLst>
          </p:cNvPr>
          <p:cNvSpPr>
            <a:spLocks noGrp="1"/>
          </p:cNvSpPr>
          <p:nvPr>
            <p:ph type="title"/>
          </p:nvPr>
        </p:nvSpPr>
        <p:spPr>
          <a:xfrm>
            <a:off x="1034527" y="162578"/>
            <a:ext cx="10122945" cy="424732"/>
          </a:xfrm>
        </p:spPr>
        <p:txBody>
          <a:bodyPr/>
          <a:lstStyle/>
          <a:p>
            <a:r>
              <a:rPr lang="en-US" sz="2400" b="1" dirty="0"/>
              <a:t>Electric Discharge Machine</a:t>
            </a:r>
          </a:p>
        </p:txBody>
      </p:sp>
      <p:pic>
        <p:nvPicPr>
          <p:cNvPr id="3" name="Picture 2">
            <a:extLst>
              <a:ext uri="{FF2B5EF4-FFF2-40B4-BE49-F238E27FC236}">
                <a16:creationId xmlns:a16="http://schemas.microsoft.com/office/drawing/2014/main" id="{AC99524E-6243-6421-5D6F-A920AAC6025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100626" y="4436263"/>
            <a:ext cx="1759547" cy="1366767"/>
          </a:xfrm>
          <a:prstGeom prst="rect">
            <a:avLst/>
          </a:prstGeom>
        </p:spPr>
      </p:pic>
      <p:pic>
        <p:nvPicPr>
          <p:cNvPr id="9" name="Picture 8" descr="A picture containing indoor, floor, refrigerator, cabinet&#10;&#10;Description automatically generated">
            <a:extLst>
              <a:ext uri="{FF2B5EF4-FFF2-40B4-BE49-F238E27FC236}">
                <a16:creationId xmlns:a16="http://schemas.microsoft.com/office/drawing/2014/main" id="{EB854BC8-4416-FB3C-ED83-B8EF88AA23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93625" y="1844443"/>
            <a:ext cx="3377141" cy="2533033"/>
          </a:xfrm>
          <a:prstGeom prst="rect">
            <a:avLst/>
          </a:prstGeom>
        </p:spPr>
      </p:pic>
      <p:pic>
        <p:nvPicPr>
          <p:cNvPr id="10" name="Picture 9" descr="A picture containing indoor, wall, tool&#10;&#10;Description automatically generated">
            <a:extLst>
              <a:ext uri="{FF2B5EF4-FFF2-40B4-BE49-F238E27FC236}">
                <a16:creationId xmlns:a16="http://schemas.microsoft.com/office/drawing/2014/main" id="{D65F7E06-6CC0-FCCF-C230-239B634BF1A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66434" y="5523342"/>
            <a:ext cx="1904331" cy="714125"/>
          </a:xfrm>
          <a:prstGeom prst="rect">
            <a:avLst/>
          </a:prstGeom>
        </p:spPr>
      </p:pic>
      <p:sp>
        <p:nvSpPr>
          <p:cNvPr id="11" name="Rectangle 10">
            <a:extLst>
              <a:ext uri="{FF2B5EF4-FFF2-40B4-BE49-F238E27FC236}">
                <a16:creationId xmlns:a16="http://schemas.microsoft.com/office/drawing/2014/main" id="{454CC211-1DAC-E023-B625-8D8C2E53D83A}"/>
              </a:ext>
            </a:extLst>
          </p:cNvPr>
          <p:cNvSpPr/>
          <p:nvPr/>
        </p:nvSpPr>
        <p:spPr>
          <a:xfrm>
            <a:off x="2966435" y="4358709"/>
            <a:ext cx="1904331" cy="1169551"/>
          </a:xfrm>
          <a:prstGeom prst="rect">
            <a:avLst/>
          </a:prstGeom>
          <a:solidFill>
            <a:schemeClr val="bg1">
              <a:lumMod val="85000"/>
              <a:alpha val="66000"/>
            </a:schemeClr>
          </a:solidFill>
        </p:spPr>
        <p:txBody>
          <a:bodyPr wrap="square">
            <a:spAutoFit/>
          </a:bodyPr>
          <a:lstStyle/>
          <a:p>
            <a:pPr algn="ctr"/>
            <a:r>
              <a:rPr lang="en-US" sz="1400" dirty="0"/>
              <a:t>EDM-cut miniature tensile specimen blank. Gauge dimensions: 1.5×0.6×0.6 mm.</a:t>
            </a:r>
          </a:p>
        </p:txBody>
      </p:sp>
      <p:sp>
        <p:nvSpPr>
          <p:cNvPr id="12" name="TextBox 11">
            <a:extLst>
              <a:ext uri="{FF2B5EF4-FFF2-40B4-BE49-F238E27FC236}">
                <a16:creationId xmlns:a16="http://schemas.microsoft.com/office/drawing/2014/main" id="{FD2CCA55-4143-5237-7F04-8B8FD19F2F85}"/>
              </a:ext>
            </a:extLst>
          </p:cNvPr>
          <p:cNvSpPr txBox="1"/>
          <p:nvPr/>
        </p:nvSpPr>
        <p:spPr>
          <a:xfrm>
            <a:off x="919475" y="769993"/>
            <a:ext cx="4585975" cy="1015663"/>
          </a:xfrm>
          <a:prstGeom prst="rect">
            <a:avLst/>
          </a:prstGeom>
          <a:noFill/>
        </p:spPr>
        <p:txBody>
          <a:bodyPr wrap="square">
            <a:spAutoFit/>
          </a:bodyPr>
          <a:lstStyle/>
          <a:p>
            <a:pPr algn="ctr"/>
            <a:r>
              <a:rPr lang="en-US" sz="2000" b="1" dirty="0">
                <a:effectLst/>
                <a:latin typeface="+mn-lt"/>
                <a:ea typeface="Times New Roman" panose="02020603050405020304" pitchFamily="18" charset="0"/>
              </a:rPr>
              <a:t>Ultraminiature specimen manufacturing: </a:t>
            </a:r>
            <a:r>
              <a:rPr lang="en-US" sz="2000" dirty="0">
                <a:effectLst/>
                <a:latin typeface="+mn-lt"/>
                <a:ea typeface="Times New Roman" panose="02020603050405020304" pitchFamily="18" charset="0"/>
              </a:rPr>
              <a:t>Electric discharge machine (EDM) installed in LAMDA. </a:t>
            </a:r>
            <a:endParaRPr lang="en-US" sz="2000" dirty="0">
              <a:latin typeface="+mn-lt"/>
            </a:endParaRPr>
          </a:p>
        </p:txBody>
      </p:sp>
      <p:sp>
        <p:nvSpPr>
          <p:cNvPr id="5" name="TextBox 4">
            <a:extLst>
              <a:ext uri="{FF2B5EF4-FFF2-40B4-BE49-F238E27FC236}">
                <a16:creationId xmlns:a16="http://schemas.microsoft.com/office/drawing/2014/main" id="{2AF16D60-0F03-C01D-7661-847784BFD68C}"/>
              </a:ext>
            </a:extLst>
          </p:cNvPr>
          <p:cNvSpPr txBox="1"/>
          <p:nvPr/>
        </p:nvSpPr>
        <p:spPr>
          <a:xfrm>
            <a:off x="1100625" y="5789347"/>
            <a:ext cx="1623396" cy="738664"/>
          </a:xfrm>
          <a:prstGeom prst="rect">
            <a:avLst/>
          </a:prstGeom>
          <a:noFill/>
        </p:spPr>
        <p:txBody>
          <a:bodyPr wrap="square">
            <a:spAutoFit/>
          </a:bodyPr>
          <a:lstStyle/>
          <a:p>
            <a:pPr algn="ctr"/>
            <a:r>
              <a:rPr lang="en-US" sz="1400" dirty="0">
                <a:effectLst/>
                <a:latin typeface="+mn-lt"/>
                <a:ea typeface="Times New Roman" panose="02020603050405020304" pitchFamily="18" charset="0"/>
              </a:rPr>
              <a:t>Slice from irradiated baffle bolt (316L steel)</a:t>
            </a:r>
            <a:endParaRPr lang="en-US" sz="1400" dirty="0"/>
          </a:p>
        </p:txBody>
      </p:sp>
      <p:sp>
        <p:nvSpPr>
          <p:cNvPr id="23" name="Rectangle 4">
            <a:extLst>
              <a:ext uri="{FF2B5EF4-FFF2-40B4-BE49-F238E27FC236}">
                <a16:creationId xmlns:a16="http://schemas.microsoft.com/office/drawing/2014/main" id="{8CD95037-9DB7-6FAB-78B3-61A9A67D0EA3}"/>
              </a:ext>
            </a:extLst>
          </p:cNvPr>
          <p:cNvSpPr txBox="1">
            <a:spLocks noChangeArrowheads="1"/>
          </p:cNvSpPr>
          <p:nvPr/>
        </p:nvSpPr>
        <p:spPr bwMode="auto">
          <a:xfrm>
            <a:off x="5611712" y="636174"/>
            <a:ext cx="6494563" cy="44660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spcAft>
                <a:spcPts val="600"/>
              </a:spcAft>
            </a:pPr>
            <a:r>
              <a:rPr lang="en-US" altLang="en-US" sz="1800" dirty="0">
                <a:latin typeface="Arial" panose="020B0604020202020204" pitchFamily="34" charset="0"/>
                <a:cs typeface="Arial" panose="020B0604020202020204" pitchFamily="34" charset="0"/>
              </a:rPr>
              <a:t>Commercial industrial scale EDM system served in LAMDA for ~7 years with more than 2k specimens cut.</a:t>
            </a:r>
          </a:p>
          <a:p>
            <a:pPr>
              <a:lnSpc>
                <a:spcPct val="120000"/>
              </a:lnSpc>
              <a:spcBef>
                <a:spcPts val="60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This EDM experienced sudden complex failure early in FY 2025. </a:t>
            </a:r>
          </a:p>
          <a:p>
            <a:pPr>
              <a:lnSpc>
                <a:spcPct val="120000"/>
              </a:lnSpc>
              <a:spcBef>
                <a:spcPts val="600"/>
              </a:spcBef>
              <a:spcAft>
                <a:spcPts val="600"/>
              </a:spcAft>
            </a:pPr>
            <a:r>
              <a:rPr lang="en-US" altLang="en-US" sz="1800" b="1" dirty="0">
                <a:latin typeface="Arial" panose="020B0604020202020204" pitchFamily="34" charset="0"/>
                <a:cs typeface="Arial" panose="020B0604020202020204" pitchFamily="34" charset="0"/>
              </a:rPr>
              <a:t>Repairing efforts are in progress </a:t>
            </a:r>
            <a:r>
              <a:rPr lang="en-US" altLang="en-US" sz="1800" dirty="0">
                <a:latin typeface="Arial" panose="020B0604020202020204" pitchFamily="34" charset="0"/>
                <a:cs typeface="Arial" panose="020B0604020202020204" pitchFamily="34" charset="0"/>
              </a:rPr>
              <a:t>since EDM is the best and safest option (minimal risk to damage the specimen). Service engineers from the vendor work on site for the last 3 weeks replacing damaging components. </a:t>
            </a:r>
          </a:p>
          <a:p>
            <a:pPr>
              <a:lnSpc>
                <a:spcPct val="120000"/>
              </a:lnSpc>
              <a:spcBef>
                <a:spcPts val="600"/>
              </a:spcBef>
              <a:spcAft>
                <a:spcPts val="600"/>
              </a:spcAft>
            </a:pPr>
            <a:r>
              <a:rPr lang="en-US" altLang="en-US" sz="1800" dirty="0">
                <a:latin typeface="Arial" panose="020B0604020202020204" pitchFamily="34" charset="0"/>
                <a:cs typeface="Arial" panose="020B0604020202020204" pitchFamily="34" charset="0"/>
              </a:rPr>
              <a:t>The key issue is </a:t>
            </a:r>
            <a:r>
              <a:rPr lang="en-US" altLang="en-US" sz="1800" b="1" dirty="0">
                <a:latin typeface="Arial" panose="020B0604020202020204" pitchFamily="34" charset="0"/>
                <a:cs typeface="Arial" panose="020B0604020202020204" pitchFamily="34" charset="0"/>
              </a:rPr>
              <a:t>electronic or mechanical components or parts cannot be sent to the vendor for diagnostics and repairing </a:t>
            </a:r>
            <a:r>
              <a:rPr lang="en-US" altLang="en-US" sz="1800" dirty="0">
                <a:latin typeface="Arial" panose="020B0604020202020204" pitchFamily="34" charset="0"/>
                <a:cs typeface="Arial" panose="020B0604020202020204" pitchFamily="34" charset="0"/>
              </a:rPr>
              <a:t>because of radioactive contamination. </a:t>
            </a:r>
          </a:p>
          <a:p>
            <a:pPr>
              <a:lnSpc>
                <a:spcPct val="120000"/>
              </a:lnSpc>
              <a:spcBef>
                <a:spcPts val="60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Several alternate options are being explored, considering required accuracy/precision levels as the main criteria CNC machining should be able to provide the necessary number of tensile and bend specimens.</a:t>
            </a:r>
            <a:endParaRPr lang="en-US" altLang="en-US" sz="1800" dirty="0">
              <a:latin typeface="Arial" panose="020B0604020202020204" pitchFamily="34" charset="0"/>
              <a:cs typeface="Arial" panose="020B0604020202020204" pitchFamily="34" charset="0"/>
            </a:endParaRPr>
          </a:p>
          <a:p>
            <a:pPr>
              <a:lnSpc>
                <a:spcPct val="120000"/>
              </a:lnSpc>
              <a:spcBef>
                <a:spcPts val="600"/>
              </a:spcBef>
              <a:spcAft>
                <a:spcPts val="600"/>
              </a:spcAft>
            </a:pP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086030"/>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9" id="{6EB95C59-BDD5-5C40-971B-727A997B01D4}" vid="{7DE78278-7085-5245-A271-A8AB5B4057CD}"/>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A20C22-D077-412B-81BA-8B2541026FAD}">
  <ds:schemaRefs>
    <ds:schemaRef ds:uri="http://purl.org/dc/elements/1.1/"/>
    <ds:schemaRef ds:uri="http://schemas.microsoft.com/office/2006/metadata/properties"/>
    <ds:schemaRef ds:uri="http://www.w3.org/XML/1998/namespace"/>
    <ds:schemaRef ds:uri="38e4deb0-de08-4adb-aafc-d8ff02544178"/>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5575</TotalTime>
  <Words>2106</Words>
  <Application>Microsoft Office PowerPoint</Application>
  <PresentationFormat>Widescreen</PresentationFormat>
  <Paragraphs>270</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SimSun</vt:lpstr>
      <vt:lpstr>AGaramond-Semibold</vt:lpstr>
      <vt:lpstr>Arial</vt:lpstr>
      <vt:lpstr>Arial Black</vt:lpstr>
      <vt:lpstr>Century Gothic</vt:lpstr>
      <vt:lpstr>Helvetica-Bold</vt:lpstr>
      <vt:lpstr>Symbol</vt:lpstr>
      <vt:lpstr>Times New Roman</vt:lpstr>
      <vt:lpstr>ORNL</vt:lpstr>
      <vt:lpstr>PowerPoint Presentation</vt:lpstr>
      <vt:lpstr>PowerPoint Presentation</vt:lpstr>
      <vt:lpstr>PowerPoint Presentation</vt:lpstr>
      <vt:lpstr>PowerPoint Presentation</vt:lpstr>
      <vt:lpstr>Revisiting LWRS results on baffle former bolts: first signs of emerging brittle fracture phenomenon?</vt:lpstr>
      <vt:lpstr>Brittle fracture phenomenon: compelling evidence from ZORITA</vt:lpstr>
      <vt:lpstr>Working hypotheses</vt:lpstr>
      <vt:lpstr>Key capabilities for advanced mechanical testing</vt:lpstr>
      <vt:lpstr>Electric Discharge Machine</vt:lpstr>
      <vt:lpstr>Harvesting materials</vt:lpstr>
      <vt:lpstr>List of harvested specimens</vt:lpstr>
      <vt:lpstr>Specimen survey</vt:lpstr>
      <vt:lpstr>In-service corrosion damage at the baffle plate surface</vt:lpstr>
      <vt:lpstr>Baffle plate specimen cutting plan (1)</vt:lpstr>
      <vt:lpstr>Specimen cutting plan (2)</vt:lpstr>
      <vt:lpstr>PowerPoint Presentation</vt:lpstr>
      <vt:lpstr>Conclusions</vt:lpstr>
      <vt:lpstr>Acknowledgements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Gussev, Maxim N.</dc:creator>
  <cp:keywords/>
  <dc:description/>
  <cp:lastModifiedBy>Gussev, Maxim N.</cp:lastModifiedBy>
  <cp:revision>47</cp:revision>
  <cp:lastPrinted>2024-09-20T03:33:47Z</cp:lastPrinted>
  <dcterms:created xsi:type="dcterms:W3CDTF">2024-09-09T15:31:43Z</dcterms:created>
  <dcterms:modified xsi:type="dcterms:W3CDTF">2025-04-11T13:34:54Z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