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22"/>
  </p:notesMasterIdLst>
  <p:sldIdLst>
    <p:sldId id="1486" r:id="rId2"/>
    <p:sldId id="1489" r:id="rId3"/>
    <p:sldId id="1490" r:id="rId4"/>
    <p:sldId id="1491" r:id="rId5"/>
    <p:sldId id="1487" r:id="rId6"/>
    <p:sldId id="1488" r:id="rId7"/>
    <p:sldId id="1507" r:id="rId8"/>
    <p:sldId id="1493" r:id="rId9"/>
    <p:sldId id="1494" r:id="rId10"/>
    <p:sldId id="1495" r:id="rId11"/>
    <p:sldId id="1508" r:id="rId12"/>
    <p:sldId id="1506" r:id="rId13"/>
    <p:sldId id="1515" r:id="rId14"/>
    <p:sldId id="1518" r:id="rId15"/>
    <p:sldId id="1535" r:id="rId16"/>
    <p:sldId id="1496" r:id="rId17"/>
    <p:sldId id="1524" r:id="rId18"/>
    <p:sldId id="1503" r:id="rId19"/>
    <p:sldId id="1536" r:id="rId20"/>
    <p:sldId id="1458" r:id="rId21"/>
  </p:sldIdLst>
  <p:sldSz cx="12192000" cy="6858000"/>
  <p:notesSz cx="6858000" cy="9144000"/>
  <p:embeddedFontLst>
    <p:embeddedFont>
      <p:font typeface="Cambria Math" panose="02040503050406030204" pitchFamily="18" charset="0"/>
      <p:regular r:id="rId23"/>
    </p:embeddedFont>
    <p:embeddedFont>
      <p:font typeface="Gentona Book" panose="00000800000000000000" charset="0"/>
      <p:regular r:id="rId24"/>
      <p:bold r:id="rId25"/>
      <p:italic r:id="rId26"/>
    </p:embeddedFont>
    <p:embeddedFont>
      <p:font typeface="Obviously Wide Bold" panose="020B0604020202020204" charset="0"/>
      <p:regular r:id="rId27"/>
      <p:bold r:id="rId28"/>
      <p:italic r:id="rId29"/>
      <p:boldItalic r:id="rId30"/>
    </p:embeddedFont>
    <p:embeddedFont>
      <p:font typeface="Obviously Wide Semi" panose="020B0604020202020204" charset="0"/>
      <p:regular r:id="rId31"/>
      <p:bold r:id="rId32"/>
      <p:italic r:id="rId33"/>
      <p:boldItalic r:id="rId34"/>
    </p:embeddedFont>
    <p:embeddedFont>
      <p:font typeface="Obviously Wide Thin" panose="020B0604020202020204" charset="0"/>
      <p:regular r:id="rId35"/>
      <p:bold r:id="rId36"/>
      <p:italic r:id="rId37"/>
      <p:boldItalic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57BE314-45BD-EA54-AC34-A08B91846EFB}" name="Sevart, Mary E." initials="MS" userId="S::marysevart@ufl.edu::e762f4c3-389a-4cdc-a8b1-c6a73680abba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395D3"/>
    <a:srgbClr val="F19E65"/>
    <a:srgbClr val="FF0000"/>
    <a:srgbClr val="ED7D31"/>
    <a:srgbClr val="BD3AF2"/>
    <a:srgbClr val="B4C7E7"/>
    <a:srgbClr val="C55A11"/>
    <a:srgbClr val="F8CBAD"/>
    <a:srgbClr val="C5E0B4"/>
    <a:srgbClr val="FF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241BEA3-75E4-4E2D-A9BB-36D1C9077A39}" v="907" dt="2025-04-09T18:41:55.281"/>
    <p1510:client id="{719DE2A1-4973-4D90-B212-006F9B2FF73A}" v="322" dt="2025-04-11T18:26:11.69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viewProps" Target="viewProps.xml"/><Relationship Id="rId45" Type="http://schemas.microsoft.com/office/2018/10/relationships/authors" Target="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4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43" Type="http://schemas.microsoft.com/office/2016/11/relationships/changesInfo" Target="changesInfos/changesInfo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Relationship Id="rId20" Type="http://schemas.openxmlformats.org/officeDocument/2006/relationships/slide" Target="slides/slide19.xml"/><Relationship Id="rId41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evart, Mary E." userId="e762f4c3-389a-4cdc-a8b1-c6a73680abba" providerId="ADAL" clId="{244C0453-FDA9-47D9-9B6B-634C356E96C9}"/>
    <pc:docChg chg="undo custSel addSld modSld sldOrd">
      <pc:chgData name="Sevart, Mary E." userId="e762f4c3-389a-4cdc-a8b1-c6a73680abba" providerId="ADAL" clId="{244C0453-FDA9-47D9-9B6B-634C356E96C9}" dt="2025-03-20T19:22:49.336" v="1809" actId="14100"/>
      <pc:docMkLst>
        <pc:docMk/>
      </pc:docMkLst>
      <pc:sldChg chg="addSp modSp mod modAnim">
        <pc:chgData name="Sevart, Mary E." userId="e762f4c3-389a-4cdc-a8b1-c6a73680abba" providerId="ADAL" clId="{244C0453-FDA9-47D9-9B6B-634C356E96C9}" dt="2025-03-19T20:47:18.204" v="13"/>
        <pc:sldMkLst>
          <pc:docMk/>
          <pc:sldMk cId="2018362892" sldId="1487"/>
        </pc:sldMkLst>
        <pc:spChg chg="add mod">
          <ac:chgData name="Sevart, Mary E." userId="e762f4c3-389a-4cdc-a8b1-c6a73680abba" providerId="ADAL" clId="{244C0453-FDA9-47D9-9B6B-634C356E96C9}" dt="2025-03-19T20:46:48.683" v="5" actId="5793"/>
          <ac:spMkLst>
            <pc:docMk/>
            <pc:sldMk cId="2018362892" sldId="1487"/>
            <ac:spMk id="9" creationId="{2ED08C4D-EFC5-C9AB-6F6C-5153FB15877C}"/>
          </ac:spMkLst>
        </pc:spChg>
        <pc:spChg chg="add mod">
          <ac:chgData name="Sevart, Mary E." userId="e762f4c3-389a-4cdc-a8b1-c6a73680abba" providerId="ADAL" clId="{244C0453-FDA9-47D9-9B6B-634C356E96C9}" dt="2025-03-19T20:47:05.248" v="11" actId="1076"/>
          <ac:spMkLst>
            <pc:docMk/>
            <pc:sldMk cId="2018362892" sldId="1487"/>
            <ac:spMk id="10" creationId="{1BA35E9B-C340-C868-F472-415A2E9FF114}"/>
          </ac:spMkLst>
        </pc:spChg>
        <pc:spChg chg="mod">
          <ac:chgData name="Sevart, Mary E." userId="e762f4c3-389a-4cdc-a8b1-c6a73680abba" providerId="ADAL" clId="{244C0453-FDA9-47D9-9B6B-634C356E96C9}" dt="2025-03-19T20:45:32.555" v="0"/>
          <ac:spMkLst>
            <pc:docMk/>
            <pc:sldMk cId="2018362892" sldId="1487"/>
            <ac:spMk id="20" creationId="{732A1E4D-1AA1-1D35-0E23-D644BBC8EFFA}"/>
          </ac:spMkLst>
        </pc:spChg>
      </pc:sldChg>
      <pc:sldChg chg="modSp mod">
        <pc:chgData name="Sevart, Mary E." userId="e762f4c3-389a-4cdc-a8b1-c6a73680abba" providerId="ADAL" clId="{244C0453-FDA9-47D9-9B6B-634C356E96C9}" dt="2025-03-19T21:11:45.473" v="272" actId="20577"/>
        <pc:sldMkLst>
          <pc:docMk/>
          <pc:sldMk cId="1983401198" sldId="1488"/>
        </pc:sldMkLst>
        <pc:spChg chg="mod">
          <ac:chgData name="Sevart, Mary E." userId="e762f4c3-389a-4cdc-a8b1-c6a73680abba" providerId="ADAL" clId="{244C0453-FDA9-47D9-9B6B-634C356E96C9}" dt="2025-03-19T21:11:45.473" v="272" actId="20577"/>
          <ac:spMkLst>
            <pc:docMk/>
            <pc:sldMk cId="1983401198" sldId="1488"/>
            <ac:spMk id="2" creationId="{8D82ACAB-A1E7-75C0-0772-02225B3B6939}"/>
          </ac:spMkLst>
        </pc:spChg>
        <pc:spChg chg="mod">
          <ac:chgData name="Sevart, Mary E." userId="e762f4c3-389a-4cdc-a8b1-c6a73680abba" providerId="ADAL" clId="{244C0453-FDA9-47D9-9B6B-634C356E96C9}" dt="2025-03-19T21:06:47.281" v="212" actId="20577"/>
          <ac:spMkLst>
            <pc:docMk/>
            <pc:sldMk cId="1983401198" sldId="1488"/>
            <ac:spMk id="11" creationId="{8C2B1E19-6CBC-A5CC-DCE3-65B8DAF38064}"/>
          </ac:spMkLst>
        </pc:spChg>
      </pc:sldChg>
      <pc:sldChg chg="modSp mod">
        <pc:chgData name="Sevart, Mary E." userId="e762f4c3-389a-4cdc-a8b1-c6a73680abba" providerId="ADAL" clId="{244C0453-FDA9-47D9-9B6B-634C356E96C9}" dt="2025-03-19T20:52:12.011" v="76" actId="1076"/>
        <pc:sldMkLst>
          <pc:docMk/>
          <pc:sldMk cId="2108767925" sldId="1490"/>
        </pc:sldMkLst>
        <pc:spChg chg="mod">
          <ac:chgData name="Sevart, Mary E." userId="e762f4c3-389a-4cdc-a8b1-c6a73680abba" providerId="ADAL" clId="{244C0453-FDA9-47D9-9B6B-634C356E96C9}" dt="2025-03-19T20:52:12.011" v="76" actId="1076"/>
          <ac:spMkLst>
            <pc:docMk/>
            <pc:sldMk cId="2108767925" sldId="1490"/>
            <ac:spMk id="2" creationId="{EB411D68-CCBC-E2CF-1E1C-817BB67AA331}"/>
          </ac:spMkLst>
        </pc:spChg>
      </pc:sldChg>
      <pc:sldChg chg="addSp modSp mod">
        <pc:chgData name="Sevart, Mary E." userId="e762f4c3-389a-4cdc-a8b1-c6a73680abba" providerId="ADAL" clId="{244C0453-FDA9-47D9-9B6B-634C356E96C9}" dt="2025-03-19T21:06:13.875" v="210" actId="1076"/>
        <pc:sldMkLst>
          <pc:docMk/>
          <pc:sldMk cId="1819028542" sldId="1491"/>
        </pc:sldMkLst>
        <pc:spChg chg="add mod">
          <ac:chgData name="Sevart, Mary E." userId="e762f4c3-389a-4cdc-a8b1-c6a73680abba" providerId="ADAL" clId="{244C0453-FDA9-47D9-9B6B-634C356E96C9}" dt="2025-03-19T21:06:13.875" v="210" actId="1076"/>
          <ac:spMkLst>
            <pc:docMk/>
            <pc:sldMk cId="1819028542" sldId="1491"/>
            <ac:spMk id="7" creationId="{E655E276-BF16-1E3F-A3AE-E743A4F9BBCF}"/>
          </ac:spMkLst>
        </pc:spChg>
        <pc:spChg chg="mod">
          <ac:chgData name="Sevart, Mary E." userId="e762f4c3-389a-4cdc-a8b1-c6a73680abba" providerId="ADAL" clId="{244C0453-FDA9-47D9-9B6B-634C356E96C9}" dt="2025-03-19T21:05:52.656" v="205" actId="20577"/>
          <ac:spMkLst>
            <pc:docMk/>
            <pc:sldMk cId="1819028542" sldId="1491"/>
            <ac:spMk id="18" creationId="{629EE5DA-7D1D-E8B8-2C25-52C39633C578}"/>
          </ac:spMkLst>
        </pc:spChg>
        <pc:picChg chg="mod">
          <ac:chgData name="Sevart, Mary E." userId="e762f4c3-389a-4cdc-a8b1-c6a73680abba" providerId="ADAL" clId="{244C0453-FDA9-47D9-9B6B-634C356E96C9}" dt="2025-03-19T21:05:08.654" v="136" actId="1076"/>
          <ac:picMkLst>
            <pc:docMk/>
            <pc:sldMk cId="1819028542" sldId="1491"/>
            <ac:picMk id="17" creationId="{9F7177EC-EE02-3895-D359-A0C55DEF2B8A}"/>
          </ac:picMkLst>
        </pc:picChg>
      </pc:sldChg>
      <pc:sldChg chg="modSp mod modAnim">
        <pc:chgData name="Sevart, Mary E." userId="e762f4c3-389a-4cdc-a8b1-c6a73680abba" providerId="ADAL" clId="{244C0453-FDA9-47D9-9B6B-634C356E96C9}" dt="2025-03-20T16:40:44.859" v="1473" actId="20577"/>
        <pc:sldMkLst>
          <pc:docMk/>
          <pc:sldMk cId="325066568" sldId="1492"/>
        </pc:sldMkLst>
        <pc:spChg chg="mod">
          <ac:chgData name="Sevart, Mary E." userId="e762f4c3-389a-4cdc-a8b1-c6a73680abba" providerId="ADAL" clId="{244C0453-FDA9-47D9-9B6B-634C356E96C9}" dt="2025-03-19T21:07:18.013" v="223" actId="1076"/>
          <ac:spMkLst>
            <pc:docMk/>
            <pc:sldMk cId="325066568" sldId="1492"/>
            <ac:spMk id="16" creationId="{FC00596C-64EB-7CCD-66BB-EFDA08A4F67B}"/>
          </ac:spMkLst>
        </pc:spChg>
        <pc:spChg chg="mod">
          <ac:chgData name="Sevart, Mary E." userId="e762f4c3-389a-4cdc-a8b1-c6a73680abba" providerId="ADAL" clId="{244C0453-FDA9-47D9-9B6B-634C356E96C9}" dt="2025-03-20T16:40:44.859" v="1473" actId="20577"/>
          <ac:spMkLst>
            <pc:docMk/>
            <pc:sldMk cId="325066568" sldId="1492"/>
            <ac:spMk id="21" creationId="{767BB3A2-8933-A781-C80B-EBEB2E6106A8}"/>
          </ac:spMkLst>
        </pc:spChg>
        <pc:spChg chg="mod">
          <ac:chgData name="Sevart, Mary E." userId="e762f4c3-389a-4cdc-a8b1-c6a73680abba" providerId="ADAL" clId="{244C0453-FDA9-47D9-9B6B-634C356E96C9}" dt="2025-03-20T16:39:29.091" v="1348" actId="1076"/>
          <ac:spMkLst>
            <pc:docMk/>
            <pc:sldMk cId="325066568" sldId="1492"/>
            <ac:spMk id="22" creationId="{EA6A145A-DAFB-8902-0841-9A54E3CB42BF}"/>
          </ac:spMkLst>
        </pc:spChg>
        <pc:spChg chg="mod">
          <ac:chgData name="Sevart, Mary E." userId="e762f4c3-389a-4cdc-a8b1-c6a73680abba" providerId="ADAL" clId="{244C0453-FDA9-47D9-9B6B-634C356E96C9}" dt="2025-03-20T16:40:11.605" v="1425" actId="20577"/>
          <ac:spMkLst>
            <pc:docMk/>
            <pc:sldMk cId="325066568" sldId="1492"/>
            <ac:spMk id="23" creationId="{16421A19-EE7E-B0CD-5E8B-BAA2D19844FD}"/>
          </ac:spMkLst>
        </pc:spChg>
        <pc:picChg chg="mod">
          <ac:chgData name="Sevart, Mary E." userId="e762f4c3-389a-4cdc-a8b1-c6a73680abba" providerId="ADAL" clId="{244C0453-FDA9-47D9-9B6B-634C356E96C9}" dt="2025-03-19T21:07:14.028" v="222" actId="1076"/>
          <ac:picMkLst>
            <pc:docMk/>
            <pc:sldMk cId="325066568" sldId="1492"/>
            <ac:picMk id="20" creationId="{FDF1B71D-5555-55A1-50BA-BE51D35F7DFD}"/>
          </ac:picMkLst>
        </pc:picChg>
        <pc:picChg chg="mod">
          <ac:chgData name="Sevart, Mary E." userId="e762f4c3-389a-4cdc-a8b1-c6a73680abba" providerId="ADAL" clId="{244C0453-FDA9-47D9-9B6B-634C356E96C9}" dt="2025-03-20T16:39:29.091" v="1348" actId="1076"/>
          <ac:picMkLst>
            <pc:docMk/>
            <pc:sldMk cId="325066568" sldId="1492"/>
            <ac:picMk id="1036" creationId="{7DB29DD1-514B-E12E-6F58-103C9C45E3EA}"/>
          </ac:picMkLst>
        </pc:picChg>
      </pc:sldChg>
      <pc:sldChg chg="ord modAnim">
        <pc:chgData name="Sevart, Mary E." userId="e762f4c3-389a-4cdc-a8b1-c6a73680abba" providerId="ADAL" clId="{244C0453-FDA9-47D9-9B6B-634C356E96C9}" dt="2025-03-20T16:31:28.259" v="862"/>
        <pc:sldMkLst>
          <pc:docMk/>
          <pc:sldMk cId="3453302720" sldId="1494"/>
        </pc:sldMkLst>
      </pc:sldChg>
      <pc:sldChg chg="addSp delSp modSp mod ord">
        <pc:chgData name="Sevart, Mary E." userId="e762f4c3-389a-4cdc-a8b1-c6a73680abba" providerId="ADAL" clId="{244C0453-FDA9-47D9-9B6B-634C356E96C9}" dt="2025-03-20T19:22:49.336" v="1809" actId="14100"/>
        <pc:sldMkLst>
          <pc:docMk/>
          <pc:sldMk cId="4236176603" sldId="1495"/>
        </pc:sldMkLst>
        <pc:picChg chg="add mod ord">
          <ac:chgData name="Sevart, Mary E." userId="e762f4c3-389a-4cdc-a8b1-c6a73680abba" providerId="ADAL" clId="{244C0453-FDA9-47D9-9B6B-634C356E96C9}" dt="2025-03-20T19:22:42.382" v="1808" actId="1038"/>
          <ac:picMkLst>
            <pc:docMk/>
            <pc:sldMk cId="4236176603" sldId="1495"/>
            <ac:picMk id="16" creationId="{C1940DAB-9A70-40E5-D760-4ACB4696CB19}"/>
          </ac:picMkLst>
        </pc:picChg>
      </pc:sldChg>
      <pc:sldChg chg="ord">
        <pc:chgData name="Sevart, Mary E." userId="e762f4c3-389a-4cdc-a8b1-c6a73680abba" providerId="ADAL" clId="{244C0453-FDA9-47D9-9B6B-634C356E96C9}" dt="2025-03-20T16:26:57.774" v="818"/>
        <pc:sldMkLst>
          <pc:docMk/>
          <pc:sldMk cId="3539041604" sldId="1496"/>
        </pc:sldMkLst>
      </pc:sldChg>
      <pc:sldChg chg="addSp delSp modSp mod">
        <pc:chgData name="Sevart, Mary E." userId="e762f4c3-389a-4cdc-a8b1-c6a73680abba" providerId="ADAL" clId="{244C0453-FDA9-47D9-9B6B-634C356E96C9}" dt="2025-03-20T17:28:33.616" v="1731" actId="478"/>
        <pc:sldMkLst>
          <pc:docMk/>
          <pc:sldMk cId="3965369600" sldId="1497"/>
        </pc:sldMkLst>
        <pc:spChg chg="add mod">
          <ac:chgData name="Sevart, Mary E." userId="e762f4c3-389a-4cdc-a8b1-c6a73680abba" providerId="ADAL" clId="{244C0453-FDA9-47D9-9B6B-634C356E96C9}" dt="2025-03-20T17:24:25.715" v="1656" actId="1582"/>
          <ac:spMkLst>
            <pc:docMk/>
            <pc:sldMk cId="3965369600" sldId="1497"/>
            <ac:spMk id="8" creationId="{26C8773B-B1A1-5E8E-F039-259E8AC922FB}"/>
          </ac:spMkLst>
        </pc:spChg>
        <pc:spChg chg="add mod">
          <ac:chgData name="Sevart, Mary E." userId="e762f4c3-389a-4cdc-a8b1-c6a73680abba" providerId="ADAL" clId="{244C0453-FDA9-47D9-9B6B-634C356E96C9}" dt="2025-03-20T17:24:25.715" v="1656" actId="1582"/>
          <ac:spMkLst>
            <pc:docMk/>
            <pc:sldMk cId="3965369600" sldId="1497"/>
            <ac:spMk id="30" creationId="{3CB2CD46-40A8-B9CD-EC6D-E923991682BF}"/>
          </ac:spMkLst>
        </pc:spChg>
        <pc:spChg chg="add mod">
          <ac:chgData name="Sevart, Mary E." userId="e762f4c3-389a-4cdc-a8b1-c6a73680abba" providerId="ADAL" clId="{244C0453-FDA9-47D9-9B6B-634C356E96C9}" dt="2025-03-20T17:24:40.592" v="1659" actId="14100"/>
          <ac:spMkLst>
            <pc:docMk/>
            <pc:sldMk cId="3965369600" sldId="1497"/>
            <ac:spMk id="31" creationId="{8F3332A4-6C63-B5E4-7F24-E9F52AEDC2A6}"/>
          </ac:spMkLst>
        </pc:spChg>
        <pc:spChg chg="add mod">
          <ac:chgData name="Sevart, Mary E." userId="e762f4c3-389a-4cdc-a8b1-c6a73680abba" providerId="ADAL" clId="{244C0453-FDA9-47D9-9B6B-634C356E96C9}" dt="2025-03-20T17:24:34.151" v="1658" actId="14100"/>
          <ac:spMkLst>
            <pc:docMk/>
            <pc:sldMk cId="3965369600" sldId="1497"/>
            <ac:spMk id="32" creationId="{89426A0F-69A4-24DB-FB44-C2E42432BE76}"/>
          </ac:spMkLst>
        </pc:spChg>
        <pc:spChg chg="add mod">
          <ac:chgData name="Sevart, Mary E." userId="e762f4c3-389a-4cdc-a8b1-c6a73680abba" providerId="ADAL" clId="{244C0453-FDA9-47D9-9B6B-634C356E96C9}" dt="2025-03-20T17:25:00.153" v="1670" actId="1076"/>
          <ac:spMkLst>
            <pc:docMk/>
            <pc:sldMk cId="3965369600" sldId="1497"/>
            <ac:spMk id="33" creationId="{49C1D699-D0DE-8D9E-8CB0-0089A9EC21CB}"/>
          </ac:spMkLst>
        </pc:spChg>
        <pc:spChg chg="add mod">
          <ac:chgData name="Sevart, Mary E." userId="e762f4c3-389a-4cdc-a8b1-c6a73680abba" providerId="ADAL" clId="{244C0453-FDA9-47D9-9B6B-634C356E96C9}" dt="2025-03-20T17:25:04.287" v="1672" actId="1076"/>
          <ac:spMkLst>
            <pc:docMk/>
            <pc:sldMk cId="3965369600" sldId="1497"/>
            <ac:spMk id="34" creationId="{88E42941-5E58-112C-D833-1FAACE867C19}"/>
          </ac:spMkLst>
        </pc:spChg>
        <pc:spChg chg="add mod">
          <ac:chgData name="Sevart, Mary E." userId="e762f4c3-389a-4cdc-a8b1-c6a73680abba" providerId="ADAL" clId="{244C0453-FDA9-47D9-9B6B-634C356E96C9}" dt="2025-03-20T17:25:20.757" v="1679" actId="1076"/>
          <ac:spMkLst>
            <pc:docMk/>
            <pc:sldMk cId="3965369600" sldId="1497"/>
            <ac:spMk id="35" creationId="{D4817236-A879-B54B-6133-F7497D8921B3}"/>
          </ac:spMkLst>
        </pc:spChg>
        <pc:spChg chg="add mod">
          <ac:chgData name="Sevart, Mary E." userId="e762f4c3-389a-4cdc-a8b1-c6a73680abba" providerId="ADAL" clId="{244C0453-FDA9-47D9-9B6B-634C356E96C9}" dt="2025-03-20T17:25:26.378" v="1681" actId="1076"/>
          <ac:spMkLst>
            <pc:docMk/>
            <pc:sldMk cId="3965369600" sldId="1497"/>
            <ac:spMk id="36" creationId="{BFB6A572-9351-D181-67DC-7DAADCE88971}"/>
          </ac:spMkLst>
        </pc:spChg>
        <pc:spChg chg="add mod">
          <ac:chgData name="Sevart, Mary E." userId="e762f4c3-389a-4cdc-a8b1-c6a73680abba" providerId="ADAL" clId="{244C0453-FDA9-47D9-9B6B-634C356E96C9}" dt="2025-03-20T17:25:38.976" v="1684" actId="14100"/>
          <ac:spMkLst>
            <pc:docMk/>
            <pc:sldMk cId="3965369600" sldId="1497"/>
            <ac:spMk id="37" creationId="{CEF8A572-6C14-D011-07C9-9E1112948CAD}"/>
          </ac:spMkLst>
        </pc:spChg>
        <pc:spChg chg="add mod">
          <ac:chgData name="Sevart, Mary E." userId="e762f4c3-389a-4cdc-a8b1-c6a73680abba" providerId="ADAL" clId="{244C0453-FDA9-47D9-9B6B-634C356E96C9}" dt="2025-03-20T17:25:43.816" v="1686" actId="1076"/>
          <ac:spMkLst>
            <pc:docMk/>
            <pc:sldMk cId="3965369600" sldId="1497"/>
            <ac:spMk id="38" creationId="{EDB1FDAA-6406-DF81-CD09-5541C1E83B8A}"/>
          </ac:spMkLst>
        </pc:spChg>
        <pc:spChg chg="add mod">
          <ac:chgData name="Sevart, Mary E." userId="e762f4c3-389a-4cdc-a8b1-c6a73680abba" providerId="ADAL" clId="{244C0453-FDA9-47D9-9B6B-634C356E96C9}" dt="2025-03-20T17:26:59.555" v="1710" actId="208"/>
          <ac:spMkLst>
            <pc:docMk/>
            <pc:sldMk cId="3965369600" sldId="1497"/>
            <ac:spMk id="39" creationId="{BDCB5E98-9F4E-3CF1-1BFF-18B32A9488A8}"/>
          </ac:spMkLst>
        </pc:spChg>
        <pc:spChg chg="add mod">
          <ac:chgData name="Sevart, Mary E." userId="e762f4c3-389a-4cdc-a8b1-c6a73680abba" providerId="ADAL" clId="{244C0453-FDA9-47D9-9B6B-634C356E96C9}" dt="2025-03-20T17:26:59.555" v="1710" actId="208"/>
          <ac:spMkLst>
            <pc:docMk/>
            <pc:sldMk cId="3965369600" sldId="1497"/>
            <ac:spMk id="40" creationId="{F1D89A2C-74AB-42B2-8053-4281D2F28127}"/>
          </ac:spMkLst>
        </pc:spChg>
        <pc:spChg chg="add mod">
          <ac:chgData name="Sevart, Mary E." userId="e762f4c3-389a-4cdc-a8b1-c6a73680abba" providerId="ADAL" clId="{244C0453-FDA9-47D9-9B6B-634C356E96C9}" dt="2025-03-20T17:27:09.766" v="1711" actId="208"/>
          <ac:spMkLst>
            <pc:docMk/>
            <pc:sldMk cId="3965369600" sldId="1497"/>
            <ac:spMk id="41" creationId="{5F037A14-2BC5-D5EE-8870-C5D08A1F9C12}"/>
          </ac:spMkLst>
        </pc:spChg>
        <pc:spChg chg="add mod">
          <ac:chgData name="Sevart, Mary E." userId="e762f4c3-389a-4cdc-a8b1-c6a73680abba" providerId="ADAL" clId="{244C0453-FDA9-47D9-9B6B-634C356E96C9}" dt="2025-03-20T17:27:09.766" v="1711" actId="208"/>
          <ac:spMkLst>
            <pc:docMk/>
            <pc:sldMk cId="3965369600" sldId="1497"/>
            <ac:spMk id="42" creationId="{EB95BC99-DB85-B097-38A4-B8D3B4B84829}"/>
          </ac:spMkLst>
        </pc:spChg>
        <pc:spChg chg="add mod">
          <ac:chgData name="Sevart, Mary E." userId="e762f4c3-389a-4cdc-a8b1-c6a73680abba" providerId="ADAL" clId="{244C0453-FDA9-47D9-9B6B-634C356E96C9}" dt="2025-03-20T17:27:16.229" v="1713" actId="1076"/>
          <ac:spMkLst>
            <pc:docMk/>
            <pc:sldMk cId="3965369600" sldId="1497"/>
            <ac:spMk id="43" creationId="{2E41CE44-5D3F-20FE-393A-725BEA9FF477}"/>
          </ac:spMkLst>
        </pc:spChg>
        <pc:spChg chg="add mod">
          <ac:chgData name="Sevart, Mary E." userId="e762f4c3-389a-4cdc-a8b1-c6a73680abba" providerId="ADAL" clId="{244C0453-FDA9-47D9-9B6B-634C356E96C9}" dt="2025-03-20T17:27:19.920" v="1714" actId="1076"/>
          <ac:spMkLst>
            <pc:docMk/>
            <pc:sldMk cId="3965369600" sldId="1497"/>
            <ac:spMk id="44" creationId="{21D044F2-BEC9-39B0-025C-9C44AE6ADF43}"/>
          </ac:spMkLst>
        </pc:spChg>
        <pc:spChg chg="add mod">
          <ac:chgData name="Sevart, Mary E." userId="e762f4c3-389a-4cdc-a8b1-c6a73680abba" providerId="ADAL" clId="{244C0453-FDA9-47D9-9B6B-634C356E96C9}" dt="2025-03-20T17:27:42.129" v="1724" actId="1076"/>
          <ac:spMkLst>
            <pc:docMk/>
            <pc:sldMk cId="3965369600" sldId="1497"/>
            <ac:spMk id="45" creationId="{7FCE1A29-2D65-29F6-F04C-F3EFA611C5C2}"/>
          </ac:spMkLst>
        </pc:spChg>
        <pc:spChg chg="add mod">
          <ac:chgData name="Sevart, Mary E." userId="e762f4c3-389a-4cdc-a8b1-c6a73680abba" providerId="ADAL" clId="{244C0453-FDA9-47D9-9B6B-634C356E96C9}" dt="2025-03-20T17:27:36.958" v="1721" actId="1076"/>
          <ac:spMkLst>
            <pc:docMk/>
            <pc:sldMk cId="3965369600" sldId="1497"/>
            <ac:spMk id="46" creationId="{74699D94-052B-8AEF-0C92-EE8DAD9CFB8B}"/>
          </ac:spMkLst>
        </pc:spChg>
        <pc:spChg chg="add mod">
          <ac:chgData name="Sevart, Mary E." userId="e762f4c3-389a-4cdc-a8b1-c6a73680abba" providerId="ADAL" clId="{244C0453-FDA9-47D9-9B6B-634C356E96C9}" dt="2025-03-20T17:27:46.242" v="1725" actId="1076"/>
          <ac:spMkLst>
            <pc:docMk/>
            <pc:sldMk cId="3965369600" sldId="1497"/>
            <ac:spMk id="47" creationId="{75D3A0F3-B357-462E-01BA-C11CC56D51EF}"/>
          </ac:spMkLst>
        </pc:spChg>
        <pc:spChg chg="add mod">
          <ac:chgData name="Sevart, Mary E." userId="e762f4c3-389a-4cdc-a8b1-c6a73680abba" providerId="ADAL" clId="{244C0453-FDA9-47D9-9B6B-634C356E96C9}" dt="2025-03-20T17:27:53.194" v="1727" actId="1076"/>
          <ac:spMkLst>
            <pc:docMk/>
            <pc:sldMk cId="3965369600" sldId="1497"/>
            <ac:spMk id="48" creationId="{E2B4E783-8123-2B8B-ADB4-5009681709FA}"/>
          </ac:spMkLst>
        </pc:spChg>
        <pc:picChg chg="mod">
          <ac:chgData name="Sevart, Mary E." userId="e762f4c3-389a-4cdc-a8b1-c6a73680abba" providerId="ADAL" clId="{244C0453-FDA9-47D9-9B6B-634C356E96C9}" dt="2025-03-20T17:23:24.537" v="1641" actId="1076"/>
          <ac:picMkLst>
            <pc:docMk/>
            <pc:sldMk cId="3965369600" sldId="1497"/>
            <ac:picMk id="4" creationId="{3685C576-BDC5-7DF9-B00D-945A807B9596}"/>
          </ac:picMkLst>
        </pc:picChg>
        <pc:picChg chg="mod ord">
          <ac:chgData name="Sevart, Mary E." userId="e762f4c3-389a-4cdc-a8b1-c6a73680abba" providerId="ADAL" clId="{244C0453-FDA9-47D9-9B6B-634C356E96C9}" dt="2025-03-20T17:26:37.188" v="1703" actId="167"/>
          <ac:picMkLst>
            <pc:docMk/>
            <pc:sldMk cId="3965369600" sldId="1497"/>
            <ac:picMk id="29" creationId="{8FC4733F-FE08-B58C-A3D6-6A5BAEB89E00}"/>
          </ac:picMkLst>
        </pc:picChg>
      </pc:sldChg>
      <pc:sldChg chg="addSp delSp modSp mod">
        <pc:chgData name="Sevart, Mary E." userId="e762f4c3-389a-4cdc-a8b1-c6a73680abba" providerId="ADAL" clId="{244C0453-FDA9-47D9-9B6B-634C356E96C9}" dt="2025-03-20T19:21:48.098" v="1777" actId="1076"/>
        <pc:sldMkLst>
          <pc:docMk/>
          <pc:sldMk cId="2233042058" sldId="1501"/>
        </pc:sldMkLst>
        <pc:picChg chg="add mod modCrop">
          <ac:chgData name="Sevart, Mary E." userId="e762f4c3-389a-4cdc-a8b1-c6a73680abba" providerId="ADAL" clId="{244C0453-FDA9-47D9-9B6B-634C356E96C9}" dt="2025-03-20T19:14:23.718" v="1761" actId="1076"/>
          <ac:picMkLst>
            <pc:docMk/>
            <pc:sldMk cId="2233042058" sldId="1501"/>
            <ac:picMk id="5" creationId="{E9E3B479-6A98-BE38-C1A4-72020AAA98E1}"/>
          </ac:picMkLst>
        </pc:picChg>
        <pc:picChg chg="add mod ord modCrop">
          <ac:chgData name="Sevart, Mary E." userId="e762f4c3-389a-4cdc-a8b1-c6a73680abba" providerId="ADAL" clId="{244C0453-FDA9-47D9-9B6B-634C356E96C9}" dt="2025-03-20T19:21:48.098" v="1777" actId="1076"/>
          <ac:picMkLst>
            <pc:docMk/>
            <pc:sldMk cId="2233042058" sldId="1501"/>
            <ac:picMk id="12" creationId="{287BBB59-6323-700A-215B-0FF9BD351867}"/>
          </ac:picMkLst>
        </pc:picChg>
      </pc:sldChg>
      <pc:sldChg chg="addSp modSp add mod ord modAnim">
        <pc:chgData name="Sevart, Mary E." userId="e762f4c3-389a-4cdc-a8b1-c6a73680abba" providerId="ADAL" clId="{244C0453-FDA9-47D9-9B6B-634C356E96C9}" dt="2025-03-19T21:20:25.366" v="812"/>
        <pc:sldMkLst>
          <pc:docMk/>
          <pc:sldMk cId="1471108061" sldId="1502"/>
        </pc:sldMkLst>
        <pc:spChg chg="mod">
          <ac:chgData name="Sevart, Mary E." userId="e762f4c3-389a-4cdc-a8b1-c6a73680abba" providerId="ADAL" clId="{244C0453-FDA9-47D9-9B6B-634C356E96C9}" dt="2025-03-19T21:18:45.799" v="797" actId="20577"/>
          <ac:spMkLst>
            <pc:docMk/>
            <pc:sldMk cId="1471108061" sldId="1502"/>
            <ac:spMk id="2" creationId="{1B756881-2907-BB31-BFED-5FC21626EEA5}"/>
          </ac:spMkLst>
        </pc:spChg>
        <pc:spChg chg="add mod">
          <ac:chgData name="Sevart, Mary E." userId="e762f4c3-389a-4cdc-a8b1-c6a73680abba" providerId="ADAL" clId="{244C0453-FDA9-47D9-9B6B-634C356E96C9}" dt="2025-03-19T21:19:39.465" v="801" actId="1582"/>
          <ac:spMkLst>
            <pc:docMk/>
            <pc:sldMk cId="1471108061" sldId="1502"/>
            <ac:spMk id="3" creationId="{D010B265-1DA7-82A9-BC00-B7A550B0F4CC}"/>
          </ac:spMkLst>
        </pc:spChg>
        <pc:spChg chg="add mod">
          <ac:chgData name="Sevart, Mary E." userId="e762f4c3-389a-4cdc-a8b1-c6a73680abba" providerId="ADAL" clId="{244C0453-FDA9-47D9-9B6B-634C356E96C9}" dt="2025-03-19T21:20:04.430" v="807" actId="1037"/>
          <ac:spMkLst>
            <pc:docMk/>
            <pc:sldMk cId="1471108061" sldId="1502"/>
            <ac:spMk id="4" creationId="{A893A1F3-501E-E61B-9A10-D28BF572833B}"/>
          </ac:spMkLst>
        </pc:spChg>
        <pc:spChg chg="add mod">
          <ac:chgData name="Sevart, Mary E." userId="e762f4c3-389a-4cdc-a8b1-c6a73680abba" providerId="ADAL" clId="{244C0453-FDA9-47D9-9B6B-634C356E96C9}" dt="2025-03-19T21:20:09.836" v="809" actId="1076"/>
          <ac:spMkLst>
            <pc:docMk/>
            <pc:sldMk cId="1471108061" sldId="1502"/>
            <ac:spMk id="6" creationId="{32F0FD8E-E433-7CF5-025B-3F52F82C0784}"/>
          </ac:spMkLst>
        </pc:spChg>
      </pc:sldChg>
      <pc:sldChg chg="addSp delSp modSp new mod modAnim">
        <pc:chgData name="Sevart, Mary E." userId="e762f4c3-389a-4cdc-a8b1-c6a73680abba" providerId="ADAL" clId="{244C0453-FDA9-47D9-9B6B-634C356E96C9}" dt="2025-03-20T16:42:04.652" v="1633" actId="20577"/>
        <pc:sldMkLst>
          <pc:docMk/>
          <pc:sldMk cId="1994781851" sldId="1503"/>
        </pc:sldMkLst>
        <pc:spChg chg="mod">
          <ac:chgData name="Sevart, Mary E." userId="e762f4c3-389a-4cdc-a8b1-c6a73680abba" providerId="ADAL" clId="{244C0453-FDA9-47D9-9B6B-634C356E96C9}" dt="2025-03-20T16:29:53.771" v="851" actId="20577"/>
          <ac:spMkLst>
            <pc:docMk/>
            <pc:sldMk cId="1994781851" sldId="1503"/>
            <ac:spMk id="2" creationId="{43544CA8-7EA3-39C0-DCC1-89C089957CC1}"/>
          </ac:spMkLst>
        </pc:spChg>
        <pc:spChg chg="add mod">
          <ac:chgData name="Sevart, Mary E." userId="e762f4c3-389a-4cdc-a8b1-c6a73680abba" providerId="ADAL" clId="{244C0453-FDA9-47D9-9B6B-634C356E96C9}" dt="2025-03-20T16:34:39.729" v="989" actId="27636"/>
          <ac:spMkLst>
            <pc:docMk/>
            <pc:sldMk cId="1994781851" sldId="1503"/>
            <ac:spMk id="83" creationId="{8C1C6E34-4819-2CBF-0686-7BF7EBE40DD7}"/>
          </ac:spMkLst>
        </pc:spChg>
        <pc:spChg chg="add mod">
          <ac:chgData name="Sevart, Mary E." userId="e762f4c3-389a-4cdc-a8b1-c6a73680abba" providerId="ADAL" clId="{244C0453-FDA9-47D9-9B6B-634C356E96C9}" dt="2025-03-20T16:42:04.652" v="1633" actId="20577"/>
          <ac:spMkLst>
            <pc:docMk/>
            <pc:sldMk cId="1994781851" sldId="1503"/>
            <ac:spMk id="84" creationId="{DEA40AED-5288-6858-003F-626616905505}"/>
          </ac:spMkLst>
        </pc:spChg>
        <pc:picChg chg="add mod modCrop">
          <ac:chgData name="Sevart, Mary E." userId="e762f4c3-389a-4cdc-a8b1-c6a73680abba" providerId="ADAL" clId="{244C0453-FDA9-47D9-9B6B-634C356E96C9}" dt="2025-03-20T16:33:35.388" v="927" actId="1038"/>
          <ac:picMkLst>
            <pc:docMk/>
            <pc:sldMk cId="1994781851" sldId="1503"/>
            <ac:picMk id="4" creationId="{1F4004B9-BAE1-74E4-BAC6-BEB645C915D5}"/>
          </ac:picMkLst>
        </pc:picChg>
        <pc:picChg chg="add mod">
          <ac:chgData name="Sevart, Mary E." userId="e762f4c3-389a-4cdc-a8b1-c6a73680abba" providerId="ADAL" clId="{244C0453-FDA9-47D9-9B6B-634C356E96C9}" dt="2025-03-20T16:33:29.135" v="915" actId="1038"/>
          <ac:picMkLst>
            <pc:docMk/>
            <pc:sldMk cId="1994781851" sldId="1503"/>
            <ac:picMk id="79" creationId="{EDF662EF-EB48-D1DA-743E-1809A75B94D2}"/>
          </ac:picMkLst>
        </pc:picChg>
        <pc:picChg chg="add mod">
          <ac:chgData name="Sevart, Mary E." userId="e762f4c3-389a-4cdc-a8b1-c6a73680abba" providerId="ADAL" clId="{244C0453-FDA9-47D9-9B6B-634C356E96C9}" dt="2025-03-20T16:33:32.284" v="925" actId="1038"/>
          <ac:picMkLst>
            <pc:docMk/>
            <pc:sldMk cId="1994781851" sldId="1503"/>
            <ac:picMk id="80" creationId="{F6C8F5C9-14E9-1082-951D-1E00C8F41919}"/>
          </ac:picMkLst>
        </pc:picChg>
      </pc:sldChg>
    </pc:docChg>
  </pc:docChgLst>
  <pc:docChgLst>
    <pc:chgData name="Sevart, Mary E." userId="e762f4c3-389a-4cdc-a8b1-c6a73680abba" providerId="ADAL" clId="{DA14933B-4520-49FF-AE9F-8540839B3E9C}"/>
    <pc:docChg chg="undo custSel addSld delSld modSld">
      <pc:chgData name="Sevart, Mary E." userId="e762f4c3-389a-4cdc-a8b1-c6a73680abba" providerId="ADAL" clId="{DA14933B-4520-49FF-AE9F-8540839B3E9C}" dt="2025-03-25T21:57:02.065" v="1303" actId="20577"/>
      <pc:docMkLst>
        <pc:docMk/>
      </pc:docMkLst>
      <pc:sldChg chg="modSp mod">
        <pc:chgData name="Sevart, Mary E." userId="e762f4c3-389a-4cdc-a8b1-c6a73680abba" providerId="ADAL" clId="{DA14933B-4520-49FF-AE9F-8540839B3E9C}" dt="2025-02-26T21:00:32.328" v="2"/>
        <pc:sldMkLst>
          <pc:docMk/>
          <pc:sldMk cId="1848961327" sldId="1486"/>
        </pc:sldMkLst>
        <pc:spChg chg="mod">
          <ac:chgData name="Sevart, Mary E." userId="e762f4c3-389a-4cdc-a8b1-c6a73680abba" providerId="ADAL" clId="{DA14933B-4520-49FF-AE9F-8540839B3E9C}" dt="2025-02-26T21:00:26.383" v="1"/>
          <ac:spMkLst>
            <pc:docMk/>
            <pc:sldMk cId="1848961327" sldId="1486"/>
            <ac:spMk id="2" creationId="{9B4AE57E-B2F5-A083-3512-0B6EB94F540E}"/>
          </ac:spMkLst>
        </pc:spChg>
        <pc:spChg chg="mod">
          <ac:chgData name="Sevart, Mary E." userId="e762f4c3-389a-4cdc-a8b1-c6a73680abba" providerId="ADAL" clId="{DA14933B-4520-49FF-AE9F-8540839B3E9C}" dt="2025-02-26T21:00:32.328" v="2"/>
          <ac:spMkLst>
            <pc:docMk/>
            <pc:sldMk cId="1848961327" sldId="1486"/>
            <ac:spMk id="3" creationId="{714F6A11-3569-208F-7F94-3E8291714381}"/>
          </ac:spMkLst>
        </pc:spChg>
      </pc:sldChg>
      <pc:sldChg chg="addSp delSp modSp mod">
        <pc:chgData name="Sevart, Mary E." userId="e762f4c3-389a-4cdc-a8b1-c6a73680abba" providerId="ADAL" clId="{DA14933B-4520-49FF-AE9F-8540839B3E9C}" dt="2025-03-13T17:49:12.114" v="535" actId="20577"/>
        <pc:sldMkLst>
          <pc:docMk/>
          <pc:sldMk cId="2018362892" sldId="1487"/>
        </pc:sldMkLst>
        <pc:spChg chg="mod">
          <ac:chgData name="Sevart, Mary E." userId="e762f4c3-389a-4cdc-a8b1-c6a73680abba" providerId="ADAL" clId="{DA14933B-4520-49FF-AE9F-8540839B3E9C}" dt="2025-03-13T17:49:12.114" v="535" actId="20577"/>
          <ac:spMkLst>
            <pc:docMk/>
            <pc:sldMk cId="2018362892" sldId="1487"/>
            <ac:spMk id="2" creationId="{4AA2E156-F649-90DB-5C4A-ADE8912F6CB8}"/>
          </ac:spMkLst>
        </pc:spChg>
        <pc:grpChg chg="add del">
          <ac:chgData name="Sevart, Mary E." userId="e762f4c3-389a-4cdc-a8b1-c6a73680abba" providerId="ADAL" clId="{DA14933B-4520-49FF-AE9F-8540839B3E9C}" dt="2025-02-26T21:01:10.858" v="4" actId="478"/>
          <ac:grpSpMkLst>
            <pc:docMk/>
            <pc:sldMk cId="2018362892" sldId="1487"/>
            <ac:grpSpMk id="8" creationId="{2B982FC5-C11E-82B2-E3C6-E1D7CDE4C63D}"/>
          </ac:grpSpMkLst>
        </pc:grpChg>
      </pc:sldChg>
      <pc:sldChg chg="modSp new mod">
        <pc:chgData name="Sevart, Mary E." userId="e762f4c3-389a-4cdc-a8b1-c6a73680abba" providerId="ADAL" clId="{DA14933B-4520-49FF-AE9F-8540839B3E9C}" dt="2025-02-26T21:01:38.065" v="29" actId="20577"/>
        <pc:sldMkLst>
          <pc:docMk/>
          <pc:sldMk cId="1983401198" sldId="1488"/>
        </pc:sldMkLst>
        <pc:spChg chg="mod">
          <ac:chgData name="Sevart, Mary E." userId="e762f4c3-389a-4cdc-a8b1-c6a73680abba" providerId="ADAL" clId="{DA14933B-4520-49FF-AE9F-8540839B3E9C}" dt="2025-02-26T21:01:38.065" v="29" actId="20577"/>
          <ac:spMkLst>
            <pc:docMk/>
            <pc:sldMk cId="1983401198" sldId="1488"/>
            <ac:spMk id="2" creationId="{8D82ACAB-A1E7-75C0-0772-02225B3B6939}"/>
          </ac:spMkLst>
        </pc:spChg>
      </pc:sldChg>
      <pc:sldChg chg="del">
        <pc:chgData name="Sevart, Mary E." userId="e762f4c3-389a-4cdc-a8b1-c6a73680abba" providerId="ADAL" clId="{DA14933B-4520-49FF-AE9F-8540839B3E9C}" dt="2025-02-26T21:00:17.288" v="0" actId="47"/>
        <pc:sldMkLst>
          <pc:docMk/>
          <pc:sldMk cId="3034049373" sldId="1488"/>
        </pc:sldMkLst>
      </pc:sldChg>
      <pc:sldChg chg="modSp mod">
        <pc:chgData name="Sevart, Mary E." userId="e762f4c3-389a-4cdc-a8b1-c6a73680abba" providerId="ADAL" clId="{DA14933B-4520-49FF-AE9F-8540839B3E9C}" dt="2025-03-13T17:47:34.689" v="285" actId="20577"/>
        <pc:sldMkLst>
          <pc:docMk/>
          <pc:sldMk cId="352805048" sldId="1489"/>
        </pc:sldMkLst>
        <pc:spChg chg="mod">
          <ac:chgData name="Sevart, Mary E." userId="e762f4c3-389a-4cdc-a8b1-c6a73680abba" providerId="ADAL" clId="{DA14933B-4520-49FF-AE9F-8540839B3E9C}" dt="2025-03-13T17:47:34.689" v="285" actId="20577"/>
          <ac:spMkLst>
            <pc:docMk/>
            <pc:sldMk cId="352805048" sldId="1489"/>
            <ac:spMk id="2" creationId="{1D955893-BB77-CC00-071D-51D764111D0B}"/>
          </ac:spMkLst>
        </pc:spChg>
      </pc:sldChg>
      <pc:sldChg chg="modSp mod">
        <pc:chgData name="Sevart, Mary E." userId="e762f4c3-389a-4cdc-a8b1-c6a73680abba" providerId="ADAL" clId="{DA14933B-4520-49FF-AE9F-8540839B3E9C}" dt="2025-03-13T17:48:12.724" v="371" actId="1076"/>
        <pc:sldMkLst>
          <pc:docMk/>
          <pc:sldMk cId="2108767925" sldId="1490"/>
        </pc:sldMkLst>
        <pc:spChg chg="mod">
          <ac:chgData name="Sevart, Mary E." userId="e762f4c3-389a-4cdc-a8b1-c6a73680abba" providerId="ADAL" clId="{DA14933B-4520-49FF-AE9F-8540839B3E9C}" dt="2025-03-13T17:48:12.724" v="371" actId="1076"/>
          <ac:spMkLst>
            <pc:docMk/>
            <pc:sldMk cId="2108767925" sldId="1490"/>
            <ac:spMk id="2" creationId="{EB411D68-CCBC-E2CF-1E1C-817BB67AA331}"/>
          </ac:spMkLst>
        </pc:spChg>
      </pc:sldChg>
      <pc:sldChg chg="modSp mod">
        <pc:chgData name="Sevart, Mary E." userId="e762f4c3-389a-4cdc-a8b1-c6a73680abba" providerId="ADAL" clId="{DA14933B-4520-49FF-AE9F-8540839B3E9C}" dt="2025-03-13T17:48:45.150" v="459" actId="20577"/>
        <pc:sldMkLst>
          <pc:docMk/>
          <pc:sldMk cId="1819028542" sldId="1491"/>
        </pc:sldMkLst>
        <pc:spChg chg="mod">
          <ac:chgData name="Sevart, Mary E." userId="e762f4c3-389a-4cdc-a8b1-c6a73680abba" providerId="ADAL" clId="{DA14933B-4520-49FF-AE9F-8540839B3E9C}" dt="2025-03-13T17:48:45.150" v="459" actId="20577"/>
          <ac:spMkLst>
            <pc:docMk/>
            <pc:sldMk cId="1819028542" sldId="1491"/>
            <ac:spMk id="2" creationId="{B49363DA-9136-5FF5-5DFC-4200888B5D9E}"/>
          </ac:spMkLst>
        </pc:spChg>
      </pc:sldChg>
      <pc:sldChg chg="addSp delSp modSp mod delAnim modAnim">
        <pc:chgData name="Sevart, Mary E." userId="e762f4c3-389a-4cdc-a8b1-c6a73680abba" providerId="ADAL" clId="{DA14933B-4520-49FF-AE9F-8540839B3E9C}" dt="2025-03-20T20:59:49.092" v="793"/>
        <pc:sldMkLst>
          <pc:docMk/>
          <pc:sldMk cId="3903472926" sldId="1493"/>
        </pc:sldMkLst>
        <pc:spChg chg="mod ord">
          <ac:chgData name="Sevart, Mary E." userId="e762f4c3-389a-4cdc-a8b1-c6a73680abba" providerId="ADAL" clId="{DA14933B-4520-49FF-AE9F-8540839B3E9C}" dt="2025-03-20T20:57:47.674" v="750" actId="1036"/>
          <ac:spMkLst>
            <pc:docMk/>
            <pc:sldMk cId="3903472926" sldId="1493"/>
            <ac:spMk id="4" creationId="{14C4A627-DD39-D471-D382-2B72176C0D1A}"/>
          </ac:spMkLst>
        </pc:spChg>
        <pc:spChg chg="mod ord">
          <ac:chgData name="Sevart, Mary E." userId="e762f4c3-389a-4cdc-a8b1-c6a73680abba" providerId="ADAL" clId="{DA14933B-4520-49FF-AE9F-8540839B3E9C}" dt="2025-03-20T20:57:51.335" v="756" actId="1035"/>
          <ac:spMkLst>
            <pc:docMk/>
            <pc:sldMk cId="3903472926" sldId="1493"/>
            <ac:spMk id="5" creationId="{DD6AE984-FDF8-AC6A-3B40-73C380464251}"/>
          </ac:spMkLst>
        </pc:spChg>
        <pc:grpChg chg="add mod">
          <ac:chgData name="Sevart, Mary E." userId="e762f4c3-389a-4cdc-a8b1-c6a73680abba" providerId="ADAL" clId="{DA14933B-4520-49FF-AE9F-8540839B3E9C}" dt="2025-03-20T20:57:44.275" v="745" actId="1076"/>
          <ac:grpSpMkLst>
            <pc:docMk/>
            <pc:sldMk cId="3903472926" sldId="1493"/>
            <ac:grpSpMk id="18" creationId="{3493A5D0-C5AE-007B-A052-9A5D0D5CDF9C}"/>
          </ac:grpSpMkLst>
        </pc:grpChg>
        <pc:picChg chg="mod topLvl modCrop">
          <ac:chgData name="Sevart, Mary E." userId="e762f4c3-389a-4cdc-a8b1-c6a73680abba" providerId="ADAL" clId="{DA14933B-4520-49FF-AE9F-8540839B3E9C}" dt="2025-03-20T20:55:49.820" v="725" actId="164"/>
          <ac:picMkLst>
            <pc:docMk/>
            <pc:sldMk cId="3903472926" sldId="1493"/>
            <ac:picMk id="7" creationId="{882975D3-7507-4627-8FFC-7E5E72AC7144}"/>
          </ac:picMkLst>
        </pc:picChg>
        <pc:picChg chg="mod topLvl">
          <ac:chgData name="Sevart, Mary E." userId="e762f4c3-389a-4cdc-a8b1-c6a73680abba" providerId="ADAL" clId="{DA14933B-4520-49FF-AE9F-8540839B3E9C}" dt="2025-03-20T20:55:49.820" v="725" actId="164"/>
          <ac:picMkLst>
            <pc:docMk/>
            <pc:sldMk cId="3903472926" sldId="1493"/>
            <ac:picMk id="8" creationId="{E4503AE3-D65C-2DBF-A77F-FCFA23C682BA}"/>
          </ac:picMkLst>
        </pc:picChg>
        <pc:picChg chg="add mod ord">
          <ac:chgData name="Sevart, Mary E." userId="e762f4c3-389a-4cdc-a8b1-c6a73680abba" providerId="ADAL" clId="{DA14933B-4520-49FF-AE9F-8540839B3E9C}" dt="2025-03-20T20:59:36.831" v="790" actId="167"/>
          <ac:picMkLst>
            <pc:docMk/>
            <pc:sldMk cId="3903472926" sldId="1493"/>
            <ac:picMk id="16" creationId="{A18B1092-9138-F08C-B37E-8534691CC86F}"/>
          </ac:picMkLst>
        </pc:picChg>
        <pc:picChg chg="add mod modCrop">
          <ac:chgData name="Sevart, Mary E." userId="e762f4c3-389a-4cdc-a8b1-c6a73680abba" providerId="ADAL" clId="{DA14933B-4520-49FF-AE9F-8540839B3E9C}" dt="2025-03-20T20:58:00.677" v="757" actId="14100"/>
          <ac:picMkLst>
            <pc:docMk/>
            <pc:sldMk cId="3903472926" sldId="1493"/>
            <ac:picMk id="20" creationId="{B9D982C6-3FF7-51AF-36AB-FE3935EF1089}"/>
          </ac:picMkLst>
        </pc:picChg>
        <pc:picChg chg="add mod">
          <ac:chgData name="Sevart, Mary E." userId="e762f4c3-389a-4cdc-a8b1-c6a73680abba" providerId="ADAL" clId="{DA14933B-4520-49FF-AE9F-8540839B3E9C}" dt="2025-03-20T20:58:08.468" v="759" actId="1076"/>
          <ac:picMkLst>
            <pc:docMk/>
            <pc:sldMk cId="3903472926" sldId="1493"/>
            <ac:picMk id="21" creationId="{43FFE7ED-8406-48F4-62D3-63E295A63923}"/>
          </ac:picMkLst>
        </pc:picChg>
      </pc:sldChg>
      <pc:sldChg chg="del">
        <pc:chgData name="Sevart, Mary E." userId="e762f4c3-389a-4cdc-a8b1-c6a73680abba" providerId="ADAL" clId="{DA14933B-4520-49FF-AE9F-8540839B3E9C}" dt="2025-02-26T21:00:17.288" v="0" actId="47"/>
        <pc:sldMkLst>
          <pc:docMk/>
          <pc:sldMk cId="2754158540" sldId="1494"/>
        </pc:sldMkLst>
      </pc:sldChg>
      <pc:sldChg chg="addSp modSp mod modAnim">
        <pc:chgData name="Sevart, Mary E." userId="e762f4c3-389a-4cdc-a8b1-c6a73680abba" providerId="ADAL" clId="{DA14933B-4520-49FF-AE9F-8540839B3E9C}" dt="2025-03-22T23:46:00.640" v="1098"/>
        <pc:sldMkLst>
          <pc:docMk/>
          <pc:sldMk cId="3453302720" sldId="1494"/>
        </pc:sldMkLst>
        <pc:spChg chg="add mod">
          <ac:chgData name="Sevart, Mary E." userId="e762f4c3-389a-4cdc-a8b1-c6a73680abba" providerId="ADAL" clId="{DA14933B-4520-49FF-AE9F-8540839B3E9C}" dt="2025-03-20T20:58:50.609" v="788" actId="113"/>
          <ac:spMkLst>
            <pc:docMk/>
            <pc:sldMk cId="3453302720" sldId="1494"/>
            <ac:spMk id="3" creationId="{BE1914B8-0411-3D51-E9D5-26364F85ED27}"/>
          </ac:spMkLst>
        </pc:spChg>
        <pc:spChg chg="add mod">
          <ac:chgData name="Sevart, Mary E." userId="e762f4c3-389a-4cdc-a8b1-c6a73680abba" providerId="ADAL" clId="{DA14933B-4520-49FF-AE9F-8540839B3E9C}" dt="2025-03-20T20:58:48.208" v="787" actId="113"/>
          <ac:spMkLst>
            <pc:docMk/>
            <pc:sldMk cId="3453302720" sldId="1494"/>
            <ac:spMk id="44" creationId="{6D3BCF5D-D148-8F5A-069B-D96271C0D47E}"/>
          </ac:spMkLst>
        </pc:spChg>
        <pc:spChg chg="add mod">
          <ac:chgData name="Sevart, Mary E." userId="e762f4c3-389a-4cdc-a8b1-c6a73680abba" providerId="ADAL" clId="{DA14933B-4520-49FF-AE9F-8540839B3E9C}" dt="2025-03-22T23:45:34.812" v="1097" actId="207"/>
          <ac:spMkLst>
            <pc:docMk/>
            <pc:sldMk cId="3453302720" sldId="1494"/>
            <ac:spMk id="45" creationId="{7394D185-6CF5-72C4-A986-216C01611E80}"/>
          </ac:spMkLst>
        </pc:spChg>
      </pc:sldChg>
      <pc:sldChg chg="addSp delSp modSp mod modAnim">
        <pc:chgData name="Sevart, Mary E." userId="e762f4c3-389a-4cdc-a8b1-c6a73680abba" providerId="ADAL" clId="{DA14933B-4520-49FF-AE9F-8540839B3E9C}" dt="2025-03-25T21:52:02.017" v="1292"/>
        <pc:sldMkLst>
          <pc:docMk/>
          <pc:sldMk cId="4236176603" sldId="1495"/>
        </pc:sldMkLst>
        <pc:spChg chg="add mod">
          <ac:chgData name="Sevart, Mary E." userId="e762f4c3-389a-4cdc-a8b1-c6a73680abba" providerId="ADAL" clId="{DA14933B-4520-49FF-AE9F-8540839B3E9C}" dt="2025-03-22T23:40:10.229" v="1045" actId="2085"/>
          <ac:spMkLst>
            <pc:docMk/>
            <pc:sldMk cId="4236176603" sldId="1495"/>
            <ac:spMk id="6" creationId="{DFC9036A-2D51-E0F3-7168-4419AFAD0998}"/>
          </ac:spMkLst>
        </pc:spChg>
        <pc:spChg chg="add mod">
          <ac:chgData name="Sevart, Mary E." userId="e762f4c3-389a-4cdc-a8b1-c6a73680abba" providerId="ADAL" clId="{DA14933B-4520-49FF-AE9F-8540839B3E9C}" dt="2025-03-22T23:40:23.140" v="1059" actId="1036"/>
          <ac:spMkLst>
            <pc:docMk/>
            <pc:sldMk cId="4236176603" sldId="1495"/>
            <ac:spMk id="7" creationId="{62FFBA1E-24F8-1748-9D65-373EED863DB5}"/>
          </ac:spMkLst>
        </pc:spChg>
        <pc:spChg chg="add mod">
          <ac:chgData name="Sevart, Mary E." userId="e762f4c3-389a-4cdc-a8b1-c6a73680abba" providerId="ADAL" clId="{DA14933B-4520-49FF-AE9F-8540839B3E9C}" dt="2025-03-22T23:40:55.713" v="1068" actId="2085"/>
          <ac:spMkLst>
            <pc:docMk/>
            <pc:sldMk cId="4236176603" sldId="1495"/>
            <ac:spMk id="8" creationId="{128C0ABB-0F8A-4829-BF72-0724613E7C72}"/>
          </ac:spMkLst>
        </pc:spChg>
        <pc:spChg chg="add mod">
          <ac:chgData name="Sevart, Mary E." userId="e762f4c3-389a-4cdc-a8b1-c6a73680abba" providerId="ADAL" clId="{DA14933B-4520-49FF-AE9F-8540839B3E9C}" dt="2025-03-22T23:41:11.547" v="1074" actId="1035"/>
          <ac:spMkLst>
            <pc:docMk/>
            <pc:sldMk cId="4236176603" sldId="1495"/>
            <ac:spMk id="10" creationId="{4C082376-4EFE-CC27-FBE5-5D11B4A79EC9}"/>
          </ac:spMkLst>
        </pc:spChg>
        <pc:spChg chg="add mod">
          <ac:chgData name="Sevart, Mary E." userId="e762f4c3-389a-4cdc-a8b1-c6a73680abba" providerId="ADAL" clId="{DA14933B-4520-49FF-AE9F-8540839B3E9C}" dt="2025-03-22T23:41:18.027" v="1079" actId="1076"/>
          <ac:spMkLst>
            <pc:docMk/>
            <pc:sldMk cId="4236176603" sldId="1495"/>
            <ac:spMk id="13" creationId="{8A562E06-C980-B2AD-B1F6-D363669F291B}"/>
          </ac:spMkLst>
        </pc:spChg>
        <pc:spChg chg="add mod">
          <ac:chgData name="Sevart, Mary E." userId="e762f4c3-389a-4cdc-a8b1-c6a73680abba" providerId="ADAL" clId="{DA14933B-4520-49FF-AE9F-8540839B3E9C}" dt="2025-03-22T23:41:58.809" v="1087" actId="1036"/>
          <ac:spMkLst>
            <pc:docMk/>
            <pc:sldMk cId="4236176603" sldId="1495"/>
            <ac:spMk id="14" creationId="{125B1543-BEE4-1718-9A71-13BC088D41C9}"/>
          </ac:spMkLst>
        </pc:spChg>
        <pc:picChg chg="add mod modCrop">
          <ac:chgData name="Sevart, Mary E." userId="e762f4c3-389a-4cdc-a8b1-c6a73680abba" providerId="ADAL" clId="{DA14933B-4520-49FF-AE9F-8540839B3E9C}" dt="2025-03-22T23:39:06.375" v="1037" actId="732"/>
          <ac:picMkLst>
            <pc:docMk/>
            <pc:sldMk cId="4236176603" sldId="1495"/>
            <ac:picMk id="5" creationId="{6BF8C111-6E11-2204-7C6C-7D5BF46B0763}"/>
          </ac:picMkLst>
        </pc:picChg>
        <pc:picChg chg="mod">
          <ac:chgData name="Sevart, Mary E." userId="e762f4c3-389a-4cdc-a8b1-c6a73680abba" providerId="ADAL" clId="{DA14933B-4520-49FF-AE9F-8540839B3E9C}" dt="2025-03-22T23:38:39.552" v="1032" actId="1076"/>
          <ac:picMkLst>
            <pc:docMk/>
            <pc:sldMk cId="4236176603" sldId="1495"/>
            <ac:picMk id="16" creationId="{C1940DAB-9A70-40E5-D760-4ACB4696CB19}"/>
          </ac:picMkLst>
        </pc:picChg>
        <pc:cxnChg chg="add mod">
          <ac:chgData name="Sevart, Mary E." userId="e762f4c3-389a-4cdc-a8b1-c6a73680abba" providerId="ADAL" clId="{DA14933B-4520-49FF-AE9F-8540839B3E9C}" dt="2025-03-22T23:42:21.220" v="1092" actId="208"/>
          <ac:cxnSpMkLst>
            <pc:docMk/>
            <pc:sldMk cId="4236176603" sldId="1495"/>
            <ac:cxnSpMk id="17" creationId="{DDDAF6AE-5FCE-BFB6-4BC1-AA96FB019B28}"/>
          </ac:cxnSpMkLst>
        </pc:cxnChg>
        <pc:cxnChg chg="add mod">
          <ac:chgData name="Sevart, Mary E." userId="e762f4c3-389a-4cdc-a8b1-c6a73680abba" providerId="ADAL" clId="{DA14933B-4520-49FF-AE9F-8540839B3E9C}" dt="2025-03-22T23:42:23.502" v="1093" actId="208"/>
          <ac:cxnSpMkLst>
            <pc:docMk/>
            <pc:sldMk cId="4236176603" sldId="1495"/>
            <ac:cxnSpMk id="18" creationId="{5F5B2BB3-1CDF-A1A0-46B7-84A985E34D70}"/>
          </ac:cxnSpMkLst>
        </pc:cxnChg>
      </pc:sldChg>
      <pc:sldChg chg="del">
        <pc:chgData name="Sevart, Mary E." userId="e762f4c3-389a-4cdc-a8b1-c6a73680abba" providerId="ADAL" clId="{DA14933B-4520-49FF-AE9F-8540839B3E9C}" dt="2025-02-26T21:01:23.013" v="7" actId="47"/>
        <pc:sldMkLst>
          <pc:docMk/>
          <pc:sldMk cId="1050703532" sldId="1496"/>
        </pc:sldMkLst>
      </pc:sldChg>
      <pc:sldChg chg="addSp delSp modSp mod modAnim">
        <pc:chgData name="Sevart, Mary E." userId="e762f4c3-389a-4cdc-a8b1-c6a73680abba" providerId="ADAL" clId="{DA14933B-4520-49FF-AE9F-8540839B3E9C}" dt="2025-03-25T21:53:08.892" v="1294"/>
        <pc:sldMkLst>
          <pc:docMk/>
          <pc:sldMk cId="3539041604" sldId="1496"/>
        </pc:sldMkLst>
        <pc:spChg chg="mod">
          <ac:chgData name="Sevart, Mary E." userId="e762f4c3-389a-4cdc-a8b1-c6a73680abba" providerId="ADAL" clId="{DA14933B-4520-49FF-AE9F-8540839B3E9C}" dt="2025-02-28T19:05:47.644" v="232" actId="1036"/>
          <ac:spMkLst>
            <pc:docMk/>
            <pc:sldMk cId="3539041604" sldId="1496"/>
            <ac:spMk id="2" creationId="{A66E2C2F-52B3-D633-85E8-DB5FC459B318}"/>
          </ac:spMkLst>
        </pc:spChg>
        <pc:picChg chg="add mod">
          <ac:chgData name="Sevart, Mary E." userId="e762f4c3-389a-4cdc-a8b1-c6a73680abba" providerId="ADAL" clId="{DA14933B-4520-49FF-AE9F-8540839B3E9C}" dt="2025-02-28T19:12:23.796" v="235" actId="1076"/>
          <ac:picMkLst>
            <pc:docMk/>
            <pc:sldMk cId="3539041604" sldId="1496"/>
            <ac:picMk id="4" creationId="{A20A107F-17FB-AE72-D7F3-DDAA0CF118CF}"/>
          </ac:picMkLst>
        </pc:picChg>
        <pc:picChg chg="add mod">
          <ac:chgData name="Sevart, Mary E." userId="e762f4c3-389a-4cdc-a8b1-c6a73680abba" providerId="ADAL" clId="{DA14933B-4520-49FF-AE9F-8540839B3E9C}" dt="2025-03-20T20:48:47.326" v="633" actId="1035"/>
          <ac:picMkLst>
            <pc:docMk/>
            <pc:sldMk cId="3539041604" sldId="1496"/>
            <ac:picMk id="5" creationId="{55166127-AEE7-C425-F771-E6438982E4D2}"/>
          </ac:picMkLst>
        </pc:picChg>
      </pc:sldChg>
      <pc:sldChg chg="del">
        <pc:chgData name="Sevart, Mary E." userId="e762f4c3-389a-4cdc-a8b1-c6a73680abba" providerId="ADAL" clId="{DA14933B-4520-49FF-AE9F-8540839B3E9C}" dt="2025-02-26T21:00:17.288" v="0" actId="47"/>
        <pc:sldMkLst>
          <pc:docMk/>
          <pc:sldMk cId="1368754838" sldId="1497"/>
        </pc:sldMkLst>
      </pc:sldChg>
      <pc:sldChg chg="addSp delSp modSp mod">
        <pc:chgData name="Sevart, Mary E." userId="e762f4c3-389a-4cdc-a8b1-c6a73680abba" providerId="ADAL" clId="{DA14933B-4520-49FF-AE9F-8540839B3E9C}" dt="2025-03-24T22:07:58.490" v="1290" actId="1036"/>
        <pc:sldMkLst>
          <pc:docMk/>
          <pc:sldMk cId="3965369600" sldId="1497"/>
        </pc:sldMkLst>
        <pc:spChg chg="mod">
          <ac:chgData name="Sevart, Mary E." userId="e762f4c3-389a-4cdc-a8b1-c6a73680abba" providerId="ADAL" clId="{DA14933B-4520-49FF-AE9F-8540839B3E9C}" dt="2025-03-24T22:07:58.490" v="1290" actId="1036"/>
          <ac:spMkLst>
            <pc:docMk/>
            <pc:sldMk cId="3965369600" sldId="1497"/>
            <ac:spMk id="3" creationId="{60C9E302-01F0-6E6D-A045-03AD1C897BC2}"/>
          </ac:spMkLst>
        </pc:spChg>
        <pc:spChg chg="mod">
          <ac:chgData name="Sevart, Mary E." userId="e762f4c3-389a-4cdc-a8b1-c6a73680abba" providerId="ADAL" clId="{DA14933B-4520-49FF-AE9F-8540839B3E9C}" dt="2025-03-13T18:20:57.123" v="539" actId="20577"/>
          <ac:spMkLst>
            <pc:docMk/>
            <pc:sldMk cId="3965369600" sldId="1497"/>
            <ac:spMk id="22" creationId="{EFFC6772-F76F-5A8C-096E-5B97198C4153}"/>
          </ac:spMkLst>
        </pc:spChg>
        <pc:picChg chg="add mod">
          <ac:chgData name="Sevart, Mary E." userId="e762f4c3-389a-4cdc-a8b1-c6a73680abba" providerId="ADAL" clId="{DA14933B-4520-49FF-AE9F-8540839B3E9C}" dt="2025-03-20T14:51:49.014" v="619" actId="1038"/>
          <ac:picMkLst>
            <pc:docMk/>
            <pc:sldMk cId="3965369600" sldId="1497"/>
            <ac:picMk id="29" creationId="{8FC4733F-FE08-B58C-A3D6-6A5BAEB89E00}"/>
          </ac:picMkLst>
        </pc:picChg>
        <pc:picChg chg="add mod">
          <ac:chgData name="Sevart, Mary E." userId="e762f4c3-389a-4cdc-a8b1-c6a73680abba" providerId="ADAL" clId="{DA14933B-4520-49FF-AE9F-8540839B3E9C}" dt="2025-03-20T20:49:41.138" v="656" actId="1036"/>
          <ac:picMkLst>
            <pc:docMk/>
            <pc:sldMk cId="3965369600" sldId="1497"/>
            <ac:picMk id="50" creationId="{1C42555E-C1FB-BF46-BE89-722BEA9051B2}"/>
          </ac:picMkLst>
        </pc:picChg>
      </pc:sldChg>
      <pc:sldChg chg="addSp delSp modSp mod">
        <pc:chgData name="Sevart, Mary E." userId="e762f4c3-389a-4cdc-a8b1-c6a73680abba" providerId="ADAL" clId="{DA14933B-4520-49FF-AE9F-8540839B3E9C}" dt="2025-03-24T22:08:06.447" v="1291" actId="478"/>
        <pc:sldMkLst>
          <pc:docMk/>
          <pc:sldMk cId="1301826418" sldId="1498"/>
        </pc:sldMkLst>
        <pc:spChg chg="add mod">
          <ac:chgData name="Sevart, Mary E." userId="e762f4c3-389a-4cdc-a8b1-c6a73680abba" providerId="ADAL" clId="{DA14933B-4520-49FF-AE9F-8540839B3E9C}" dt="2025-03-22T23:52:09.593" v="1151" actId="688"/>
          <ac:spMkLst>
            <pc:docMk/>
            <pc:sldMk cId="1301826418" sldId="1498"/>
            <ac:spMk id="25" creationId="{F7863374-F9AF-17E2-6F69-F30B970A61FC}"/>
          </ac:spMkLst>
        </pc:spChg>
        <pc:spChg chg="add mod">
          <ac:chgData name="Sevart, Mary E." userId="e762f4c3-389a-4cdc-a8b1-c6a73680abba" providerId="ADAL" clId="{DA14933B-4520-49FF-AE9F-8540839B3E9C}" dt="2025-03-22T23:51:42.927" v="1150" actId="207"/>
          <ac:spMkLst>
            <pc:docMk/>
            <pc:sldMk cId="1301826418" sldId="1498"/>
            <ac:spMk id="26" creationId="{97CD501D-8E85-C069-DB01-F1AFC13B54E9}"/>
          </ac:spMkLst>
        </pc:spChg>
        <pc:grpChg chg="add mod">
          <ac:chgData name="Sevart, Mary E." userId="e762f4c3-389a-4cdc-a8b1-c6a73680abba" providerId="ADAL" clId="{DA14933B-4520-49FF-AE9F-8540839B3E9C}" dt="2025-03-22T23:50:47.559" v="1148" actId="1038"/>
          <ac:grpSpMkLst>
            <pc:docMk/>
            <pc:sldMk cId="1301826418" sldId="1498"/>
            <ac:grpSpMk id="27" creationId="{DCD1EF8E-0D07-74CC-F97F-0A81522D95A9}"/>
          </ac:grpSpMkLst>
        </pc:grpChg>
        <pc:picChg chg="add mod">
          <ac:chgData name="Sevart, Mary E." userId="e762f4c3-389a-4cdc-a8b1-c6a73680abba" providerId="ADAL" clId="{DA14933B-4520-49FF-AE9F-8540839B3E9C}" dt="2025-03-20T14:38:42.341" v="591" actId="1036"/>
          <ac:picMkLst>
            <pc:docMk/>
            <pc:sldMk cId="1301826418" sldId="1498"/>
            <ac:picMk id="14" creationId="{22E43E3C-CFF1-7021-209F-DA6AF0BCF5A5}"/>
          </ac:picMkLst>
        </pc:picChg>
        <pc:picChg chg="add mod">
          <ac:chgData name="Sevart, Mary E." userId="e762f4c3-389a-4cdc-a8b1-c6a73680abba" providerId="ADAL" clId="{DA14933B-4520-49FF-AE9F-8540839B3E9C}" dt="2025-03-20T14:49:11.846" v="610" actId="1038"/>
          <ac:picMkLst>
            <pc:docMk/>
            <pc:sldMk cId="1301826418" sldId="1498"/>
            <ac:picMk id="18" creationId="{C951E372-3721-B1E8-FE39-8487F409F94E}"/>
          </ac:picMkLst>
        </pc:picChg>
        <pc:picChg chg="add mod">
          <ac:chgData name="Sevart, Mary E." userId="e762f4c3-389a-4cdc-a8b1-c6a73680abba" providerId="ADAL" clId="{DA14933B-4520-49FF-AE9F-8540839B3E9C}" dt="2025-03-20T20:49:59.412" v="664" actId="1036"/>
          <ac:picMkLst>
            <pc:docMk/>
            <pc:sldMk cId="1301826418" sldId="1498"/>
            <ac:picMk id="20" creationId="{18326748-FB09-406B-2C59-B0B7415F7B13}"/>
          </ac:picMkLst>
        </pc:picChg>
        <pc:picChg chg="add mod">
          <ac:chgData name="Sevart, Mary E." userId="e762f4c3-389a-4cdc-a8b1-c6a73680abba" providerId="ADAL" clId="{DA14933B-4520-49FF-AE9F-8540839B3E9C}" dt="2025-03-22T23:48:09.206" v="1102" actId="1037"/>
          <ac:picMkLst>
            <pc:docMk/>
            <pc:sldMk cId="1301826418" sldId="1498"/>
            <ac:picMk id="21" creationId="{C6CC20CA-E704-964D-0300-367B1EE64FE6}"/>
          </ac:picMkLst>
        </pc:picChg>
        <pc:picChg chg="add mod modCrop">
          <ac:chgData name="Sevart, Mary E." userId="e762f4c3-389a-4cdc-a8b1-c6a73680abba" providerId="ADAL" clId="{DA14933B-4520-49FF-AE9F-8540839B3E9C}" dt="2025-03-22T23:50:34.357" v="1131" actId="164"/>
          <ac:picMkLst>
            <pc:docMk/>
            <pc:sldMk cId="1301826418" sldId="1498"/>
            <ac:picMk id="24" creationId="{6944BDF3-1CD3-008D-C1F7-A9932AACB913}"/>
          </ac:picMkLst>
        </pc:picChg>
      </pc:sldChg>
      <pc:sldChg chg="modSp new mod">
        <pc:chgData name="Sevart, Mary E." userId="e762f4c3-389a-4cdc-a8b1-c6a73680abba" providerId="ADAL" clId="{DA14933B-4520-49FF-AE9F-8540839B3E9C}" dt="2025-03-25T21:57:02.065" v="1303" actId="20577"/>
        <pc:sldMkLst>
          <pc:docMk/>
          <pc:sldMk cId="3151407142" sldId="1499"/>
        </pc:sldMkLst>
        <pc:spChg chg="mod">
          <ac:chgData name="Sevart, Mary E." userId="e762f4c3-389a-4cdc-a8b1-c6a73680abba" providerId="ADAL" clId="{DA14933B-4520-49FF-AE9F-8540839B3E9C}" dt="2025-02-28T19:04:02.039" v="44" actId="20577"/>
          <ac:spMkLst>
            <pc:docMk/>
            <pc:sldMk cId="3151407142" sldId="1499"/>
            <ac:spMk id="2" creationId="{37AE817C-2587-DCED-9ED8-83B6A7796D14}"/>
          </ac:spMkLst>
        </pc:spChg>
        <pc:spChg chg="mod">
          <ac:chgData name="Sevart, Mary E." userId="e762f4c3-389a-4cdc-a8b1-c6a73680abba" providerId="ADAL" clId="{DA14933B-4520-49FF-AE9F-8540839B3E9C}" dt="2025-03-25T21:57:02.065" v="1303" actId="20577"/>
          <ac:spMkLst>
            <pc:docMk/>
            <pc:sldMk cId="3151407142" sldId="1499"/>
            <ac:spMk id="3" creationId="{1A235B29-7148-405E-1E9D-09DE60D2D95D}"/>
          </ac:spMkLst>
        </pc:spChg>
      </pc:sldChg>
      <pc:sldChg chg="addSp modSp new mod">
        <pc:chgData name="Sevart, Mary E." userId="e762f4c3-389a-4cdc-a8b1-c6a73680abba" providerId="ADAL" clId="{DA14933B-4520-49FF-AE9F-8540839B3E9C}" dt="2025-03-20T20:50:22.720" v="677" actId="1038"/>
        <pc:sldMkLst>
          <pc:docMk/>
          <pc:sldMk cId="2011129216" sldId="1500"/>
        </pc:sldMkLst>
        <pc:picChg chg="add mod">
          <ac:chgData name="Sevart, Mary E." userId="e762f4c3-389a-4cdc-a8b1-c6a73680abba" providerId="ADAL" clId="{DA14933B-4520-49FF-AE9F-8540839B3E9C}" dt="2025-03-20T20:50:16.646" v="672" actId="1037"/>
          <ac:picMkLst>
            <pc:docMk/>
            <pc:sldMk cId="2011129216" sldId="1500"/>
            <ac:picMk id="7" creationId="{EFE19D40-F116-3FE0-ECC3-46CA963F8871}"/>
          </ac:picMkLst>
        </pc:picChg>
        <pc:picChg chg="add mod">
          <ac:chgData name="Sevart, Mary E." userId="e762f4c3-389a-4cdc-a8b1-c6a73680abba" providerId="ADAL" clId="{DA14933B-4520-49FF-AE9F-8540839B3E9C}" dt="2025-03-20T20:50:22.720" v="677" actId="1038"/>
          <ac:picMkLst>
            <pc:docMk/>
            <pc:sldMk cId="2011129216" sldId="1500"/>
            <ac:picMk id="12" creationId="{78C65206-1C4F-2FC6-9D3C-C39A8D9051E7}"/>
          </ac:picMkLst>
        </pc:picChg>
      </pc:sldChg>
      <pc:sldChg chg="addSp delSp modSp mod delAnim modAnim">
        <pc:chgData name="Sevart, Mary E." userId="e762f4c3-389a-4cdc-a8b1-c6a73680abba" providerId="ADAL" clId="{DA14933B-4520-49FF-AE9F-8540839B3E9C}" dt="2025-03-24T22:05:00.232" v="1253" actId="1036"/>
        <pc:sldMkLst>
          <pc:docMk/>
          <pc:sldMk cId="2233042058" sldId="1501"/>
        </pc:sldMkLst>
        <pc:spChg chg="add mod">
          <ac:chgData name="Sevart, Mary E." userId="e762f4c3-389a-4cdc-a8b1-c6a73680abba" providerId="ADAL" clId="{DA14933B-4520-49FF-AE9F-8540839B3E9C}" dt="2025-03-22T23:54:13.314" v="1176" actId="164"/>
          <ac:spMkLst>
            <pc:docMk/>
            <pc:sldMk cId="2233042058" sldId="1501"/>
            <ac:spMk id="4" creationId="{6893DBFB-7A28-7B3A-AF9F-34EFDBCC4EB4}"/>
          </ac:spMkLst>
        </pc:spChg>
        <pc:spChg chg="add mod">
          <ac:chgData name="Sevart, Mary E." userId="e762f4c3-389a-4cdc-a8b1-c6a73680abba" providerId="ADAL" clId="{DA14933B-4520-49FF-AE9F-8540839B3E9C}" dt="2025-03-22T23:54:13.314" v="1176" actId="164"/>
          <ac:spMkLst>
            <pc:docMk/>
            <pc:sldMk cId="2233042058" sldId="1501"/>
            <ac:spMk id="6" creationId="{BCCF433D-A11B-9637-EA6A-8AA4F1932ECA}"/>
          </ac:spMkLst>
        </pc:spChg>
        <pc:spChg chg="add mod">
          <ac:chgData name="Sevart, Mary E." userId="e762f4c3-389a-4cdc-a8b1-c6a73680abba" providerId="ADAL" clId="{DA14933B-4520-49FF-AE9F-8540839B3E9C}" dt="2025-03-22T23:54:13.314" v="1176" actId="164"/>
          <ac:spMkLst>
            <pc:docMk/>
            <pc:sldMk cId="2233042058" sldId="1501"/>
            <ac:spMk id="10" creationId="{0A978A66-CACD-1F72-D987-36E862E5B01B}"/>
          </ac:spMkLst>
        </pc:spChg>
        <pc:spChg chg="mod">
          <ac:chgData name="Sevart, Mary E." userId="e762f4c3-389a-4cdc-a8b1-c6a73680abba" providerId="ADAL" clId="{DA14933B-4520-49FF-AE9F-8540839B3E9C}" dt="2025-03-24T22:05:00.232" v="1253" actId="1036"/>
          <ac:spMkLst>
            <pc:docMk/>
            <pc:sldMk cId="2233042058" sldId="1501"/>
            <ac:spMk id="14" creationId="{AAA0213C-E39A-8741-8BC7-5BBA166D646A}"/>
          </ac:spMkLst>
        </pc:spChg>
        <pc:spChg chg="mod">
          <ac:chgData name="Sevart, Mary E." userId="e762f4c3-389a-4cdc-a8b1-c6a73680abba" providerId="ADAL" clId="{DA14933B-4520-49FF-AE9F-8540839B3E9C}" dt="2025-03-22T23:54:00.194" v="1173" actId="113"/>
          <ac:spMkLst>
            <pc:docMk/>
            <pc:sldMk cId="2233042058" sldId="1501"/>
            <ac:spMk id="15" creationId="{BA0E8A23-BA68-9EA4-3D97-9017A5067596}"/>
          </ac:spMkLst>
        </pc:spChg>
        <pc:spChg chg="mod">
          <ac:chgData name="Sevart, Mary E." userId="e762f4c3-389a-4cdc-a8b1-c6a73680abba" providerId="ADAL" clId="{DA14933B-4520-49FF-AE9F-8540839B3E9C}" dt="2025-03-20T21:25:06.999" v="1000" actId="1036"/>
          <ac:spMkLst>
            <pc:docMk/>
            <pc:sldMk cId="2233042058" sldId="1501"/>
            <ac:spMk id="18" creationId="{EA8EF940-F0E6-E5C8-C595-80424C2D433A}"/>
          </ac:spMkLst>
        </pc:spChg>
        <pc:spChg chg="add mod">
          <ac:chgData name="Sevart, Mary E." userId="e762f4c3-389a-4cdc-a8b1-c6a73680abba" providerId="ADAL" clId="{DA14933B-4520-49FF-AE9F-8540839B3E9C}" dt="2025-03-22T23:54:48.026" v="1224" actId="1076"/>
          <ac:spMkLst>
            <pc:docMk/>
            <pc:sldMk cId="2233042058" sldId="1501"/>
            <ac:spMk id="19" creationId="{6A1757DD-A30D-519E-DDA6-696AC9BEA805}"/>
          </ac:spMkLst>
        </pc:spChg>
        <pc:spChg chg="add mod">
          <ac:chgData name="Sevart, Mary E." userId="e762f4c3-389a-4cdc-a8b1-c6a73680abba" providerId="ADAL" clId="{DA14933B-4520-49FF-AE9F-8540839B3E9C}" dt="2025-03-22T23:55:23.554" v="1243" actId="20577"/>
          <ac:spMkLst>
            <pc:docMk/>
            <pc:sldMk cId="2233042058" sldId="1501"/>
            <ac:spMk id="22" creationId="{7D43E485-C7CC-D901-E3FA-CC98DEA73128}"/>
          </ac:spMkLst>
        </pc:spChg>
        <pc:grpChg chg="mod">
          <ac:chgData name="Sevart, Mary E." userId="e762f4c3-389a-4cdc-a8b1-c6a73680abba" providerId="ADAL" clId="{DA14933B-4520-49FF-AE9F-8540839B3E9C}" dt="2025-03-22T23:55:32.265" v="1244" actId="1076"/>
          <ac:grpSpMkLst>
            <pc:docMk/>
            <pc:sldMk cId="2233042058" sldId="1501"/>
            <ac:grpSpMk id="7" creationId="{0CBB6890-CBB9-35DF-0F54-D481FB4885BD}"/>
          </ac:grpSpMkLst>
        </pc:grpChg>
        <pc:grpChg chg="add mod ord">
          <ac:chgData name="Sevart, Mary E." userId="e762f4c3-389a-4cdc-a8b1-c6a73680abba" providerId="ADAL" clId="{DA14933B-4520-49FF-AE9F-8540839B3E9C}" dt="2025-03-22T23:54:25.518" v="1215" actId="167"/>
          <ac:grpSpMkLst>
            <pc:docMk/>
            <pc:sldMk cId="2233042058" sldId="1501"/>
            <ac:grpSpMk id="21" creationId="{5A16675B-530D-118D-98A3-70EE1A996C8E}"/>
          </ac:grpSpMkLst>
        </pc:grpChg>
        <pc:graphicFrameChg chg="add mod modGraphic">
          <ac:chgData name="Sevart, Mary E." userId="e762f4c3-389a-4cdc-a8b1-c6a73680abba" providerId="ADAL" clId="{DA14933B-4520-49FF-AE9F-8540839B3E9C}" dt="2025-03-20T21:24:06.694" v="966" actId="1037"/>
          <ac:graphicFrameMkLst>
            <pc:docMk/>
            <pc:sldMk cId="2233042058" sldId="1501"/>
            <ac:graphicFrameMk id="3" creationId="{C7DD8D31-1B5A-FE61-17AC-CCE56015D784}"/>
          </ac:graphicFrameMkLst>
        </pc:graphicFrameChg>
        <pc:picChg chg="mod">
          <ac:chgData name="Sevart, Mary E." userId="e762f4c3-389a-4cdc-a8b1-c6a73680abba" providerId="ADAL" clId="{DA14933B-4520-49FF-AE9F-8540839B3E9C}" dt="2025-03-20T21:25:14.086" v="1025" actId="1036"/>
          <ac:picMkLst>
            <pc:docMk/>
            <pc:sldMk cId="2233042058" sldId="1501"/>
            <ac:picMk id="5" creationId="{E9E3B479-6A98-BE38-C1A4-72020AAA98E1}"/>
          </ac:picMkLst>
        </pc:picChg>
        <pc:picChg chg="mod">
          <ac:chgData name="Sevart, Mary E." userId="e762f4c3-389a-4cdc-a8b1-c6a73680abba" providerId="ADAL" clId="{DA14933B-4520-49FF-AE9F-8540839B3E9C}" dt="2025-03-22T23:54:13.314" v="1176" actId="164"/>
          <ac:picMkLst>
            <pc:docMk/>
            <pc:sldMk cId="2233042058" sldId="1501"/>
            <ac:picMk id="12" creationId="{287BBB59-6323-700A-215B-0FF9BD351867}"/>
          </ac:picMkLst>
        </pc:picChg>
        <pc:picChg chg="mod">
          <ac:chgData name="Sevart, Mary E." userId="e762f4c3-389a-4cdc-a8b1-c6a73680abba" providerId="ADAL" clId="{DA14933B-4520-49FF-AE9F-8540839B3E9C}" dt="2025-03-20T21:25:10.775" v="1014" actId="1036"/>
          <ac:picMkLst>
            <pc:docMk/>
            <pc:sldMk cId="2233042058" sldId="1501"/>
            <ac:picMk id="13" creationId="{793D8408-C47E-AC59-CBEF-053B3D134137}"/>
          </ac:picMkLst>
        </pc:picChg>
        <pc:cxnChg chg="add mod">
          <ac:chgData name="Sevart, Mary E." userId="e762f4c3-389a-4cdc-a8b1-c6a73680abba" providerId="ADAL" clId="{DA14933B-4520-49FF-AE9F-8540839B3E9C}" dt="2025-03-20T21:24:38.494" v="974" actId="208"/>
          <ac:cxnSpMkLst>
            <pc:docMk/>
            <pc:sldMk cId="2233042058" sldId="1501"/>
            <ac:cxnSpMk id="17" creationId="{8DA23310-6E66-841A-07C0-95947AC9C1F0}"/>
          </ac:cxnSpMkLst>
        </pc:cxnChg>
      </pc:sldChg>
      <pc:sldChg chg="addSp modSp mod">
        <pc:chgData name="Sevart, Mary E." userId="e762f4c3-389a-4cdc-a8b1-c6a73680abba" providerId="ADAL" clId="{DA14933B-4520-49FF-AE9F-8540839B3E9C}" dt="2025-03-24T22:07:28.025" v="1268" actId="27636"/>
        <pc:sldMkLst>
          <pc:docMk/>
          <pc:sldMk cId="1994781851" sldId="1503"/>
        </pc:sldMkLst>
        <pc:spChg chg="add mod">
          <ac:chgData name="Sevart, Mary E." userId="e762f4c3-389a-4cdc-a8b1-c6a73680abba" providerId="ADAL" clId="{DA14933B-4520-49FF-AE9F-8540839B3E9C}" dt="2025-03-24T22:07:02.044" v="1258" actId="14100"/>
          <ac:spMkLst>
            <pc:docMk/>
            <pc:sldMk cId="1994781851" sldId="1503"/>
            <ac:spMk id="7" creationId="{251BBBEC-BEAE-75F1-788D-BABDB35F98AD}"/>
          </ac:spMkLst>
        </pc:spChg>
        <pc:spChg chg="add mod">
          <ac:chgData name="Sevart, Mary E." userId="e762f4c3-389a-4cdc-a8b1-c6a73680abba" providerId="ADAL" clId="{DA14933B-4520-49FF-AE9F-8540839B3E9C}" dt="2025-03-24T22:07:15.398" v="1262" actId="1076"/>
          <ac:spMkLst>
            <pc:docMk/>
            <pc:sldMk cId="1994781851" sldId="1503"/>
            <ac:spMk id="8" creationId="{58813728-DFEE-DF20-51D8-1863D25AA8F2}"/>
          </ac:spMkLst>
        </pc:spChg>
        <pc:spChg chg="add mod">
          <ac:chgData name="Sevart, Mary E." userId="e762f4c3-389a-4cdc-a8b1-c6a73680abba" providerId="ADAL" clId="{DA14933B-4520-49FF-AE9F-8540839B3E9C}" dt="2025-03-24T22:07:28.025" v="1268" actId="27636"/>
          <ac:spMkLst>
            <pc:docMk/>
            <pc:sldMk cId="1994781851" sldId="1503"/>
            <ac:spMk id="9" creationId="{15FDDE44-6A7B-0DA2-56C3-4EEEF4085B7D}"/>
          </ac:spMkLst>
        </pc:spChg>
        <pc:picChg chg="add mod">
          <ac:chgData name="Sevart, Mary E." userId="e762f4c3-389a-4cdc-a8b1-c6a73680abba" providerId="ADAL" clId="{DA14933B-4520-49FF-AE9F-8540839B3E9C}" dt="2025-03-20T20:49:00.993" v="637" actId="1076"/>
          <ac:picMkLst>
            <pc:docMk/>
            <pc:sldMk cId="1994781851" sldId="1503"/>
            <ac:picMk id="5" creationId="{E0B54524-B7BE-CD2D-794B-C2E7004EF859}"/>
          </ac:picMkLst>
        </pc:picChg>
        <pc:picChg chg="add mod">
          <ac:chgData name="Sevart, Mary E." userId="e762f4c3-389a-4cdc-a8b1-c6a73680abba" providerId="ADAL" clId="{DA14933B-4520-49FF-AE9F-8540839B3E9C}" dt="2025-03-20T20:49:07.329" v="639" actId="1076"/>
          <ac:picMkLst>
            <pc:docMk/>
            <pc:sldMk cId="1994781851" sldId="1503"/>
            <ac:picMk id="6" creationId="{7B0FDD3D-4BAC-948A-03B7-A7C191700526}"/>
          </ac:picMkLst>
        </pc:picChg>
      </pc:sldChg>
      <pc:sldChg chg="del">
        <pc:chgData name="Sevart, Mary E." userId="e762f4c3-389a-4cdc-a8b1-c6a73680abba" providerId="ADAL" clId="{DA14933B-4520-49FF-AE9F-8540839B3E9C}" dt="2025-02-26T21:00:17.288" v="0" actId="47"/>
        <pc:sldMkLst>
          <pc:docMk/>
          <pc:sldMk cId="1316011025" sldId="1504"/>
        </pc:sldMkLst>
      </pc:sldChg>
      <pc:sldChg chg="del">
        <pc:chgData name="Sevart, Mary E." userId="e762f4c3-389a-4cdc-a8b1-c6a73680abba" providerId="ADAL" clId="{DA14933B-4520-49FF-AE9F-8540839B3E9C}" dt="2025-02-26T21:00:17.288" v="0" actId="47"/>
        <pc:sldMkLst>
          <pc:docMk/>
          <pc:sldMk cId="3206692204" sldId="1505"/>
        </pc:sldMkLst>
      </pc:sldChg>
      <pc:sldChg chg="del">
        <pc:chgData name="Sevart, Mary E." userId="e762f4c3-389a-4cdc-a8b1-c6a73680abba" providerId="ADAL" clId="{DA14933B-4520-49FF-AE9F-8540839B3E9C}" dt="2025-02-26T21:00:17.288" v="0" actId="47"/>
        <pc:sldMkLst>
          <pc:docMk/>
          <pc:sldMk cId="2581809065" sldId="1507"/>
        </pc:sldMkLst>
      </pc:sldChg>
      <pc:sldChg chg="del">
        <pc:chgData name="Sevart, Mary E." userId="e762f4c3-389a-4cdc-a8b1-c6a73680abba" providerId="ADAL" clId="{DA14933B-4520-49FF-AE9F-8540839B3E9C}" dt="2025-02-26T21:00:17.288" v="0" actId="47"/>
        <pc:sldMkLst>
          <pc:docMk/>
          <pc:sldMk cId="3074481995" sldId="1508"/>
        </pc:sldMkLst>
      </pc:sldChg>
      <pc:sldChg chg="del">
        <pc:chgData name="Sevart, Mary E." userId="e762f4c3-389a-4cdc-a8b1-c6a73680abba" providerId="ADAL" clId="{DA14933B-4520-49FF-AE9F-8540839B3E9C}" dt="2025-02-26T21:00:17.288" v="0" actId="47"/>
        <pc:sldMkLst>
          <pc:docMk/>
          <pc:sldMk cId="929005053" sldId="1509"/>
        </pc:sldMkLst>
      </pc:sldChg>
      <pc:sldChg chg="del">
        <pc:chgData name="Sevart, Mary E." userId="e762f4c3-389a-4cdc-a8b1-c6a73680abba" providerId="ADAL" clId="{DA14933B-4520-49FF-AE9F-8540839B3E9C}" dt="2025-02-26T21:00:17.288" v="0" actId="47"/>
        <pc:sldMkLst>
          <pc:docMk/>
          <pc:sldMk cId="648087993" sldId="1510"/>
        </pc:sldMkLst>
      </pc:sldChg>
      <pc:sldChg chg="del">
        <pc:chgData name="Sevart, Mary E." userId="e762f4c3-389a-4cdc-a8b1-c6a73680abba" providerId="ADAL" clId="{DA14933B-4520-49FF-AE9F-8540839B3E9C}" dt="2025-02-26T21:00:17.288" v="0" actId="47"/>
        <pc:sldMkLst>
          <pc:docMk/>
          <pc:sldMk cId="1528261563" sldId="1511"/>
        </pc:sldMkLst>
      </pc:sldChg>
      <pc:sldChg chg="del">
        <pc:chgData name="Sevart, Mary E." userId="e762f4c3-389a-4cdc-a8b1-c6a73680abba" providerId="ADAL" clId="{DA14933B-4520-49FF-AE9F-8540839B3E9C}" dt="2025-02-26T21:00:17.288" v="0" actId="47"/>
        <pc:sldMkLst>
          <pc:docMk/>
          <pc:sldMk cId="2199394135" sldId="1512"/>
        </pc:sldMkLst>
      </pc:sldChg>
      <pc:sldChg chg="del">
        <pc:chgData name="Sevart, Mary E." userId="e762f4c3-389a-4cdc-a8b1-c6a73680abba" providerId="ADAL" clId="{DA14933B-4520-49FF-AE9F-8540839B3E9C}" dt="2025-02-26T21:00:17.288" v="0" actId="47"/>
        <pc:sldMkLst>
          <pc:docMk/>
          <pc:sldMk cId="1574701103" sldId="1513"/>
        </pc:sldMkLst>
      </pc:sldChg>
      <pc:sldChg chg="del">
        <pc:chgData name="Sevart, Mary E." userId="e762f4c3-389a-4cdc-a8b1-c6a73680abba" providerId="ADAL" clId="{DA14933B-4520-49FF-AE9F-8540839B3E9C}" dt="2025-02-26T21:00:17.288" v="0" actId="47"/>
        <pc:sldMkLst>
          <pc:docMk/>
          <pc:sldMk cId="1527013647" sldId="1514"/>
        </pc:sldMkLst>
      </pc:sldChg>
      <pc:sldChg chg="del">
        <pc:chgData name="Sevart, Mary E." userId="e762f4c3-389a-4cdc-a8b1-c6a73680abba" providerId="ADAL" clId="{DA14933B-4520-49FF-AE9F-8540839B3E9C}" dt="2025-02-26T21:00:17.288" v="0" actId="47"/>
        <pc:sldMkLst>
          <pc:docMk/>
          <pc:sldMk cId="2690983077" sldId="1515"/>
        </pc:sldMkLst>
      </pc:sldChg>
      <pc:sldChg chg="del">
        <pc:chgData name="Sevart, Mary E." userId="e762f4c3-389a-4cdc-a8b1-c6a73680abba" providerId="ADAL" clId="{DA14933B-4520-49FF-AE9F-8540839B3E9C}" dt="2025-02-26T21:00:17.288" v="0" actId="47"/>
        <pc:sldMkLst>
          <pc:docMk/>
          <pc:sldMk cId="3363887965" sldId="1516"/>
        </pc:sldMkLst>
      </pc:sldChg>
    </pc:docChg>
  </pc:docChgLst>
  <pc:docChgLst>
    <pc:chgData name="Sevart, Mary E." userId="e762f4c3-389a-4cdc-a8b1-c6a73680abba" providerId="ADAL" clId="{A9C38FF1-0F67-4A73-8400-A97A7E768CBE}"/>
    <pc:docChg chg="undo custSel addSld modSld sldOrd">
      <pc:chgData name="Sevart, Mary E." userId="e762f4c3-389a-4cdc-a8b1-c6a73680abba" providerId="ADAL" clId="{A9C38FF1-0F67-4A73-8400-A97A7E768CBE}" dt="2025-03-21T19:07:36.563" v="6815" actId="1076"/>
      <pc:docMkLst>
        <pc:docMk/>
      </pc:docMkLst>
      <pc:sldChg chg="modSp mod">
        <pc:chgData name="Sevart, Mary E." userId="e762f4c3-389a-4cdc-a8b1-c6a73680abba" providerId="ADAL" clId="{A9C38FF1-0F67-4A73-8400-A97A7E768CBE}" dt="2025-03-21T19:02:13.625" v="6814" actId="20577"/>
        <pc:sldMkLst>
          <pc:docMk/>
          <pc:sldMk cId="1848961327" sldId="1486"/>
        </pc:sldMkLst>
        <pc:spChg chg="mod">
          <ac:chgData name="Sevart, Mary E." userId="e762f4c3-389a-4cdc-a8b1-c6a73680abba" providerId="ADAL" clId="{A9C38FF1-0F67-4A73-8400-A97A7E768CBE}" dt="2025-03-21T19:02:13.625" v="6814" actId="20577"/>
          <ac:spMkLst>
            <pc:docMk/>
            <pc:sldMk cId="1848961327" sldId="1486"/>
            <ac:spMk id="3" creationId="{714F6A11-3569-208F-7F94-3E8291714381}"/>
          </ac:spMkLst>
        </pc:spChg>
      </pc:sldChg>
      <pc:sldChg chg="addSp delSp modSp mod modAnim">
        <pc:chgData name="Sevart, Mary E." userId="e762f4c3-389a-4cdc-a8b1-c6a73680abba" providerId="ADAL" clId="{A9C38FF1-0F67-4A73-8400-A97A7E768CBE}" dt="2025-03-04T18:16:53.576" v="6716"/>
        <pc:sldMkLst>
          <pc:docMk/>
          <pc:sldMk cId="2018362892" sldId="1487"/>
        </pc:sldMkLst>
        <pc:spChg chg="add mod">
          <ac:chgData name="Sevart, Mary E." userId="e762f4c3-389a-4cdc-a8b1-c6a73680abba" providerId="ADAL" clId="{A9C38FF1-0F67-4A73-8400-A97A7E768CBE}" dt="2025-02-27T17:27:56.484" v="24" actId="20577"/>
          <ac:spMkLst>
            <pc:docMk/>
            <pc:sldMk cId="2018362892" sldId="1487"/>
            <ac:spMk id="12" creationId="{F5277684-0CD3-C7F4-8AD9-1F4ED6AEDAA1}"/>
          </ac:spMkLst>
        </pc:spChg>
        <pc:spChg chg="add mod">
          <ac:chgData name="Sevart, Mary E." userId="e762f4c3-389a-4cdc-a8b1-c6a73680abba" providerId="ADAL" clId="{A9C38FF1-0F67-4A73-8400-A97A7E768CBE}" dt="2025-02-27T18:29:13.620" v="1516" actId="1582"/>
          <ac:spMkLst>
            <pc:docMk/>
            <pc:sldMk cId="2018362892" sldId="1487"/>
            <ac:spMk id="13" creationId="{4D6D60B5-FA5B-E93B-1B04-564777AC4938}"/>
          </ac:spMkLst>
        </pc:spChg>
        <pc:spChg chg="add mod">
          <ac:chgData name="Sevart, Mary E." userId="e762f4c3-389a-4cdc-a8b1-c6a73680abba" providerId="ADAL" clId="{A9C38FF1-0F67-4A73-8400-A97A7E768CBE}" dt="2025-02-27T18:29:31.420" v="1522" actId="208"/>
          <ac:spMkLst>
            <pc:docMk/>
            <pc:sldMk cId="2018362892" sldId="1487"/>
            <ac:spMk id="15" creationId="{21E72D99-EC09-9DC7-67D1-392BDA6A294F}"/>
          </ac:spMkLst>
        </pc:spChg>
        <pc:spChg chg="add mod">
          <ac:chgData name="Sevart, Mary E." userId="e762f4c3-389a-4cdc-a8b1-c6a73680abba" providerId="ADAL" clId="{A9C38FF1-0F67-4A73-8400-A97A7E768CBE}" dt="2025-02-27T18:30:33.142" v="1539" actId="14861"/>
          <ac:spMkLst>
            <pc:docMk/>
            <pc:sldMk cId="2018362892" sldId="1487"/>
            <ac:spMk id="16" creationId="{7EDDA1BE-3024-2DF4-F58D-D4767BE4E472}"/>
          </ac:spMkLst>
        </pc:spChg>
        <pc:spChg chg="add mod">
          <ac:chgData name="Sevart, Mary E." userId="e762f4c3-389a-4cdc-a8b1-c6a73680abba" providerId="ADAL" clId="{A9C38FF1-0F67-4A73-8400-A97A7E768CBE}" dt="2025-02-27T18:30:33.142" v="1539" actId="14861"/>
          <ac:spMkLst>
            <pc:docMk/>
            <pc:sldMk cId="2018362892" sldId="1487"/>
            <ac:spMk id="18" creationId="{42CBB555-2CF4-6A15-C6CB-10A77740E830}"/>
          </ac:spMkLst>
        </pc:spChg>
        <pc:spChg chg="mod">
          <ac:chgData name="Sevart, Mary E." userId="e762f4c3-389a-4cdc-a8b1-c6a73680abba" providerId="ADAL" clId="{A9C38FF1-0F67-4A73-8400-A97A7E768CBE}" dt="2025-02-27T17:32:03.302" v="72" actId="14100"/>
          <ac:spMkLst>
            <pc:docMk/>
            <pc:sldMk cId="2018362892" sldId="1487"/>
            <ac:spMk id="20" creationId="{732A1E4D-1AA1-1D35-0E23-D644BBC8EFFA}"/>
          </ac:spMkLst>
        </pc:spChg>
        <pc:picChg chg="add mod">
          <ac:chgData name="Sevart, Mary E." userId="e762f4c3-389a-4cdc-a8b1-c6a73680abba" providerId="ADAL" clId="{A9C38FF1-0F67-4A73-8400-A97A7E768CBE}" dt="2025-02-27T18:28:53.910" v="1513" actId="1076"/>
          <ac:picMkLst>
            <pc:docMk/>
            <pc:sldMk cId="2018362892" sldId="1487"/>
            <ac:picMk id="11" creationId="{2E182814-1092-08F7-585A-9ED2C853C558}"/>
          </ac:picMkLst>
        </pc:picChg>
      </pc:sldChg>
      <pc:sldChg chg="addSp delSp modSp mod modAnim">
        <pc:chgData name="Sevart, Mary E." userId="e762f4c3-389a-4cdc-a8b1-c6a73680abba" providerId="ADAL" clId="{A9C38FF1-0F67-4A73-8400-A97A7E768CBE}" dt="2025-03-13T14:35:26.716" v="6763" actId="20577"/>
        <pc:sldMkLst>
          <pc:docMk/>
          <pc:sldMk cId="1983401198" sldId="1488"/>
        </pc:sldMkLst>
        <pc:spChg chg="mod">
          <ac:chgData name="Sevart, Mary E." userId="e762f4c3-389a-4cdc-a8b1-c6a73680abba" providerId="ADAL" clId="{A9C38FF1-0F67-4A73-8400-A97A7E768CBE}" dt="2025-02-27T18:32:34.926" v="1650" actId="1076"/>
          <ac:spMkLst>
            <pc:docMk/>
            <pc:sldMk cId="1983401198" sldId="1488"/>
            <ac:spMk id="2" creationId="{8D82ACAB-A1E7-75C0-0772-02225B3B6939}"/>
          </ac:spMkLst>
        </pc:spChg>
        <pc:spChg chg="add mod">
          <ac:chgData name="Sevart, Mary E." userId="e762f4c3-389a-4cdc-a8b1-c6a73680abba" providerId="ADAL" clId="{A9C38FF1-0F67-4A73-8400-A97A7E768CBE}" dt="2025-03-13T14:35:26.716" v="6763" actId="20577"/>
          <ac:spMkLst>
            <pc:docMk/>
            <pc:sldMk cId="1983401198" sldId="1488"/>
            <ac:spMk id="11" creationId="{8C2B1E19-6CBC-A5CC-DCE3-65B8DAF38064}"/>
          </ac:spMkLst>
        </pc:spChg>
        <pc:grpChg chg="add mod">
          <ac:chgData name="Sevart, Mary E." userId="e762f4c3-389a-4cdc-a8b1-c6a73680abba" providerId="ADAL" clId="{A9C38FF1-0F67-4A73-8400-A97A7E768CBE}" dt="2025-02-27T19:33:07.062" v="1682" actId="1076"/>
          <ac:grpSpMkLst>
            <pc:docMk/>
            <pc:sldMk cId="1983401198" sldId="1488"/>
            <ac:grpSpMk id="10" creationId="{9D4DF1C1-77F6-6FE5-FC02-877107A275AE}"/>
          </ac:grpSpMkLst>
        </pc:grpChg>
        <pc:picChg chg="add mod ord modCrop">
          <ac:chgData name="Sevart, Mary E." userId="e762f4c3-389a-4cdc-a8b1-c6a73680abba" providerId="ADAL" clId="{A9C38FF1-0F67-4A73-8400-A97A7E768CBE}" dt="2025-02-27T19:33:04.183" v="1681" actId="164"/>
          <ac:picMkLst>
            <pc:docMk/>
            <pc:sldMk cId="1983401198" sldId="1488"/>
            <ac:picMk id="8" creationId="{F8019E4F-0B8F-92DA-5A33-FF9ADED9E3AF}"/>
          </ac:picMkLst>
        </pc:picChg>
        <pc:picChg chg="add mod">
          <ac:chgData name="Sevart, Mary E." userId="e762f4c3-389a-4cdc-a8b1-c6a73680abba" providerId="ADAL" clId="{A9C38FF1-0F67-4A73-8400-A97A7E768CBE}" dt="2025-02-27T19:33:04.183" v="1681" actId="164"/>
          <ac:picMkLst>
            <pc:docMk/>
            <pc:sldMk cId="1983401198" sldId="1488"/>
            <ac:picMk id="9" creationId="{8C827AEA-B3C7-E1B8-2BEF-C9D59D497FCA}"/>
          </ac:picMkLst>
        </pc:picChg>
      </pc:sldChg>
      <pc:sldChg chg="addSp delSp modSp new mod ord modAnim">
        <pc:chgData name="Sevart, Mary E." userId="e762f4c3-389a-4cdc-a8b1-c6a73680abba" providerId="ADAL" clId="{A9C38FF1-0F67-4A73-8400-A97A7E768CBE}" dt="2025-03-19T17:35:26.330" v="6787" actId="1076"/>
        <pc:sldMkLst>
          <pc:docMk/>
          <pc:sldMk cId="352805048" sldId="1489"/>
        </pc:sldMkLst>
        <pc:spChg chg="mod">
          <ac:chgData name="Sevart, Mary E." userId="e762f4c3-389a-4cdc-a8b1-c6a73680abba" providerId="ADAL" clId="{A9C38FF1-0F67-4A73-8400-A97A7E768CBE}" dt="2025-02-27T17:31:44.110" v="68" actId="20577"/>
          <ac:spMkLst>
            <pc:docMk/>
            <pc:sldMk cId="352805048" sldId="1489"/>
            <ac:spMk id="2" creationId="{1D955893-BB77-CC00-071D-51D764111D0B}"/>
          </ac:spMkLst>
        </pc:spChg>
        <pc:spChg chg="add mod">
          <ac:chgData name="Sevart, Mary E." userId="e762f4c3-389a-4cdc-a8b1-c6a73680abba" providerId="ADAL" clId="{A9C38FF1-0F67-4A73-8400-A97A7E768CBE}" dt="2025-03-19T17:34:56.841" v="6775" actId="27636"/>
          <ac:spMkLst>
            <pc:docMk/>
            <pc:sldMk cId="352805048" sldId="1489"/>
            <ac:spMk id="4" creationId="{08454D5E-85A7-23FE-0650-844762F4D194}"/>
          </ac:spMkLst>
        </pc:spChg>
        <pc:spChg chg="add mod">
          <ac:chgData name="Sevart, Mary E." userId="e762f4c3-389a-4cdc-a8b1-c6a73680abba" providerId="ADAL" clId="{A9C38FF1-0F67-4A73-8400-A97A7E768CBE}" dt="2025-03-19T17:35:02.328" v="6777" actId="1037"/>
          <ac:spMkLst>
            <pc:docMk/>
            <pc:sldMk cId="352805048" sldId="1489"/>
            <ac:spMk id="5" creationId="{B8B25E72-6369-153D-4848-20E9FE84800C}"/>
          </ac:spMkLst>
        </pc:spChg>
        <pc:spChg chg="add mod">
          <ac:chgData name="Sevart, Mary E." userId="e762f4c3-389a-4cdc-a8b1-c6a73680abba" providerId="ADAL" clId="{A9C38FF1-0F67-4A73-8400-A97A7E768CBE}" dt="2025-03-19T17:35:26.330" v="6787" actId="1076"/>
          <ac:spMkLst>
            <pc:docMk/>
            <pc:sldMk cId="352805048" sldId="1489"/>
            <ac:spMk id="8" creationId="{9DFB007A-F1C2-D9F9-4755-6EC28C821BBA}"/>
          </ac:spMkLst>
        </pc:spChg>
        <pc:spChg chg="add mod">
          <ac:chgData name="Sevart, Mary E." userId="e762f4c3-389a-4cdc-a8b1-c6a73680abba" providerId="ADAL" clId="{A9C38FF1-0F67-4A73-8400-A97A7E768CBE}" dt="2025-03-19T17:35:10.203" v="6779" actId="403"/>
          <ac:spMkLst>
            <pc:docMk/>
            <pc:sldMk cId="352805048" sldId="1489"/>
            <ac:spMk id="11" creationId="{0A71A617-363C-CA69-945A-3B9FFD5A5721}"/>
          </ac:spMkLst>
        </pc:spChg>
        <pc:spChg chg="add mod">
          <ac:chgData name="Sevart, Mary E." userId="e762f4c3-389a-4cdc-a8b1-c6a73680abba" providerId="ADAL" clId="{A9C38FF1-0F67-4A73-8400-A97A7E768CBE}" dt="2025-03-19T17:35:15.717" v="6782" actId="403"/>
          <ac:spMkLst>
            <pc:docMk/>
            <pc:sldMk cId="352805048" sldId="1489"/>
            <ac:spMk id="14" creationId="{B86B469A-6F93-3BE1-91E2-FAF59DDA942C}"/>
          </ac:spMkLst>
        </pc:spChg>
        <pc:spChg chg="add mod">
          <ac:chgData name="Sevart, Mary E." userId="e762f4c3-389a-4cdc-a8b1-c6a73680abba" providerId="ADAL" clId="{A9C38FF1-0F67-4A73-8400-A97A7E768CBE}" dt="2025-03-19T17:35:20.145" v="6786" actId="1036"/>
          <ac:spMkLst>
            <pc:docMk/>
            <pc:sldMk cId="352805048" sldId="1489"/>
            <ac:spMk id="17" creationId="{0EA804A8-A776-1D24-1A99-B36A877FEF06}"/>
          </ac:spMkLst>
        </pc:spChg>
        <pc:spChg chg="add mod">
          <ac:chgData name="Sevart, Mary E." userId="e762f4c3-389a-4cdc-a8b1-c6a73680abba" providerId="ADAL" clId="{A9C38FF1-0F67-4A73-8400-A97A7E768CBE}" dt="2025-03-19T17:35:15.717" v="6782" actId="403"/>
          <ac:spMkLst>
            <pc:docMk/>
            <pc:sldMk cId="352805048" sldId="1489"/>
            <ac:spMk id="20" creationId="{09929E28-4C1D-3E27-3591-6469B431ADD5}"/>
          </ac:spMkLst>
        </pc:spChg>
        <pc:picChg chg="add mod">
          <ac:chgData name="Sevart, Mary E." userId="e762f4c3-389a-4cdc-a8b1-c6a73680abba" providerId="ADAL" clId="{A9C38FF1-0F67-4A73-8400-A97A7E768CBE}" dt="2025-02-27T17:45:43.850" v="559" actId="1076"/>
          <ac:picMkLst>
            <pc:docMk/>
            <pc:sldMk cId="352805048" sldId="1489"/>
            <ac:picMk id="7" creationId="{A6FEE2FC-0FE1-6B16-8AAB-3C28CD4E9B2E}"/>
          </ac:picMkLst>
        </pc:picChg>
        <pc:picChg chg="add mod">
          <ac:chgData name="Sevart, Mary E." userId="e762f4c3-389a-4cdc-a8b1-c6a73680abba" providerId="ADAL" clId="{A9C38FF1-0F67-4A73-8400-A97A7E768CBE}" dt="2025-02-27T17:45:43.850" v="559" actId="1076"/>
          <ac:picMkLst>
            <pc:docMk/>
            <pc:sldMk cId="352805048" sldId="1489"/>
            <ac:picMk id="10" creationId="{64623047-3914-B601-0A51-E5FB4858B9F5}"/>
          </ac:picMkLst>
        </pc:picChg>
        <pc:picChg chg="add mod">
          <ac:chgData name="Sevart, Mary E." userId="e762f4c3-389a-4cdc-a8b1-c6a73680abba" providerId="ADAL" clId="{A9C38FF1-0F67-4A73-8400-A97A7E768CBE}" dt="2025-02-27T17:45:43.850" v="559" actId="1076"/>
          <ac:picMkLst>
            <pc:docMk/>
            <pc:sldMk cId="352805048" sldId="1489"/>
            <ac:picMk id="13" creationId="{0D6AC665-E24C-513A-1B54-C195D192D8ED}"/>
          </ac:picMkLst>
        </pc:picChg>
        <pc:picChg chg="add mod">
          <ac:chgData name="Sevart, Mary E." userId="e762f4c3-389a-4cdc-a8b1-c6a73680abba" providerId="ADAL" clId="{A9C38FF1-0F67-4A73-8400-A97A7E768CBE}" dt="2025-02-27T20:50:13.246" v="3090" actId="1076"/>
          <ac:picMkLst>
            <pc:docMk/>
            <pc:sldMk cId="352805048" sldId="1489"/>
            <ac:picMk id="16" creationId="{848EA6F2-DA8D-1856-B2EB-B91A97A1D479}"/>
          </ac:picMkLst>
        </pc:picChg>
        <pc:picChg chg="add mod">
          <ac:chgData name="Sevart, Mary E." userId="e762f4c3-389a-4cdc-a8b1-c6a73680abba" providerId="ADAL" clId="{A9C38FF1-0F67-4A73-8400-A97A7E768CBE}" dt="2025-02-27T17:45:43.850" v="559" actId="1076"/>
          <ac:picMkLst>
            <pc:docMk/>
            <pc:sldMk cId="352805048" sldId="1489"/>
            <ac:picMk id="19" creationId="{47E694A6-C51A-3886-80E3-AA3C1B53077C}"/>
          </ac:picMkLst>
        </pc:picChg>
      </pc:sldChg>
      <pc:sldChg chg="addSp delSp modSp new mod modAnim">
        <pc:chgData name="Sevart, Mary E." userId="e762f4c3-389a-4cdc-a8b1-c6a73680abba" providerId="ADAL" clId="{A9C38FF1-0F67-4A73-8400-A97A7E768CBE}" dt="2025-03-19T17:46:31.834" v="6806" actId="20577"/>
        <pc:sldMkLst>
          <pc:docMk/>
          <pc:sldMk cId="2108767925" sldId="1490"/>
        </pc:sldMkLst>
        <pc:spChg chg="mod">
          <ac:chgData name="Sevart, Mary E." userId="e762f4c3-389a-4cdc-a8b1-c6a73680abba" providerId="ADAL" clId="{A9C38FF1-0F67-4A73-8400-A97A7E768CBE}" dt="2025-02-27T17:40:33.719" v="416" actId="20577"/>
          <ac:spMkLst>
            <pc:docMk/>
            <pc:sldMk cId="2108767925" sldId="1490"/>
            <ac:spMk id="2" creationId="{EB411D68-CCBC-E2CF-1E1C-817BB67AA331}"/>
          </ac:spMkLst>
        </pc:spChg>
        <pc:spChg chg="add mod">
          <ac:chgData name="Sevart, Mary E." userId="e762f4c3-389a-4cdc-a8b1-c6a73680abba" providerId="ADAL" clId="{A9C38FF1-0F67-4A73-8400-A97A7E768CBE}" dt="2025-02-27T17:42:11.068" v="507" actId="1076"/>
          <ac:spMkLst>
            <pc:docMk/>
            <pc:sldMk cId="2108767925" sldId="1490"/>
            <ac:spMk id="4" creationId="{3B07EC36-4FD1-B298-7346-310ADADC93EA}"/>
          </ac:spMkLst>
        </pc:spChg>
        <pc:spChg chg="add mod">
          <ac:chgData name="Sevart, Mary E." userId="e762f4c3-389a-4cdc-a8b1-c6a73680abba" providerId="ADAL" clId="{A9C38FF1-0F67-4A73-8400-A97A7E768CBE}" dt="2025-02-27T17:42:20.826" v="509" actId="1076"/>
          <ac:spMkLst>
            <pc:docMk/>
            <pc:sldMk cId="2108767925" sldId="1490"/>
            <ac:spMk id="5" creationId="{65233198-1F1A-DAFC-4CFB-0293FDE87661}"/>
          </ac:spMkLst>
        </pc:spChg>
        <pc:spChg chg="add mod">
          <ac:chgData name="Sevart, Mary E." userId="e762f4c3-389a-4cdc-a8b1-c6a73680abba" providerId="ADAL" clId="{A9C38FF1-0F67-4A73-8400-A97A7E768CBE}" dt="2025-03-19T17:45:34.631" v="6799" actId="20577"/>
          <ac:spMkLst>
            <pc:docMk/>
            <pc:sldMk cId="2108767925" sldId="1490"/>
            <ac:spMk id="6" creationId="{362F778C-1563-EE10-3B5F-95A867BD3B11}"/>
          </ac:spMkLst>
        </pc:spChg>
        <pc:spChg chg="add mod">
          <ac:chgData name="Sevart, Mary E." userId="e762f4c3-389a-4cdc-a8b1-c6a73680abba" providerId="ADAL" clId="{A9C38FF1-0F67-4A73-8400-A97A7E768CBE}" dt="2025-03-19T17:46:31.834" v="6806" actId="20577"/>
          <ac:spMkLst>
            <pc:docMk/>
            <pc:sldMk cId="2108767925" sldId="1490"/>
            <ac:spMk id="8" creationId="{D3366E52-6CC1-DDE1-6BE5-E6240240D7BF}"/>
          </ac:spMkLst>
        </pc:spChg>
        <pc:spChg chg="add mod">
          <ac:chgData name="Sevart, Mary E." userId="e762f4c3-389a-4cdc-a8b1-c6a73680abba" providerId="ADAL" clId="{A9C38FF1-0F67-4A73-8400-A97A7E768CBE}" dt="2025-02-27T17:58:02.087" v="961" actId="20577"/>
          <ac:spMkLst>
            <pc:docMk/>
            <pc:sldMk cId="2108767925" sldId="1490"/>
            <ac:spMk id="11" creationId="{DD176188-A497-F293-EB4F-3F0F4A496C2A}"/>
          </ac:spMkLst>
        </pc:spChg>
        <pc:spChg chg="add mod">
          <ac:chgData name="Sevart, Mary E." userId="e762f4c3-389a-4cdc-a8b1-c6a73680abba" providerId="ADAL" clId="{A9C38FF1-0F67-4A73-8400-A97A7E768CBE}" dt="2025-03-19T17:45:39.043" v="6803" actId="20577"/>
          <ac:spMkLst>
            <pc:docMk/>
            <pc:sldMk cId="2108767925" sldId="1490"/>
            <ac:spMk id="12" creationId="{9ECADA18-09EF-8A47-6B3C-399B63A107A8}"/>
          </ac:spMkLst>
        </pc:spChg>
        <pc:picChg chg="add mod">
          <ac:chgData name="Sevart, Mary E." userId="e762f4c3-389a-4cdc-a8b1-c6a73680abba" providerId="ADAL" clId="{A9C38FF1-0F67-4A73-8400-A97A7E768CBE}" dt="2025-02-27T17:48:05.200" v="563" actId="1076"/>
          <ac:picMkLst>
            <pc:docMk/>
            <pc:sldMk cId="2108767925" sldId="1490"/>
            <ac:picMk id="7" creationId="{4FA379AE-886C-8986-7D6D-00F09C25ED8D}"/>
          </ac:picMkLst>
        </pc:picChg>
        <pc:picChg chg="add mod">
          <ac:chgData name="Sevart, Mary E." userId="e762f4c3-389a-4cdc-a8b1-c6a73680abba" providerId="ADAL" clId="{A9C38FF1-0F67-4A73-8400-A97A7E768CBE}" dt="2025-02-27T17:58:07.524" v="962" actId="1076"/>
          <ac:picMkLst>
            <pc:docMk/>
            <pc:sldMk cId="2108767925" sldId="1490"/>
            <ac:picMk id="10" creationId="{1075D4AA-B846-02BB-A6D8-DD721F050BB7}"/>
          </ac:picMkLst>
        </pc:picChg>
      </pc:sldChg>
      <pc:sldChg chg="addSp delSp modSp new mod modAnim">
        <pc:chgData name="Sevart, Mary E." userId="e762f4c3-389a-4cdc-a8b1-c6a73680abba" providerId="ADAL" clId="{A9C38FF1-0F67-4A73-8400-A97A7E768CBE}" dt="2025-03-13T14:23:02.619" v="6752"/>
        <pc:sldMkLst>
          <pc:docMk/>
          <pc:sldMk cId="1819028542" sldId="1491"/>
        </pc:sldMkLst>
        <pc:spChg chg="mod">
          <ac:chgData name="Sevart, Mary E." userId="e762f4c3-389a-4cdc-a8b1-c6a73680abba" providerId="ADAL" clId="{A9C38FF1-0F67-4A73-8400-A97A7E768CBE}" dt="2025-02-27T17:58:49.098" v="988" actId="20577"/>
          <ac:spMkLst>
            <pc:docMk/>
            <pc:sldMk cId="1819028542" sldId="1491"/>
            <ac:spMk id="2" creationId="{B49363DA-9136-5FF5-5DFC-4200888B5D9E}"/>
          </ac:spMkLst>
        </pc:spChg>
        <pc:spChg chg="add mod">
          <ac:chgData name="Sevart, Mary E." userId="e762f4c3-389a-4cdc-a8b1-c6a73680abba" providerId="ADAL" clId="{A9C38FF1-0F67-4A73-8400-A97A7E768CBE}" dt="2025-02-27T17:58:56.872" v="990"/>
          <ac:spMkLst>
            <pc:docMk/>
            <pc:sldMk cId="1819028542" sldId="1491"/>
            <ac:spMk id="4" creationId="{83C3E569-C4AF-3C32-905A-7570EAE56CDF}"/>
          </ac:spMkLst>
        </pc:spChg>
        <pc:spChg chg="add mod">
          <ac:chgData name="Sevart, Mary E." userId="e762f4c3-389a-4cdc-a8b1-c6a73680abba" providerId="ADAL" clId="{A9C38FF1-0F67-4A73-8400-A97A7E768CBE}" dt="2025-02-27T17:59:33.295" v="1080" actId="20577"/>
          <ac:spMkLst>
            <pc:docMk/>
            <pc:sldMk cId="1819028542" sldId="1491"/>
            <ac:spMk id="5" creationId="{9AE381FB-D636-4000-E3B1-32453ACFE3B5}"/>
          </ac:spMkLst>
        </pc:spChg>
        <pc:spChg chg="add mod">
          <ac:chgData name="Sevart, Mary E." userId="e762f4c3-389a-4cdc-a8b1-c6a73680abba" providerId="ADAL" clId="{A9C38FF1-0F67-4A73-8400-A97A7E768CBE}" dt="2025-02-27T18:23:18.203" v="1312" actId="20577"/>
          <ac:spMkLst>
            <pc:docMk/>
            <pc:sldMk cId="1819028542" sldId="1491"/>
            <ac:spMk id="11" creationId="{F9FB6EEE-8469-EA01-AF39-5D8B527D48A4}"/>
          </ac:spMkLst>
        </pc:spChg>
        <pc:spChg chg="add mod">
          <ac:chgData name="Sevart, Mary E." userId="e762f4c3-389a-4cdc-a8b1-c6a73680abba" providerId="ADAL" clId="{A9C38FF1-0F67-4A73-8400-A97A7E768CBE}" dt="2025-02-27T18:25:37.123" v="1507" actId="1076"/>
          <ac:spMkLst>
            <pc:docMk/>
            <pc:sldMk cId="1819028542" sldId="1491"/>
            <ac:spMk id="18" creationId="{629EE5DA-7D1D-E8B8-2C25-52C39633C578}"/>
          </ac:spMkLst>
        </pc:spChg>
        <pc:picChg chg="add mod modCrop">
          <ac:chgData name="Sevart, Mary E." userId="e762f4c3-389a-4cdc-a8b1-c6a73680abba" providerId="ADAL" clId="{A9C38FF1-0F67-4A73-8400-A97A7E768CBE}" dt="2025-02-27T18:21:30.010" v="1217" actId="1076"/>
          <ac:picMkLst>
            <pc:docMk/>
            <pc:sldMk cId="1819028542" sldId="1491"/>
            <ac:picMk id="6" creationId="{E1F93AE0-E9E2-453C-F518-58B68C73A759}"/>
          </ac:picMkLst>
        </pc:picChg>
        <pc:picChg chg="add mod">
          <ac:chgData name="Sevart, Mary E." userId="e762f4c3-389a-4cdc-a8b1-c6a73680abba" providerId="ADAL" clId="{A9C38FF1-0F67-4A73-8400-A97A7E768CBE}" dt="2025-02-27T18:25:38.281" v="1508" actId="1076"/>
          <ac:picMkLst>
            <pc:docMk/>
            <pc:sldMk cId="1819028542" sldId="1491"/>
            <ac:picMk id="17" creationId="{9F7177EC-EE02-3895-D359-A0C55DEF2B8A}"/>
          </ac:picMkLst>
        </pc:picChg>
        <pc:cxnChg chg="add mod">
          <ac:chgData name="Sevart, Mary E." userId="e762f4c3-389a-4cdc-a8b1-c6a73680abba" providerId="ADAL" clId="{A9C38FF1-0F67-4A73-8400-A97A7E768CBE}" dt="2025-02-27T18:21:52.488" v="1222" actId="14100"/>
          <ac:cxnSpMkLst>
            <pc:docMk/>
            <pc:sldMk cId="1819028542" sldId="1491"/>
            <ac:cxnSpMk id="8" creationId="{72B16538-7E76-19FC-C5BA-781CFD2237AB}"/>
          </ac:cxnSpMkLst>
        </pc:cxnChg>
        <pc:cxnChg chg="add mod">
          <ac:chgData name="Sevart, Mary E." userId="e762f4c3-389a-4cdc-a8b1-c6a73680abba" providerId="ADAL" clId="{A9C38FF1-0F67-4A73-8400-A97A7E768CBE}" dt="2025-02-27T18:21:47.749" v="1221" actId="14100"/>
          <ac:cxnSpMkLst>
            <pc:docMk/>
            <pc:sldMk cId="1819028542" sldId="1491"/>
            <ac:cxnSpMk id="9" creationId="{90D6246D-B13B-707B-107B-D5D8B68DCCF7}"/>
          </ac:cxnSpMkLst>
        </pc:cxnChg>
      </pc:sldChg>
      <pc:sldChg chg="addSp delSp modSp new mod modAnim">
        <pc:chgData name="Sevart, Mary E." userId="e762f4c3-389a-4cdc-a8b1-c6a73680abba" providerId="ADAL" clId="{A9C38FF1-0F67-4A73-8400-A97A7E768CBE}" dt="2025-02-27T20:27:28.956" v="2966"/>
        <pc:sldMkLst>
          <pc:docMk/>
          <pc:sldMk cId="325066568" sldId="1492"/>
        </pc:sldMkLst>
        <pc:spChg chg="mod">
          <ac:chgData name="Sevart, Mary E." userId="e762f4c3-389a-4cdc-a8b1-c6a73680abba" providerId="ADAL" clId="{A9C38FF1-0F67-4A73-8400-A97A7E768CBE}" dt="2025-02-27T20:00:37.188" v="2017" actId="20577"/>
          <ac:spMkLst>
            <pc:docMk/>
            <pc:sldMk cId="325066568" sldId="1492"/>
            <ac:spMk id="2" creationId="{E63655E2-E33C-CBCF-FD97-9C72E8689311}"/>
          </ac:spMkLst>
        </pc:spChg>
        <pc:spChg chg="add mod">
          <ac:chgData name="Sevart, Mary E." userId="e762f4c3-389a-4cdc-a8b1-c6a73680abba" providerId="ADAL" clId="{A9C38FF1-0F67-4A73-8400-A97A7E768CBE}" dt="2025-02-27T20:03:16.231" v="2084" actId="20577"/>
          <ac:spMkLst>
            <pc:docMk/>
            <pc:sldMk cId="325066568" sldId="1492"/>
            <ac:spMk id="7" creationId="{8EB661D2-12BD-F948-9232-F3C75CA98E80}"/>
          </ac:spMkLst>
        </pc:spChg>
        <pc:spChg chg="add mod">
          <ac:chgData name="Sevart, Mary E." userId="e762f4c3-389a-4cdc-a8b1-c6a73680abba" providerId="ADAL" clId="{A9C38FF1-0F67-4A73-8400-A97A7E768CBE}" dt="2025-02-27T20:03:12.753" v="2081" actId="1076"/>
          <ac:spMkLst>
            <pc:docMk/>
            <pc:sldMk cId="325066568" sldId="1492"/>
            <ac:spMk id="8" creationId="{FFB8C746-1ED5-4B80-6DA1-69A3A1DAC965}"/>
          </ac:spMkLst>
        </pc:spChg>
        <pc:spChg chg="add mod">
          <ac:chgData name="Sevart, Mary E." userId="e762f4c3-389a-4cdc-a8b1-c6a73680abba" providerId="ADAL" clId="{A9C38FF1-0F67-4A73-8400-A97A7E768CBE}" dt="2025-02-27T20:03:28.844" v="2105" actId="20577"/>
          <ac:spMkLst>
            <pc:docMk/>
            <pc:sldMk cId="325066568" sldId="1492"/>
            <ac:spMk id="9" creationId="{7394CA34-FA88-189F-3D09-EA2799E489AF}"/>
          </ac:spMkLst>
        </pc:spChg>
        <pc:spChg chg="add">
          <ac:chgData name="Sevart, Mary E." userId="e762f4c3-389a-4cdc-a8b1-c6a73680abba" providerId="ADAL" clId="{A9C38FF1-0F67-4A73-8400-A97A7E768CBE}" dt="2025-02-27T20:05:23.221" v="2108"/>
          <ac:spMkLst>
            <pc:docMk/>
            <pc:sldMk cId="325066568" sldId="1492"/>
            <ac:spMk id="10" creationId="{D64BCB7C-7D0F-B9C8-F013-1E8E848867A1}"/>
          </ac:spMkLst>
        </pc:spChg>
        <pc:spChg chg="add mod">
          <ac:chgData name="Sevart, Mary E." userId="e762f4c3-389a-4cdc-a8b1-c6a73680abba" providerId="ADAL" clId="{A9C38FF1-0F67-4A73-8400-A97A7E768CBE}" dt="2025-02-27T20:10:18.498" v="2301" actId="1076"/>
          <ac:spMkLst>
            <pc:docMk/>
            <pc:sldMk cId="325066568" sldId="1492"/>
            <ac:spMk id="11" creationId="{22E33E15-E7F7-1D86-7C48-816905B711EC}"/>
          </ac:spMkLst>
        </pc:spChg>
        <pc:spChg chg="add mod">
          <ac:chgData name="Sevart, Mary E." userId="e762f4c3-389a-4cdc-a8b1-c6a73680abba" providerId="ADAL" clId="{A9C38FF1-0F67-4A73-8400-A97A7E768CBE}" dt="2025-02-27T20:10:20.388" v="2302" actId="1076"/>
          <ac:spMkLst>
            <pc:docMk/>
            <pc:sldMk cId="325066568" sldId="1492"/>
            <ac:spMk id="12" creationId="{1DF0D0FD-BA51-A248-6B84-910D5E278B08}"/>
          </ac:spMkLst>
        </pc:spChg>
        <pc:spChg chg="add mod">
          <ac:chgData name="Sevart, Mary E." userId="e762f4c3-389a-4cdc-a8b1-c6a73680abba" providerId="ADAL" clId="{A9C38FF1-0F67-4A73-8400-A97A7E768CBE}" dt="2025-02-27T20:11:27.604" v="2409" actId="1076"/>
          <ac:spMkLst>
            <pc:docMk/>
            <pc:sldMk cId="325066568" sldId="1492"/>
            <ac:spMk id="14" creationId="{A9C20B74-9B1E-7F50-E822-62BE234F5FF6}"/>
          </ac:spMkLst>
        </pc:spChg>
        <pc:spChg chg="add mod">
          <ac:chgData name="Sevart, Mary E." userId="e762f4c3-389a-4cdc-a8b1-c6a73680abba" providerId="ADAL" clId="{A9C38FF1-0F67-4A73-8400-A97A7E768CBE}" dt="2025-02-27T20:11:24.100" v="2408" actId="1076"/>
          <ac:spMkLst>
            <pc:docMk/>
            <pc:sldMk cId="325066568" sldId="1492"/>
            <ac:spMk id="15" creationId="{5D8F12F4-288F-2E57-5C4A-79311DDD30F6}"/>
          </ac:spMkLst>
        </pc:spChg>
        <pc:spChg chg="add mod">
          <ac:chgData name="Sevart, Mary E." userId="e762f4c3-389a-4cdc-a8b1-c6a73680abba" providerId="ADAL" clId="{A9C38FF1-0F67-4A73-8400-A97A7E768CBE}" dt="2025-02-27T20:16:42.841" v="2458" actId="1076"/>
          <ac:spMkLst>
            <pc:docMk/>
            <pc:sldMk cId="325066568" sldId="1492"/>
            <ac:spMk id="16" creationId="{FC00596C-64EB-7CCD-66BB-EFDA08A4F67B}"/>
          </ac:spMkLst>
        </pc:spChg>
        <pc:spChg chg="add mod">
          <ac:chgData name="Sevart, Mary E." userId="e762f4c3-389a-4cdc-a8b1-c6a73680abba" providerId="ADAL" clId="{A9C38FF1-0F67-4A73-8400-A97A7E768CBE}" dt="2025-02-27T20:20:23.973" v="2717" actId="20577"/>
          <ac:spMkLst>
            <pc:docMk/>
            <pc:sldMk cId="325066568" sldId="1492"/>
            <ac:spMk id="21" creationId="{767BB3A2-8933-A781-C80B-EBEB2E6106A8}"/>
          </ac:spMkLst>
        </pc:spChg>
        <pc:spChg chg="add mod">
          <ac:chgData name="Sevart, Mary E." userId="e762f4c3-389a-4cdc-a8b1-c6a73680abba" providerId="ADAL" clId="{A9C38FF1-0F67-4A73-8400-A97A7E768CBE}" dt="2025-02-27T20:24:42.178" v="2756" actId="20577"/>
          <ac:spMkLst>
            <pc:docMk/>
            <pc:sldMk cId="325066568" sldId="1492"/>
            <ac:spMk id="22" creationId="{EA6A145A-DAFB-8902-0841-9A54E3CB42BF}"/>
          </ac:spMkLst>
        </pc:spChg>
        <pc:spChg chg="add mod">
          <ac:chgData name="Sevart, Mary E." userId="e762f4c3-389a-4cdc-a8b1-c6a73680abba" providerId="ADAL" clId="{A9C38FF1-0F67-4A73-8400-A97A7E768CBE}" dt="2025-02-27T20:26:07.308" v="2951" actId="1076"/>
          <ac:spMkLst>
            <pc:docMk/>
            <pc:sldMk cId="325066568" sldId="1492"/>
            <ac:spMk id="23" creationId="{16421A19-EE7E-B0CD-5E8B-BAA2D19844FD}"/>
          </ac:spMkLst>
        </pc:spChg>
        <pc:picChg chg="add mod">
          <ac:chgData name="Sevart, Mary E." userId="e762f4c3-389a-4cdc-a8b1-c6a73680abba" providerId="ADAL" clId="{A9C38FF1-0F67-4A73-8400-A97A7E768CBE}" dt="2025-02-27T20:10:21.885" v="2303" actId="1076"/>
          <ac:picMkLst>
            <pc:docMk/>
            <pc:sldMk cId="325066568" sldId="1492"/>
            <ac:picMk id="13" creationId="{9DAFA02B-F806-15C0-807E-7F2B2D5FB1AB}"/>
          </ac:picMkLst>
        </pc:picChg>
        <pc:picChg chg="add mod">
          <ac:chgData name="Sevart, Mary E." userId="e762f4c3-389a-4cdc-a8b1-c6a73680abba" providerId="ADAL" clId="{A9C38FF1-0F67-4A73-8400-A97A7E768CBE}" dt="2025-02-27T20:16:39.693" v="2457" actId="1076"/>
          <ac:picMkLst>
            <pc:docMk/>
            <pc:sldMk cId="325066568" sldId="1492"/>
            <ac:picMk id="20" creationId="{FDF1B71D-5555-55A1-50BA-BE51D35F7DFD}"/>
          </ac:picMkLst>
        </pc:picChg>
        <pc:picChg chg="add mod">
          <ac:chgData name="Sevart, Mary E." userId="e762f4c3-389a-4cdc-a8b1-c6a73680abba" providerId="ADAL" clId="{A9C38FF1-0F67-4A73-8400-A97A7E768CBE}" dt="2025-02-27T20:10:14.946" v="2299" actId="1076"/>
          <ac:picMkLst>
            <pc:docMk/>
            <pc:sldMk cId="325066568" sldId="1492"/>
            <ac:picMk id="1026" creationId="{33AF5A4E-6265-794E-726D-E13B3AAE1929}"/>
          </ac:picMkLst>
        </pc:picChg>
        <pc:picChg chg="add mod">
          <ac:chgData name="Sevart, Mary E." userId="e762f4c3-389a-4cdc-a8b1-c6a73680abba" providerId="ADAL" clId="{A9C38FF1-0F67-4A73-8400-A97A7E768CBE}" dt="2025-02-27T20:10:16.190" v="2300" actId="1076"/>
          <ac:picMkLst>
            <pc:docMk/>
            <pc:sldMk cId="325066568" sldId="1492"/>
            <ac:picMk id="1030" creationId="{1ACC1B86-3128-EBEC-22D3-444F168ACD34}"/>
          </ac:picMkLst>
        </pc:picChg>
        <pc:picChg chg="add mod">
          <ac:chgData name="Sevart, Mary E." userId="e762f4c3-389a-4cdc-a8b1-c6a73680abba" providerId="ADAL" clId="{A9C38FF1-0F67-4A73-8400-A97A7E768CBE}" dt="2025-02-27T20:24:06.657" v="2723" actId="1076"/>
          <ac:picMkLst>
            <pc:docMk/>
            <pc:sldMk cId="325066568" sldId="1492"/>
            <ac:picMk id="1036" creationId="{7DB29DD1-514B-E12E-6F58-103C9C45E3EA}"/>
          </ac:picMkLst>
        </pc:picChg>
        <pc:cxnChg chg="add mod">
          <ac:chgData name="Sevart, Mary E." userId="e762f4c3-389a-4cdc-a8b1-c6a73680abba" providerId="ADAL" clId="{A9C38FF1-0F67-4A73-8400-A97A7E768CBE}" dt="2025-02-27T20:02:20.844" v="2022" actId="1076"/>
          <ac:cxnSpMkLst>
            <pc:docMk/>
            <pc:sldMk cId="325066568" sldId="1492"/>
            <ac:cxnSpMk id="5" creationId="{E59AA76E-4ADE-8758-8FF3-BFFFE6F31A87}"/>
          </ac:cxnSpMkLst>
        </pc:cxnChg>
        <pc:cxnChg chg="add mod">
          <ac:chgData name="Sevart, Mary E." userId="e762f4c3-389a-4cdc-a8b1-c6a73680abba" providerId="ADAL" clId="{A9C38FF1-0F67-4A73-8400-A97A7E768CBE}" dt="2025-02-27T20:02:17.553" v="2021" actId="1076"/>
          <ac:cxnSpMkLst>
            <pc:docMk/>
            <pc:sldMk cId="325066568" sldId="1492"/>
            <ac:cxnSpMk id="6" creationId="{571FEB1D-0B3F-306C-469A-821DC19DE9E1}"/>
          </ac:cxnSpMkLst>
        </pc:cxnChg>
      </pc:sldChg>
      <pc:sldChg chg="addSp delSp modSp new mod modAnim">
        <pc:chgData name="Sevart, Mary E." userId="e762f4c3-389a-4cdc-a8b1-c6a73680abba" providerId="ADAL" clId="{A9C38FF1-0F67-4A73-8400-A97A7E768CBE}" dt="2025-03-03T18:18:10.151" v="4496"/>
        <pc:sldMkLst>
          <pc:docMk/>
          <pc:sldMk cId="3903472926" sldId="1493"/>
        </pc:sldMkLst>
        <pc:spChg chg="mod">
          <ac:chgData name="Sevart, Mary E." userId="e762f4c3-389a-4cdc-a8b1-c6a73680abba" providerId="ADAL" clId="{A9C38FF1-0F67-4A73-8400-A97A7E768CBE}" dt="2025-02-27T20:32:03.153" v="3068" actId="20577"/>
          <ac:spMkLst>
            <pc:docMk/>
            <pc:sldMk cId="3903472926" sldId="1493"/>
            <ac:spMk id="2" creationId="{5CF694E2-3274-FFF0-5E8A-F8AB0B8E0273}"/>
          </ac:spMkLst>
        </pc:spChg>
        <pc:spChg chg="add mod">
          <ac:chgData name="Sevart, Mary E." userId="e762f4c3-389a-4cdc-a8b1-c6a73680abba" providerId="ADAL" clId="{A9C38FF1-0F67-4A73-8400-A97A7E768CBE}" dt="2025-03-03T18:06:58.259" v="4394" actId="20577"/>
          <ac:spMkLst>
            <pc:docMk/>
            <pc:sldMk cId="3903472926" sldId="1493"/>
            <ac:spMk id="3" creationId="{DB2BBF2B-7CE2-E300-65F2-64A858704E0B}"/>
          </ac:spMkLst>
        </pc:spChg>
        <pc:spChg chg="add mod">
          <ac:chgData name="Sevart, Mary E." userId="e762f4c3-389a-4cdc-a8b1-c6a73680abba" providerId="ADAL" clId="{A9C38FF1-0F67-4A73-8400-A97A7E768CBE}" dt="2025-03-03T17:58:57.898" v="4191" actId="14100"/>
          <ac:spMkLst>
            <pc:docMk/>
            <pc:sldMk cId="3903472926" sldId="1493"/>
            <ac:spMk id="4" creationId="{14C4A627-DD39-D471-D382-2B72176C0D1A}"/>
          </ac:spMkLst>
        </pc:spChg>
        <pc:spChg chg="add mod">
          <ac:chgData name="Sevart, Mary E." userId="e762f4c3-389a-4cdc-a8b1-c6a73680abba" providerId="ADAL" clId="{A9C38FF1-0F67-4A73-8400-A97A7E768CBE}" dt="2025-03-03T17:59:13.779" v="4196" actId="207"/>
          <ac:spMkLst>
            <pc:docMk/>
            <pc:sldMk cId="3903472926" sldId="1493"/>
            <ac:spMk id="5" creationId="{DD6AE984-FDF8-AC6A-3B40-73C380464251}"/>
          </ac:spMkLst>
        </pc:spChg>
        <pc:spChg chg="add mod">
          <ac:chgData name="Sevart, Mary E." userId="e762f4c3-389a-4cdc-a8b1-c6a73680abba" providerId="ADAL" clId="{A9C38FF1-0F67-4A73-8400-A97A7E768CBE}" dt="2025-03-03T17:59:27.678" v="4199" actId="14100"/>
          <ac:spMkLst>
            <pc:docMk/>
            <pc:sldMk cId="3903472926" sldId="1493"/>
            <ac:spMk id="9" creationId="{59DFE3E1-FC88-6387-04B7-D53C1AB84B0A}"/>
          </ac:spMkLst>
        </pc:spChg>
        <pc:spChg chg="add mod">
          <ac:chgData name="Sevart, Mary E." userId="e762f4c3-389a-4cdc-a8b1-c6a73680abba" providerId="ADAL" clId="{A9C38FF1-0F67-4A73-8400-A97A7E768CBE}" dt="2025-03-03T17:59:35.876" v="4202" actId="14100"/>
          <ac:spMkLst>
            <pc:docMk/>
            <pc:sldMk cId="3903472926" sldId="1493"/>
            <ac:spMk id="11" creationId="{C9D14146-7B6A-2F44-D233-E80925061483}"/>
          </ac:spMkLst>
        </pc:spChg>
        <pc:spChg chg="add mod">
          <ac:chgData name="Sevart, Mary E." userId="e762f4c3-389a-4cdc-a8b1-c6a73680abba" providerId="ADAL" clId="{A9C38FF1-0F67-4A73-8400-A97A7E768CBE}" dt="2025-03-03T18:17:57.368" v="4493" actId="1076"/>
          <ac:spMkLst>
            <pc:docMk/>
            <pc:sldMk cId="3903472926" sldId="1493"/>
            <ac:spMk id="13" creationId="{BE12DE42-BF4F-49C0-BD18-F269269ED3A6}"/>
          </ac:spMkLst>
        </pc:spChg>
        <pc:spChg chg="add mod">
          <ac:chgData name="Sevart, Mary E." userId="e762f4c3-389a-4cdc-a8b1-c6a73680abba" providerId="ADAL" clId="{A9C38FF1-0F67-4A73-8400-A97A7E768CBE}" dt="2025-03-03T18:17:57.368" v="4493" actId="1076"/>
          <ac:spMkLst>
            <pc:docMk/>
            <pc:sldMk cId="3903472926" sldId="1493"/>
            <ac:spMk id="14" creationId="{7C68FBE2-6850-0D2B-EC22-60E5F1739438}"/>
          </ac:spMkLst>
        </pc:spChg>
        <pc:picChg chg="mod">
          <ac:chgData name="Sevart, Mary E." userId="e762f4c3-389a-4cdc-a8b1-c6a73680abba" providerId="ADAL" clId="{A9C38FF1-0F67-4A73-8400-A97A7E768CBE}" dt="2025-02-27T20:32:07.187" v="3071"/>
          <ac:picMkLst>
            <pc:docMk/>
            <pc:sldMk cId="3903472926" sldId="1493"/>
            <ac:picMk id="7" creationId="{882975D3-7507-4627-8FFC-7E5E72AC7144}"/>
          </ac:picMkLst>
        </pc:picChg>
        <pc:picChg chg="mod">
          <ac:chgData name="Sevart, Mary E." userId="e762f4c3-389a-4cdc-a8b1-c6a73680abba" providerId="ADAL" clId="{A9C38FF1-0F67-4A73-8400-A97A7E768CBE}" dt="2025-02-27T20:32:07.187" v="3071"/>
          <ac:picMkLst>
            <pc:docMk/>
            <pc:sldMk cId="3903472926" sldId="1493"/>
            <ac:picMk id="8" creationId="{E4503AE3-D65C-2DBF-A77F-FCFA23C682BA}"/>
          </ac:picMkLst>
        </pc:picChg>
        <pc:picChg chg="add del mod modCrop">
          <ac:chgData name="Sevart, Mary E." userId="e762f4c3-389a-4cdc-a8b1-c6a73680abba" providerId="ADAL" clId="{A9C38FF1-0F67-4A73-8400-A97A7E768CBE}" dt="2025-03-03T17:53:47.522" v="4019" actId="732"/>
          <ac:picMkLst>
            <pc:docMk/>
            <pc:sldMk cId="3903472926" sldId="1493"/>
            <ac:picMk id="10" creationId="{00F76F65-9C97-752D-9D5F-49FAFCB73EFA}"/>
          </ac:picMkLst>
        </pc:picChg>
      </pc:sldChg>
      <pc:sldChg chg="addSp delSp modSp new mod">
        <pc:chgData name="Sevart, Mary E." userId="e762f4c3-389a-4cdc-a8b1-c6a73680abba" providerId="ADAL" clId="{A9C38FF1-0F67-4A73-8400-A97A7E768CBE}" dt="2025-02-27T20:53:09.283" v="3185" actId="1076"/>
        <pc:sldMkLst>
          <pc:docMk/>
          <pc:sldMk cId="3453302720" sldId="1494"/>
        </pc:sldMkLst>
        <pc:spChg chg="mod">
          <ac:chgData name="Sevart, Mary E." userId="e762f4c3-389a-4cdc-a8b1-c6a73680abba" providerId="ADAL" clId="{A9C38FF1-0F67-4A73-8400-A97A7E768CBE}" dt="2025-02-27T20:53:09.283" v="3185" actId="1076"/>
          <ac:spMkLst>
            <pc:docMk/>
            <pc:sldMk cId="3453302720" sldId="1494"/>
            <ac:spMk id="2" creationId="{694C5A56-5437-C669-E0B6-3474B00F9445}"/>
          </ac:spMkLst>
        </pc:spChg>
        <pc:spChg chg="add mod">
          <ac:chgData name="Sevart, Mary E." userId="e762f4c3-389a-4cdc-a8b1-c6a73680abba" providerId="ADAL" clId="{A9C38FF1-0F67-4A73-8400-A97A7E768CBE}" dt="2025-02-27T20:52:30.653" v="3103" actId="1076"/>
          <ac:spMkLst>
            <pc:docMk/>
            <pc:sldMk cId="3453302720" sldId="1494"/>
            <ac:spMk id="5" creationId="{A8D1F452-DA9B-9646-2157-F611A427B6E0}"/>
          </ac:spMkLst>
        </pc:spChg>
        <pc:spChg chg="add mod">
          <ac:chgData name="Sevart, Mary E." userId="e762f4c3-389a-4cdc-a8b1-c6a73680abba" providerId="ADAL" clId="{A9C38FF1-0F67-4A73-8400-A97A7E768CBE}" dt="2025-02-27T20:52:30.653" v="3103" actId="1076"/>
          <ac:spMkLst>
            <pc:docMk/>
            <pc:sldMk cId="3453302720" sldId="1494"/>
            <ac:spMk id="6" creationId="{DE60839E-D93F-41C7-9E0F-ADB8BA6C4043}"/>
          </ac:spMkLst>
        </pc:spChg>
        <pc:spChg chg="add mod">
          <ac:chgData name="Sevart, Mary E." userId="e762f4c3-389a-4cdc-a8b1-c6a73680abba" providerId="ADAL" clId="{A9C38FF1-0F67-4A73-8400-A97A7E768CBE}" dt="2025-02-27T20:52:30.653" v="3103" actId="1076"/>
          <ac:spMkLst>
            <pc:docMk/>
            <pc:sldMk cId="3453302720" sldId="1494"/>
            <ac:spMk id="13" creationId="{CC886B10-81AC-C07C-C99D-4F0DE437B7BC}"/>
          </ac:spMkLst>
        </pc:spChg>
        <pc:spChg chg="add mod">
          <ac:chgData name="Sevart, Mary E." userId="e762f4c3-389a-4cdc-a8b1-c6a73680abba" providerId="ADAL" clId="{A9C38FF1-0F67-4A73-8400-A97A7E768CBE}" dt="2025-02-27T20:52:30.653" v="3103" actId="1076"/>
          <ac:spMkLst>
            <pc:docMk/>
            <pc:sldMk cId="3453302720" sldId="1494"/>
            <ac:spMk id="19" creationId="{2A526706-5317-0835-2886-26C7EACE8146}"/>
          </ac:spMkLst>
        </pc:spChg>
        <pc:spChg chg="add mod">
          <ac:chgData name="Sevart, Mary E." userId="e762f4c3-389a-4cdc-a8b1-c6a73680abba" providerId="ADAL" clId="{A9C38FF1-0F67-4A73-8400-A97A7E768CBE}" dt="2025-02-27T20:52:30.653" v="3103" actId="1076"/>
          <ac:spMkLst>
            <pc:docMk/>
            <pc:sldMk cId="3453302720" sldId="1494"/>
            <ac:spMk id="28" creationId="{1F266220-15F3-A76C-789A-6889B52990FE}"/>
          </ac:spMkLst>
        </pc:spChg>
        <pc:spChg chg="add mod">
          <ac:chgData name="Sevart, Mary E." userId="e762f4c3-389a-4cdc-a8b1-c6a73680abba" providerId="ADAL" clId="{A9C38FF1-0F67-4A73-8400-A97A7E768CBE}" dt="2025-02-27T20:52:30.653" v="3103" actId="1076"/>
          <ac:spMkLst>
            <pc:docMk/>
            <pc:sldMk cId="3453302720" sldId="1494"/>
            <ac:spMk id="30" creationId="{F692949C-E256-A2E1-75B4-DDEDDA047305}"/>
          </ac:spMkLst>
        </pc:spChg>
        <pc:spChg chg="add mod">
          <ac:chgData name="Sevart, Mary E." userId="e762f4c3-389a-4cdc-a8b1-c6a73680abba" providerId="ADAL" clId="{A9C38FF1-0F67-4A73-8400-A97A7E768CBE}" dt="2025-02-27T20:52:30.653" v="3103" actId="1076"/>
          <ac:spMkLst>
            <pc:docMk/>
            <pc:sldMk cId="3453302720" sldId="1494"/>
            <ac:spMk id="36" creationId="{3D36CAF3-BCF2-E645-B683-25767A22876A}"/>
          </ac:spMkLst>
        </pc:spChg>
        <pc:spChg chg="add mod">
          <ac:chgData name="Sevart, Mary E." userId="e762f4c3-389a-4cdc-a8b1-c6a73680abba" providerId="ADAL" clId="{A9C38FF1-0F67-4A73-8400-A97A7E768CBE}" dt="2025-02-27T20:52:30.653" v="3103" actId="1076"/>
          <ac:spMkLst>
            <pc:docMk/>
            <pc:sldMk cId="3453302720" sldId="1494"/>
            <ac:spMk id="37" creationId="{C56C8622-670E-E3C0-EC8C-291D8D614728}"/>
          </ac:spMkLst>
        </pc:spChg>
        <pc:spChg chg="add mod">
          <ac:chgData name="Sevart, Mary E." userId="e762f4c3-389a-4cdc-a8b1-c6a73680abba" providerId="ADAL" clId="{A9C38FF1-0F67-4A73-8400-A97A7E768CBE}" dt="2025-02-27T20:52:30.653" v="3103" actId="1076"/>
          <ac:spMkLst>
            <pc:docMk/>
            <pc:sldMk cId="3453302720" sldId="1494"/>
            <ac:spMk id="39" creationId="{64E2F790-37F2-7188-BBAB-0F95254FDA0B}"/>
          </ac:spMkLst>
        </pc:spChg>
        <pc:spChg chg="add mod">
          <ac:chgData name="Sevart, Mary E." userId="e762f4c3-389a-4cdc-a8b1-c6a73680abba" providerId="ADAL" clId="{A9C38FF1-0F67-4A73-8400-A97A7E768CBE}" dt="2025-02-27T20:52:30.653" v="3103" actId="1076"/>
          <ac:spMkLst>
            <pc:docMk/>
            <pc:sldMk cId="3453302720" sldId="1494"/>
            <ac:spMk id="40" creationId="{5139A376-B68F-AC32-12AD-2F947A4FF01C}"/>
          </ac:spMkLst>
        </pc:spChg>
      </pc:sldChg>
      <pc:sldChg chg="addSp delSp modSp new mod">
        <pc:chgData name="Sevart, Mary E." userId="e762f4c3-389a-4cdc-a8b1-c6a73680abba" providerId="ADAL" clId="{A9C38FF1-0F67-4A73-8400-A97A7E768CBE}" dt="2025-03-03T15:50:48.833" v="3993" actId="1076"/>
        <pc:sldMkLst>
          <pc:docMk/>
          <pc:sldMk cId="4236176603" sldId="1495"/>
        </pc:sldMkLst>
        <pc:spChg chg="mod">
          <ac:chgData name="Sevart, Mary E." userId="e762f4c3-389a-4cdc-a8b1-c6a73680abba" providerId="ADAL" clId="{A9C38FF1-0F67-4A73-8400-A97A7E768CBE}" dt="2025-03-03T15:50:48.833" v="3993" actId="1076"/>
          <ac:spMkLst>
            <pc:docMk/>
            <pc:sldMk cId="4236176603" sldId="1495"/>
            <ac:spMk id="2" creationId="{298C2E48-1E62-110D-4656-0D14F4D66B79}"/>
          </ac:spMkLst>
        </pc:spChg>
      </pc:sldChg>
      <pc:sldChg chg="addSp delSp modSp new mod modAnim">
        <pc:chgData name="Sevart, Mary E." userId="e762f4c3-389a-4cdc-a8b1-c6a73680abba" providerId="ADAL" clId="{A9C38FF1-0F67-4A73-8400-A97A7E768CBE}" dt="2025-03-03T20:21:37.712" v="5327"/>
        <pc:sldMkLst>
          <pc:docMk/>
          <pc:sldMk cId="3539041604" sldId="1496"/>
        </pc:sldMkLst>
        <pc:spChg chg="add mod">
          <ac:chgData name="Sevart, Mary E." userId="e762f4c3-389a-4cdc-a8b1-c6a73680abba" providerId="ADAL" clId="{A9C38FF1-0F67-4A73-8400-A97A7E768CBE}" dt="2025-03-03T20:16:54.540" v="5047" actId="1076"/>
          <ac:spMkLst>
            <pc:docMk/>
            <pc:sldMk cId="3539041604" sldId="1496"/>
            <ac:spMk id="9" creationId="{4E4CD9F8-1AB3-A42B-B709-EFB167992CEF}"/>
          </ac:spMkLst>
        </pc:spChg>
        <pc:spChg chg="add mod">
          <ac:chgData name="Sevart, Mary E." userId="e762f4c3-389a-4cdc-a8b1-c6a73680abba" providerId="ADAL" clId="{A9C38FF1-0F67-4A73-8400-A97A7E768CBE}" dt="2025-03-03T20:16:54.540" v="5047" actId="1076"/>
          <ac:spMkLst>
            <pc:docMk/>
            <pc:sldMk cId="3539041604" sldId="1496"/>
            <ac:spMk id="10" creationId="{6529A9C7-64C1-C492-FC31-1CC0EAC2CF36}"/>
          </ac:spMkLst>
        </pc:spChg>
        <pc:spChg chg="add mod">
          <ac:chgData name="Sevart, Mary E." userId="e762f4c3-389a-4cdc-a8b1-c6a73680abba" providerId="ADAL" clId="{A9C38FF1-0F67-4A73-8400-A97A7E768CBE}" dt="2025-03-03T20:16:54.540" v="5047" actId="1076"/>
          <ac:spMkLst>
            <pc:docMk/>
            <pc:sldMk cId="3539041604" sldId="1496"/>
            <ac:spMk id="11" creationId="{D1114EB7-F646-5351-1ED1-47C2EC220AA8}"/>
          </ac:spMkLst>
        </pc:spChg>
        <pc:spChg chg="add mod">
          <ac:chgData name="Sevart, Mary E." userId="e762f4c3-389a-4cdc-a8b1-c6a73680abba" providerId="ADAL" clId="{A9C38FF1-0F67-4A73-8400-A97A7E768CBE}" dt="2025-03-03T20:16:54.540" v="5047" actId="1076"/>
          <ac:spMkLst>
            <pc:docMk/>
            <pc:sldMk cId="3539041604" sldId="1496"/>
            <ac:spMk id="12" creationId="{77FAADB8-C3B9-5C5F-4FEC-6DEC3B861539}"/>
          </ac:spMkLst>
        </pc:spChg>
        <pc:spChg chg="add mod">
          <ac:chgData name="Sevart, Mary E." userId="e762f4c3-389a-4cdc-a8b1-c6a73680abba" providerId="ADAL" clId="{A9C38FF1-0F67-4A73-8400-A97A7E768CBE}" dt="2025-03-03T20:16:54.540" v="5047" actId="1076"/>
          <ac:spMkLst>
            <pc:docMk/>
            <pc:sldMk cId="3539041604" sldId="1496"/>
            <ac:spMk id="13" creationId="{51A20FE0-0983-F72A-C45D-63EFD44574AF}"/>
          </ac:spMkLst>
        </pc:spChg>
        <pc:spChg chg="add mod">
          <ac:chgData name="Sevart, Mary E." userId="e762f4c3-389a-4cdc-a8b1-c6a73680abba" providerId="ADAL" clId="{A9C38FF1-0F67-4A73-8400-A97A7E768CBE}" dt="2025-03-03T20:21:12.194" v="5326" actId="20577"/>
          <ac:spMkLst>
            <pc:docMk/>
            <pc:sldMk cId="3539041604" sldId="1496"/>
            <ac:spMk id="14" creationId="{F6A57472-9B70-95D6-0390-A1AD4586925E}"/>
          </ac:spMkLst>
        </pc:spChg>
        <pc:picChg chg="mod">
          <ac:chgData name="Sevart, Mary E." userId="e762f4c3-389a-4cdc-a8b1-c6a73680abba" providerId="ADAL" clId="{A9C38FF1-0F67-4A73-8400-A97A7E768CBE}" dt="2025-03-03T20:16:54.540" v="5047" actId="1076"/>
          <ac:picMkLst>
            <pc:docMk/>
            <pc:sldMk cId="3539041604" sldId="1496"/>
            <ac:picMk id="4" creationId="{A20A107F-17FB-AE72-D7F3-DDAA0CF118CF}"/>
          </ac:picMkLst>
        </pc:picChg>
        <pc:picChg chg="add mod">
          <ac:chgData name="Sevart, Mary E." userId="e762f4c3-389a-4cdc-a8b1-c6a73680abba" providerId="ADAL" clId="{A9C38FF1-0F67-4A73-8400-A97A7E768CBE}" dt="2025-03-03T20:16:54.540" v="5047" actId="1076"/>
          <ac:picMkLst>
            <pc:docMk/>
            <pc:sldMk cId="3539041604" sldId="1496"/>
            <ac:picMk id="6" creationId="{0F7FE411-B490-FB1E-8B73-D017E74885E3}"/>
          </ac:picMkLst>
        </pc:picChg>
      </pc:sldChg>
      <pc:sldChg chg="addSp delSp modSp new mod modAnim">
        <pc:chgData name="Sevart, Mary E." userId="e762f4c3-389a-4cdc-a8b1-c6a73680abba" providerId="ADAL" clId="{A9C38FF1-0F67-4A73-8400-A97A7E768CBE}" dt="2025-03-21T19:07:36.563" v="6815" actId="1076"/>
        <pc:sldMkLst>
          <pc:docMk/>
          <pc:sldMk cId="3965369600" sldId="1497"/>
        </pc:sldMkLst>
        <pc:spChg chg="mod">
          <ac:chgData name="Sevart, Mary E." userId="e762f4c3-389a-4cdc-a8b1-c6a73680abba" providerId="ADAL" clId="{A9C38FF1-0F67-4A73-8400-A97A7E768CBE}" dt="2025-03-03T18:08:44.490" v="4487" actId="20577"/>
          <ac:spMkLst>
            <pc:docMk/>
            <pc:sldMk cId="3965369600" sldId="1497"/>
            <ac:spMk id="2" creationId="{AD5E95AF-677A-DF46-93DC-A01C05B8B79B}"/>
          </ac:spMkLst>
        </pc:spChg>
        <pc:spChg chg="add mod">
          <ac:chgData name="Sevart, Mary E." userId="e762f4c3-389a-4cdc-a8b1-c6a73680abba" providerId="ADAL" clId="{A9C38FF1-0F67-4A73-8400-A97A7E768CBE}" dt="2025-03-21T19:07:36.563" v="6815" actId="1076"/>
          <ac:spMkLst>
            <pc:docMk/>
            <pc:sldMk cId="3965369600" sldId="1497"/>
            <ac:spMk id="3" creationId="{60C9E302-01F0-6E6D-A045-03AD1C897BC2}"/>
          </ac:spMkLst>
        </pc:spChg>
        <pc:spChg chg="add mod">
          <ac:chgData name="Sevart, Mary E." userId="e762f4c3-389a-4cdc-a8b1-c6a73680abba" providerId="ADAL" clId="{A9C38FF1-0F67-4A73-8400-A97A7E768CBE}" dt="2025-03-03T19:08:57.609" v="4897" actId="1076"/>
          <ac:spMkLst>
            <pc:docMk/>
            <pc:sldMk cId="3965369600" sldId="1497"/>
            <ac:spMk id="10" creationId="{D1F2FA57-A3A4-792D-5D88-AE23867544FD}"/>
          </ac:spMkLst>
        </pc:spChg>
        <pc:spChg chg="mod">
          <ac:chgData name="Sevart, Mary E." userId="e762f4c3-389a-4cdc-a8b1-c6a73680abba" providerId="ADAL" clId="{A9C38FF1-0F67-4A73-8400-A97A7E768CBE}" dt="2025-03-03T18:21:48.194" v="4653" actId="1076"/>
          <ac:spMkLst>
            <pc:docMk/>
            <pc:sldMk cId="3965369600" sldId="1497"/>
            <ac:spMk id="19" creationId="{F49C7F06-F672-5832-4945-3E6EECDC3AB0}"/>
          </ac:spMkLst>
        </pc:spChg>
        <pc:spChg chg="add mod">
          <ac:chgData name="Sevart, Mary E." userId="e762f4c3-389a-4cdc-a8b1-c6a73680abba" providerId="ADAL" clId="{A9C38FF1-0F67-4A73-8400-A97A7E768CBE}" dt="2025-03-03T19:08:57.609" v="4897" actId="1076"/>
          <ac:spMkLst>
            <pc:docMk/>
            <pc:sldMk cId="3965369600" sldId="1497"/>
            <ac:spMk id="22" creationId="{EFFC6772-F76F-5A8C-096E-5B97198C4153}"/>
          </ac:spMkLst>
        </pc:spChg>
        <pc:spChg chg="add mod">
          <ac:chgData name="Sevart, Mary E." userId="e762f4c3-389a-4cdc-a8b1-c6a73680abba" providerId="ADAL" clId="{A9C38FF1-0F67-4A73-8400-A97A7E768CBE}" dt="2025-03-03T19:09:07.637" v="4899" actId="1076"/>
          <ac:spMkLst>
            <pc:docMk/>
            <pc:sldMk cId="3965369600" sldId="1497"/>
            <ac:spMk id="23" creationId="{C92E9BEF-5709-B5C8-773A-830ED10D71F7}"/>
          </ac:spMkLst>
        </pc:spChg>
        <pc:spChg chg="add mod">
          <ac:chgData name="Sevart, Mary E." userId="e762f4c3-389a-4cdc-a8b1-c6a73680abba" providerId="ADAL" clId="{A9C38FF1-0F67-4A73-8400-A97A7E768CBE}" dt="2025-03-13T14:44:11.194" v="6765" actId="20577"/>
          <ac:spMkLst>
            <pc:docMk/>
            <pc:sldMk cId="3965369600" sldId="1497"/>
            <ac:spMk id="24" creationId="{B4F172D5-B0DF-A3C8-3A6F-96850B48611F}"/>
          </ac:spMkLst>
        </pc:spChg>
        <pc:grpChg chg="add mod">
          <ac:chgData name="Sevart, Mary E." userId="e762f4c3-389a-4cdc-a8b1-c6a73680abba" providerId="ADAL" clId="{A9C38FF1-0F67-4A73-8400-A97A7E768CBE}" dt="2025-03-03T19:09:02.867" v="4898" actId="1076"/>
          <ac:grpSpMkLst>
            <pc:docMk/>
            <pc:sldMk cId="3965369600" sldId="1497"/>
            <ac:grpSpMk id="5" creationId="{A6B44798-5013-D7DF-DF56-20B3DA7130F3}"/>
          </ac:grpSpMkLst>
        </pc:grpChg>
        <pc:grpChg chg="add mod">
          <ac:chgData name="Sevart, Mary E." userId="e762f4c3-389a-4cdc-a8b1-c6a73680abba" providerId="ADAL" clId="{A9C38FF1-0F67-4A73-8400-A97A7E768CBE}" dt="2025-03-03T18:21:48.194" v="4653" actId="1076"/>
          <ac:grpSpMkLst>
            <pc:docMk/>
            <pc:sldMk cId="3965369600" sldId="1497"/>
            <ac:grpSpMk id="17" creationId="{54E70AC0-8DF6-54B8-9065-369B2DD3FBBA}"/>
          </ac:grpSpMkLst>
        </pc:grpChg>
        <pc:grpChg chg="mod">
          <ac:chgData name="Sevart, Mary E." userId="e762f4c3-389a-4cdc-a8b1-c6a73680abba" providerId="ADAL" clId="{A9C38FF1-0F67-4A73-8400-A97A7E768CBE}" dt="2025-03-03T18:21:48.194" v="4653" actId="1076"/>
          <ac:grpSpMkLst>
            <pc:docMk/>
            <pc:sldMk cId="3965369600" sldId="1497"/>
            <ac:grpSpMk id="18" creationId="{696D55DB-0DCF-9ECC-4CCE-779F8B5B8032}"/>
          </ac:grpSpMkLst>
        </pc:grpChg>
        <pc:picChg chg="add mod modCrop">
          <ac:chgData name="Sevart, Mary E." userId="e762f4c3-389a-4cdc-a8b1-c6a73680abba" providerId="ADAL" clId="{A9C38FF1-0F67-4A73-8400-A97A7E768CBE}" dt="2025-03-03T18:21:43.717" v="4652" actId="1076"/>
          <ac:picMkLst>
            <pc:docMk/>
            <pc:sldMk cId="3965369600" sldId="1497"/>
            <ac:picMk id="4" creationId="{3685C576-BDC5-7DF9-B00D-945A807B9596}"/>
          </ac:picMkLst>
        </pc:picChg>
        <pc:picChg chg="mod">
          <ac:chgData name="Sevart, Mary E." userId="e762f4c3-389a-4cdc-a8b1-c6a73680abba" providerId="ADAL" clId="{A9C38FF1-0F67-4A73-8400-A97A7E768CBE}" dt="2025-02-27T20:55:14.551" v="3198"/>
          <ac:picMkLst>
            <pc:docMk/>
            <pc:sldMk cId="3965369600" sldId="1497"/>
            <ac:picMk id="6" creationId="{377A4FCF-ABB3-84FE-01C2-B00A7D4BC431}"/>
          </ac:picMkLst>
        </pc:picChg>
        <pc:picChg chg="mod">
          <ac:chgData name="Sevart, Mary E." userId="e762f4c3-389a-4cdc-a8b1-c6a73680abba" providerId="ADAL" clId="{A9C38FF1-0F67-4A73-8400-A97A7E768CBE}" dt="2025-02-27T20:55:14.551" v="3198"/>
          <ac:picMkLst>
            <pc:docMk/>
            <pc:sldMk cId="3965369600" sldId="1497"/>
            <ac:picMk id="7" creationId="{124E1C02-45A0-5F9D-9A8C-E73A5355B2F7}"/>
          </ac:picMkLst>
        </pc:picChg>
        <pc:picChg chg="mod">
          <ac:chgData name="Sevart, Mary E." userId="e762f4c3-389a-4cdc-a8b1-c6a73680abba" providerId="ADAL" clId="{A9C38FF1-0F67-4A73-8400-A97A7E768CBE}" dt="2025-03-03T18:21:48.194" v="4653" actId="1076"/>
          <ac:picMkLst>
            <pc:docMk/>
            <pc:sldMk cId="3965369600" sldId="1497"/>
            <ac:picMk id="20" creationId="{D8E699CB-8EC6-818E-B414-DF9551791A2B}"/>
          </ac:picMkLst>
        </pc:picChg>
        <pc:picChg chg="mod">
          <ac:chgData name="Sevart, Mary E." userId="e762f4c3-389a-4cdc-a8b1-c6a73680abba" providerId="ADAL" clId="{A9C38FF1-0F67-4A73-8400-A97A7E768CBE}" dt="2025-03-03T18:21:48.194" v="4653" actId="1076"/>
          <ac:picMkLst>
            <pc:docMk/>
            <pc:sldMk cId="3965369600" sldId="1497"/>
            <ac:picMk id="21" creationId="{7FED6B49-0D35-0874-C52D-4BDD08483A19}"/>
          </ac:picMkLst>
        </pc:picChg>
      </pc:sldChg>
      <pc:sldChg chg="addSp delSp modSp new mod modAnim">
        <pc:chgData name="Sevart, Mary E." userId="e762f4c3-389a-4cdc-a8b1-c6a73680abba" providerId="ADAL" clId="{A9C38FF1-0F67-4A73-8400-A97A7E768CBE}" dt="2025-03-04T18:17:35.559" v="6719"/>
        <pc:sldMkLst>
          <pc:docMk/>
          <pc:sldMk cId="1301826418" sldId="1498"/>
        </pc:sldMkLst>
        <pc:spChg chg="mod ord">
          <ac:chgData name="Sevart, Mary E." userId="e762f4c3-389a-4cdc-a8b1-c6a73680abba" providerId="ADAL" clId="{A9C38FF1-0F67-4A73-8400-A97A7E768CBE}" dt="2025-03-03T19:15:12.990" v="4985" actId="166"/>
          <ac:spMkLst>
            <pc:docMk/>
            <pc:sldMk cId="1301826418" sldId="1498"/>
            <ac:spMk id="2" creationId="{9BF15530-FA52-EEE4-D007-20C6EDC59F6A}"/>
          </ac:spMkLst>
        </pc:spChg>
        <pc:spChg chg="add mod">
          <ac:chgData name="Sevart, Mary E." userId="e762f4c3-389a-4cdc-a8b1-c6a73680abba" providerId="ADAL" clId="{A9C38FF1-0F67-4A73-8400-A97A7E768CBE}" dt="2025-03-04T18:12:39.244" v="6713" actId="1076"/>
          <ac:spMkLst>
            <pc:docMk/>
            <pc:sldMk cId="1301826418" sldId="1498"/>
            <ac:spMk id="3" creationId="{E3103CCE-1DFC-73EC-77D1-DF9FBC269E0C}"/>
          </ac:spMkLst>
        </pc:spChg>
        <pc:spChg chg="mod">
          <ac:chgData name="Sevart, Mary E." userId="e762f4c3-389a-4cdc-a8b1-c6a73680abba" providerId="ADAL" clId="{A9C38FF1-0F67-4A73-8400-A97A7E768CBE}" dt="2025-03-03T19:06:44.830" v="4815" actId="1076"/>
          <ac:spMkLst>
            <pc:docMk/>
            <pc:sldMk cId="1301826418" sldId="1498"/>
            <ac:spMk id="11" creationId="{26212726-B0C8-1F3C-5907-9F9A35E91CA8}"/>
          </ac:spMkLst>
        </pc:spChg>
        <pc:grpChg chg="add mod">
          <ac:chgData name="Sevart, Mary E." userId="e762f4c3-389a-4cdc-a8b1-c6a73680abba" providerId="ADAL" clId="{A9C38FF1-0F67-4A73-8400-A97A7E768CBE}" dt="2025-02-27T20:55:59.270" v="3210"/>
          <ac:grpSpMkLst>
            <pc:docMk/>
            <pc:sldMk cId="1301826418" sldId="1498"/>
            <ac:grpSpMk id="5" creationId="{971E18B4-1CBD-CAA3-7283-C9DD857EDCC8}"/>
          </ac:grpSpMkLst>
        </pc:grpChg>
        <pc:grpChg chg="add mod">
          <ac:chgData name="Sevart, Mary E." userId="e762f4c3-389a-4cdc-a8b1-c6a73680abba" providerId="ADAL" clId="{A9C38FF1-0F67-4A73-8400-A97A7E768CBE}" dt="2025-03-03T19:06:44.830" v="4815" actId="1076"/>
          <ac:grpSpMkLst>
            <pc:docMk/>
            <pc:sldMk cId="1301826418" sldId="1498"/>
            <ac:grpSpMk id="9" creationId="{A51AE83A-975F-3A14-61F2-1397026C9514}"/>
          </ac:grpSpMkLst>
        </pc:grpChg>
        <pc:grpChg chg="mod">
          <ac:chgData name="Sevart, Mary E." userId="e762f4c3-389a-4cdc-a8b1-c6a73680abba" providerId="ADAL" clId="{A9C38FF1-0F67-4A73-8400-A97A7E768CBE}" dt="2025-03-03T19:06:44.830" v="4815" actId="1076"/>
          <ac:grpSpMkLst>
            <pc:docMk/>
            <pc:sldMk cId="1301826418" sldId="1498"/>
            <ac:grpSpMk id="10" creationId="{12F87387-8649-33CE-0B6E-EDA768057086}"/>
          </ac:grpSpMkLst>
        </pc:grpChg>
        <pc:picChg chg="mod">
          <ac:chgData name="Sevart, Mary E." userId="e762f4c3-389a-4cdc-a8b1-c6a73680abba" providerId="ADAL" clId="{A9C38FF1-0F67-4A73-8400-A97A7E768CBE}" dt="2025-02-27T20:55:59.270" v="3210"/>
          <ac:picMkLst>
            <pc:docMk/>
            <pc:sldMk cId="1301826418" sldId="1498"/>
            <ac:picMk id="6" creationId="{D1152824-392E-B274-3A0A-05EF4F78F9C2}"/>
          </ac:picMkLst>
        </pc:picChg>
        <pc:picChg chg="mod">
          <ac:chgData name="Sevart, Mary E." userId="e762f4c3-389a-4cdc-a8b1-c6a73680abba" providerId="ADAL" clId="{A9C38FF1-0F67-4A73-8400-A97A7E768CBE}" dt="2025-02-27T20:55:59.270" v="3210"/>
          <ac:picMkLst>
            <pc:docMk/>
            <pc:sldMk cId="1301826418" sldId="1498"/>
            <ac:picMk id="7" creationId="{6D073DB5-52B1-B31B-18ED-F63AE19FAB45}"/>
          </ac:picMkLst>
        </pc:picChg>
        <pc:picChg chg="mod">
          <ac:chgData name="Sevart, Mary E." userId="e762f4c3-389a-4cdc-a8b1-c6a73680abba" providerId="ADAL" clId="{A9C38FF1-0F67-4A73-8400-A97A7E768CBE}" dt="2025-03-03T19:06:44.830" v="4815" actId="1076"/>
          <ac:picMkLst>
            <pc:docMk/>
            <pc:sldMk cId="1301826418" sldId="1498"/>
            <ac:picMk id="12" creationId="{063042D4-8A40-8F75-70A5-7F842EA95086}"/>
          </ac:picMkLst>
        </pc:picChg>
        <pc:picChg chg="mod">
          <ac:chgData name="Sevart, Mary E." userId="e762f4c3-389a-4cdc-a8b1-c6a73680abba" providerId="ADAL" clId="{A9C38FF1-0F67-4A73-8400-A97A7E768CBE}" dt="2025-03-03T19:06:44.830" v="4815" actId="1076"/>
          <ac:picMkLst>
            <pc:docMk/>
            <pc:sldMk cId="1301826418" sldId="1498"/>
            <ac:picMk id="13" creationId="{FA0086DE-308D-06DA-59EB-0613B9AA4EDB}"/>
          </ac:picMkLst>
        </pc:picChg>
      </pc:sldChg>
      <pc:sldChg chg="addSp modSp mod modAnim">
        <pc:chgData name="Sevart, Mary E." userId="e762f4c3-389a-4cdc-a8b1-c6a73680abba" providerId="ADAL" clId="{A9C38FF1-0F67-4A73-8400-A97A7E768CBE}" dt="2025-03-13T13:44:24.053" v="6748" actId="1076"/>
        <pc:sldMkLst>
          <pc:docMk/>
          <pc:sldMk cId="3151407142" sldId="1499"/>
        </pc:sldMkLst>
        <pc:spChg chg="mod">
          <ac:chgData name="Sevart, Mary E." userId="e762f4c3-389a-4cdc-a8b1-c6a73680abba" providerId="ADAL" clId="{A9C38FF1-0F67-4A73-8400-A97A7E768CBE}" dt="2025-03-13T13:44:14.516" v="6746" actId="1076"/>
          <ac:spMkLst>
            <pc:docMk/>
            <pc:sldMk cId="3151407142" sldId="1499"/>
            <ac:spMk id="3" creationId="{1A235B29-7148-405E-1E9D-09DE60D2D95D}"/>
          </ac:spMkLst>
        </pc:spChg>
        <pc:spChg chg="add mod">
          <ac:chgData name="Sevart, Mary E." userId="e762f4c3-389a-4cdc-a8b1-c6a73680abba" providerId="ADAL" clId="{A9C38FF1-0F67-4A73-8400-A97A7E768CBE}" dt="2025-03-13T13:44:24.053" v="6748" actId="1076"/>
          <ac:spMkLst>
            <pc:docMk/>
            <pc:sldMk cId="3151407142" sldId="1499"/>
            <ac:spMk id="4" creationId="{31E812F7-7AA8-C006-B192-4F601CBE5015}"/>
          </ac:spMkLst>
        </pc:spChg>
      </pc:sldChg>
      <pc:sldChg chg="addSp delSp modSp mod">
        <pc:chgData name="Sevart, Mary E." userId="e762f4c3-389a-4cdc-a8b1-c6a73680abba" providerId="ADAL" clId="{A9C38FF1-0F67-4A73-8400-A97A7E768CBE}" dt="2025-03-13T13:05:34.655" v="6744" actId="20577"/>
        <pc:sldMkLst>
          <pc:docMk/>
          <pc:sldMk cId="2011129216" sldId="1500"/>
        </pc:sldMkLst>
        <pc:spChg chg="mod">
          <ac:chgData name="Sevart, Mary E." userId="e762f4c3-389a-4cdc-a8b1-c6a73680abba" providerId="ADAL" clId="{A9C38FF1-0F67-4A73-8400-A97A7E768CBE}" dt="2025-03-03T20:39:07.103" v="5575" actId="20577"/>
          <ac:spMkLst>
            <pc:docMk/>
            <pc:sldMk cId="2011129216" sldId="1500"/>
            <ac:spMk id="2" creationId="{02D94FD3-6AEF-83C4-D70C-21FAFA3532E6}"/>
          </ac:spMkLst>
        </pc:spChg>
        <pc:spChg chg="add mod">
          <ac:chgData name="Sevart, Mary E." userId="e762f4c3-389a-4cdc-a8b1-c6a73680abba" providerId="ADAL" clId="{A9C38FF1-0F67-4A73-8400-A97A7E768CBE}" dt="2025-03-13T13:05:28.671" v="6735" actId="1076"/>
          <ac:spMkLst>
            <pc:docMk/>
            <pc:sldMk cId="2011129216" sldId="1500"/>
            <ac:spMk id="3" creationId="{D218A26B-3E0C-32A6-EED9-92A4992235E3}"/>
          </ac:spMkLst>
        </pc:spChg>
        <pc:spChg chg="add mod">
          <ac:chgData name="Sevart, Mary E." userId="e762f4c3-389a-4cdc-a8b1-c6a73680abba" providerId="ADAL" clId="{A9C38FF1-0F67-4A73-8400-A97A7E768CBE}" dt="2025-03-13T13:05:34.655" v="6744" actId="20577"/>
          <ac:spMkLst>
            <pc:docMk/>
            <pc:sldMk cId="2011129216" sldId="1500"/>
            <ac:spMk id="5" creationId="{859F3F36-C19F-EDCE-211E-F0F93718AFC4}"/>
          </ac:spMkLst>
        </pc:spChg>
        <pc:spChg chg="add mod">
          <ac:chgData name="Sevart, Mary E." userId="e762f4c3-389a-4cdc-a8b1-c6a73680abba" providerId="ADAL" clId="{A9C38FF1-0F67-4A73-8400-A97A7E768CBE}" dt="2025-03-13T13:05:05.766" v="6726" actId="1076"/>
          <ac:spMkLst>
            <pc:docMk/>
            <pc:sldMk cId="2011129216" sldId="1500"/>
            <ac:spMk id="9" creationId="{CFBD6F5E-D02A-7270-4DF7-281BD8E59A38}"/>
          </ac:spMkLst>
        </pc:spChg>
        <pc:spChg chg="add mod">
          <ac:chgData name="Sevart, Mary E." userId="e762f4c3-389a-4cdc-a8b1-c6a73680abba" providerId="ADAL" clId="{A9C38FF1-0F67-4A73-8400-A97A7E768CBE}" dt="2025-03-13T13:05:12.789" v="6727" actId="1076"/>
          <ac:spMkLst>
            <pc:docMk/>
            <pc:sldMk cId="2011129216" sldId="1500"/>
            <ac:spMk id="11" creationId="{09A37521-B4AA-7CD7-C341-AA94B4BAA916}"/>
          </ac:spMkLst>
        </pc:spChg>
        <pc:picChg chg="add mod">
          <ac:chgData name="Sevart, Mary E." userId="e762f4c3-389a-4cdc-a8b1-c6a73680abba" providerId="ADAL" clId="{A9C38FF1-0F67-4A73-8400-A97A7E768CBE}" dt="2025-03-13T13:05:22.680" v="6733" actId="1035"/>
          <ac:picMkLst>
            <pc:docMk/>
            <pc:sldMk cId="2011129216" sldId="1500"/>
            <ac:picMk id="4" creationId="{38C3A196-CD78-46C4-D5C5-61B8E31E77AD}"/>
          </ac:picMkLst>
        </pc:picChg>
        <pc:picChg chg="add mod modCrop">
          <ac:chgData name="Sevart, Mary E." userId="e762f4c3-389a-4cdc-a8b1-c6a73680abba" providerId="ADAL" clId="{A9C38FF1-0F67-4A73-8400-A97A7E768CBE}" dt="2025-03-13T13:05:14.357" v="6728" actId="1076"/>
          <ac:picMkLst>
            <pc:docMk/>
            <pc:sldMk cId="2011129216" sldId="1500"/>
            <ac:picMk id="8" creationId="{ECD703F6-FE1B-C275-F29A-411A15C00221}"/>
          </ac:picMkLst>
        </pc:picChg>
      </pc:sldChg>
      <pc:sldChg chg="addSp delSp modSp new mod modAnim">
        <pc:chgData name="Sevart, Mary E." userId="e762f4c3-389a-4cdc-a8b1-c6a73680abba" providerId="ADAL" clId="{A9C38FF1-0F67-4A73-8400-A97A7E768CBE}" dt="2025-03-21T15:41:27.176" v="6812"/>
        <pc:sldMkLst>
          <pc:docMk/>
          <pc:sldMk cId="2233042058" sldId="1501"/>
        </pc:sldMkLst>
        <pc:spChg chg="mod">
          <ac:chgData name="Sevart, Mary E." userId="e762f4c3-389a-4cdc-a8b1-c6a73680abba" providerId="ADAL" clId="{A9C38FF1-0F67-4A73-8400-A97A7E768CBE}" dt="2025-03-03T15:43:37.926" v="3508" actId="14100"/>
          <ac:spMkLst>
            <pc:docMk/>
            <pc:sldMk cId="2233042058" sldId="1501"/>
            <ac:spMk id="2" creationId="{72E19255-7213-381D-50A8-E24C5BE3B3DE}"/>
          </ac:spMkLst>
        </pc:spChg>
        <pc:spChg chg="add mod">
          <ac:chgData name="Sevart, Mary E." userId="e762f4c3-389a-4cdc-a8b1-c6a73680abba" providerId="ADAL" clId="{A9C38FF1-0F67-4A73-8400-A97A7E768CBE}" dt="2025-03-21T14:24:57.233" v="6807" actId="1076"/>
          <ac:spMkLst>
            <pc:docMk/>
            <pc:sldMk cId="2233042058" sldId="1501"/>
            <ac:spMk id="14" creationId="{AAA0213C-E39A-8741-8BC7-5BBA166D646A}"/>
          </ac:spMkLst>
        </pc:spChg>
        <pc:spChg chg="add mod">
          <ac:chgData name="Sevart, Mary E." userId="e762f4c3-389a-4cdc-a8b1-c6a73680abba" providerId="ADAL" clId="{A9C38FF1-0F67-4A73-8400-A97A7E768CBE}" dt="2025-03-03T15:46:56.422" v="3702" actId="20577"/>
          <ac:spMkLst>
            <pc:docMk/>
            <pc:sldMk cId="2233042058" sldId="1501"/>
            <ac:spMk id="15" creationId="{BA0E8A23-BA68-9EA4-3D97-9017A5067596}"/>
          </ac:spMkLst>
        </pc:spChg>
        <pc:spChg chg="add mod">
          <ac:chgData name="Sevart, Mary E." userId="e762f4c3-389a-4cdc-a8b1-c6a73680abba" providerId="ADAL" clId="{A9C38FF1-0F67-4A73-8400-A97A7E768CBE}" dt="2025-03-03T15:46:36.631" v="3699" actId="1076"/>
          <ac:spMkLst>
            <pc:docMk/>
            <pc:sldMk cId="2233042058" sldId="1501"/>
            <ac:spMk id="16" creationId="{72F06B6D-6796-9CC3-8345-98C4C23F1614}"/>
          </ac:spMkLst>
        </pc:spChg>
        <pc:spChg chg="add mod">
          <ac:chgData name="Sevart, Mary E." userId="e762f4c3-389a-4cdc-a8b1-c6a73680abba" providerId="ADAL" clId="{A9C38FF1-0F67-4A73-8400-A97A7E768CBE}" dt="2025-03-03T15:52:19.340" v="4012" actId="20577"/>
          <ac:spMkLst>
            <pc:docMk/>
            <pc:sldMk cId="2233042058" sldId="1501"/>
            <ac:spMk id="18" creationId="{EA8EF940-F0E6-E5C8-C595-80424C2D433A}"/>
          </ac:spMkLst>
        </pc:spChg>
        <pc:grpChg chg="add mod">
          <ac:chgData name="Sevart, Mary E." userId="e762f4c3-389a-4cdc-a8b1-c6a73680abba" providerId="ADAL" clId="{A9C38FF1-0F67-4A73-8400-A97A7E768CBE}" dt="2025-03-03T15:38:45.545" v="3235" actId="1076"/>
          <ac:grpSpMkLst>
            <pc:docMk/>
            <pc:sldMk cId="2233042058" sldId="1501"/>
            <ac:grpSpMk id="7" creationId="{0CBB6890-CBB9-35DF-0F54-D481FB4885BD}"/>
          </ac:grpSpMkLst>
        </pc:grpChg>
        <pc:picChg chg="mod">
          <ac:chgData name="Sevart, Mary E." userId="e762f4c3-389a-4cdc-a8b1-c6a73680abba" providerId="ADAL" clId="{A9C38FF1-0F67-4A73-8400-A97A7E768CBE}" dt="2025-03-03T15:38:30.489" v="3231"/>
          <ac:picMkLst>
            <pc:docMk/>
            <pc:sldMk cId="2233042058" sldId="1501"/>
            <ac:picMk id="8" creationId="{C4DC2964-AC1C-2E27-5C7E-1B8311B80D44}"/>
          </ac:picMkLst>
        </pc:picChg>
        <pc:picChg chg="mod">
          <ac:chgData name="Sevart, Mary E." userId="e762f4c3-389a-4cdc-a8b1-c6a73680abba" providerId="ADAL" clId="{A9C38FF1-0F67-4A73-8400-A97A7E768CBE}" dt="2025-03-03T15:38:30.489" v="3231"/>
          <ac:picMkLst>
            <pc:docMk/>
            <pc:sldMk cId="2233042058" sldId="1501"/>
            <ac:picMk id="9" creationId="{C9F58CD8-25B0-6E84-924F-4CEB8B20ACC1}"/>
          </ac:picMkLst>
        </pc:picChg>
        <pc:picChg chg="add mod modCrop">
          <ac:chgData name="Sevart, Mary E." userId="e762f4c3-389a-4cdc-a8b1-c6a73680abba" providerId="ADAL" clId="{A9C38FF1-0F67-4A73-8400-A97A7E768CBE}" dt="2025-03-03T15:42:26.776" v="3296" actId="1076"/>
          <ac:picMkLst>
            <pc:docMk/>
            <pc:sldMk cId="2233042058" sldId="1501"/>
            <ac:picMk id="11" creationId="{5593A90D-F582-758C-10B3-C1A38FEFF463}"/>
          </ac:picMkLst>
        </pc:picChg>
        <pc:picChg chg="add mod">
          <ac:chgData name="Sevart, Mary E." userId="e762f4c3-389a-4cdc-a8b1-c6a73680abba" providerId="ADAL" clId="{A9C38FF1-0F67-4A73-8400-A97A7E768CBE}" dt="2025-03-03T15:42:22.414" v="3294" actId="1076"/>
          <ac:picMkLst>
            <pc:docMk/>
            <pc:sldMk cId="2233042058" sldId="1501"/>
            <ac:picMk id="13" creationId="{793D8408-C47E-AC59-CBEF-053B3D134137}"/>
          </ac:picMkLst>
        </pc:picChg>
      </pc:sldChg>
    </pc:docChg>
  </pc:docChgLst>
  <pc:docChgLst>
    <pc:chgData name="Sevart, Mary E." userId="e762f4c3-389a-4cdc-a8b1-c6a73680abba" providerId="ADAL" clId="{719DE2A1-4973-4D90-B212-006F9B2FF73A}"/>
    <pc:docChg chg="custSel addSld delSld modSld">
      <pc:chgData name="Sevart, Mary E." userId="e762f4c3-389a-4cdc-a8b1-c6a73680abba" providerId="ADAL" clId="{719DE2A1-4973-4D90-B212-006F9B2FF73A}" dt="2025-04-11T18:26:11.697" v="322" actId="478"/>
      <pc:docMkLst>
        <pc:docMk/>
      </pc:docMkLst>
      <pc:sldChg chg="addSp delSp modSp mod">
        <pc:chgData name="Sevart, Mary E." userId="e762f4c3-389a-4cdc-a8b1-c6a73680abba" providerId="ADAL" clId="{719DE2A1-4973-4D90-B212-006F9B2FF73A}" dt="2025-04-11T18:18:08.250" v="57" actId="1076"/>
        <pc:sldMkLst>
          <pc:docMk/>
          <pc:sldMk cId="1848961327" sldId="1486"/>
        </pc:sldMkLst>
        <pc:picChg chg="del">
          <ac:chgData name="Sevart, Mary E." userId="e762f4c3-389a-4cdc-a8b1-c6a73680abba" providerId="ADAL" clId="{719DE2A1-4973-4D90-B212-006F9B2FF73A}" dt="2025-04-11T17:45:03.645" v="0" actId="478"/>
          <ac:picMkLst>
            <pc:docMk/>
            <pc:sldMk cId="1848961327" sldId="1486"/>
            <ac:picMk id="10" creationId="{5C85C66D-6566-9477-CCDC-B614B3FE3E46}"/>
          </ac:picMkLst>
        </pc:picChg>
        <pc:picChg chg="add mod">
          <ac:chgData name="Sevart, Mary E." userId="e762f4c3-389a-4cdc-a8b1-c6a73680abba" providerId="ADAL" clId="{719DE2A1-4973-4D90-B212-006F9B2FF73A}" dt="2025-04-11T18:18:08.250" v="57" actId="1076"/>
          <ac:picMkLst>
            <pc:docMk/>
            <pc:sldMk cId="1848961327" sldId="1486"/>
            <ac:picMk id="1026" creationId="{56A5AFD0-7916-609B-01A1-BC3BE94ADEF6}"/>
          </ac:picMkLst>
        </pc:picChg>
        <pc:picChg chg="del">
          <ac:chgData name="Sevart, Mary E." userId="e762f4c3-389a-4cdc-a8b1-c6a73680abba" providerId="ADAL" clId="{719DE2A1-4973-4D90-B212-006F9B2FF73A}" dt="2025-04-11T17:45:06.173" v="1" actId="478"/>
          <ac:picMkLst>
            <pc:docMk/>
            <pc:sldMk cId="1848961327" sldId="1486"/>
            <ac:picMk id="1028" creationId="{69F40967-C048-90E5-2809-8206963C00B3}"/>
          </ac:picMkLst>
        </pc:picChg>
      </pc:sldChg>
      <pc:sldChg chg="addSp modSp mod">
        <pc:chgData name="Sevart, Mary E." userId="e762f4c3-389a-4cdc-a8b1-c6a73680abba" providerId="ADAL" clId="{719DE2A1-4973-4D90-B212-006F9B2FF73A}" dt="2025-04-11T18:17:17.496" v="48" actId="1076"/>
        <pc:sldMkLst>
          <pc:docMk/>
          <pc:sldMk cId="3453302720" sldId="1494"/>
        </pc:sldMkLst>
        <pc:spChg chg="mod">
          <ac:chgData name="Sevart, Mary E." userId="e762f4c3-389a-4cdc-a8b1-c6a73680abba" providerId="ADAL" clId="{719DE2A1-4973-4D90-B212-006F9B2FF73A}" dt="2025-04-11T18:17:05.108" v="45" actId="14100"/>
          <ac:spMkLst>
            <pc:docMk/>
            <pc:sldMk cId="3453302720" sldId="1494"/>
            <ac:spMk id="2" creationId="{694C5A56-5437-C669-E0B6-3474B00F9445}"/>
          </ac:spMkLst>
        </pc:spChg>
        <pc:spChg chg="mod">
          <ac:chgData name="Sevart, Mary E." userId="e762f4c3-389a-4cdc-a8b1-c6a73680abba" providerId="ADAL" clId="{719DE2A1-4973-4D90-B212-006F9B2FF73A}" dt="2025-04-11T18:17:17.496" v="48" actId="1076"/>
          <ac:spMkLst>
            <pc:docMk/>
            <pc:sldMk cId="3453302720" sldId="1494"/>
            <ac:spMk id="46" creationId="{CAAB8AB3-94C4-C55D-9DC2-0CEA4F62DE48}"/>
          </ac:spMkLst>
        </pc:spChg>
        <pc:picChg chg="add mod">
          <ac:chgData name="Sevart, Mary E." userId="e762f4c3-389a-4cdc-a8b1-c6a73680abba" providerId="ADAL" clId="{719DE2A1-4973-4D90-B212-006F9B2FF73A}" dt="2025-04-11T18:17:14.925" v="47" actId="1076"/>
          <ac:picMkLst>
            <pc:docMk/>
            <pc:sldMk cId="3453302720" sldId="1494"/>
            <ac:picMk id="47" creationId="{4C32E073-FD22-66F9-6E9C-E9249D197E62}"/>
          </ac:picMkLst>
        </pc:picChg>
      </pc:sldChg>
      <pc:sldChg chg="addSp modSp">
        <pc:chgData name="Sevart, Mary E." userId="e762f4c3-389a-4cdc-a8b1-c6a73680abba" providerId="ADAL" clId="{719DE2A1-4973-4D90-B212-006F9B2FF73A}" dt="2025-04-11T18:17:01.185" v="44" actId="1076"/>
        <pc:sldMkLst>
          <pc:docMk/>
          <pc:sldMk cId="4236176603" sldId="1495"/>
        </pc:sldMkLst>
        <pc:picChg chg="add mod">
          <ac:chgData name="Sevart, Mary E." userId="e762f4c3-389a-4cdc-a8b1-c6a73680abba" providerId="ADAL" clId="{719DE2A1-4973-4D90-B212-006F9B2FF73A}" dt="2025-04-11T18:17:01.185" v="44" actId="1076"/>
          <ac:picMkLst>
            <pc:docMk/>
            <pc:sldMk cId="4236176603" sldId="1495"/>
            <ac:picMk id="4" creationId="{8A3B46AE-BF29-CAA4-2F21-33AE95C56EA6}"/>
          </ac:picMkLst>
        </pc:picChg>
      </pc:sldChg>
      <pc:sldChg chg="addSp modSp mod">
        <pc:chgData name="Sevart, Mary E." userId="e762f4c3-389a-4cdc-a8b1-c6a73680abba" providerId="ADAL" clId="{719DE2A1-4973-4D90-B212-006F9B2FF73A}" dt="2025-04-11T18:17:34.670" v="52" actId="1076"/>
        <pc:sldMkLst>
          <pc:docMk/>
          <pc:sldMk cId="3539041604" sldId="1496"/>
        </pc:sldMkLst>
        <pc:spChg chg="mod">
          <ac:chgData name="Sevart, Mary E." userId="e762f4c3-389a-4cdc-a8b1-c6a73680abba" providerId="ADAL" clId="{719DE2A1-4973-4D90-B212-006F9B2FF73A}" dt="2025-04-11T18:17:29.991" v="51" actId="14100"/>
          <ac:spMkLst>
            <pc:docMk/>
            <pc:sldMk cId="3539041604" sldId="1496"/>
            <ac:spMk id="2" creationId="{A66E2C2F-52B3-D633-85E8-DB5FC459B318}"/>
          </ac:spMkLst>
        </pc:spChg>
        <pc:picChg chg="add mod">
          <ac:chgData name="Sevart, Mary E." userId="e762f4c3-389a-4cdc-a8b1-c6a73680abba" providerId="ADAL" clId="{719DE2A1-4973-4D90-B212-006F9B2FF73A}" dt="2025-04-11T18:17:34.670" v="52" actId="1076"/>
          <ac:picMkLst>
            <pc:docMk/>
            <pc:sldMk cId="3539041604" sldId="1496"/>
            <ac:picMk id="3" creationId="{E7C62CE0-CB27-FF21-64D7-02B958516C85}"/>
          </ac:picMkLst>
        </pc:picChg>
      </pc:sldChg>
      <pc:sldChg chg="addSp modSp mod">
        <pc:chgData name="Sevart, Mary E." userId="e762f4c3-389a-4cdc-a8b1-c6a73680abba" providerId="ADAL" clId="{719DE2A1-4973-4D90-B212-006F9B2FF73A}" dt="2025-04-11T18:17:47.229" v="55" actId="1076"/>
        <pc:sldMkLst>
          <pc:docMk/>
          <pc:sldMk cId="846556669" sldId="1518"/>
        </pc:sldMkLst>
        <pc:spChg chg="mod">
          <ac:chgData name="Sevart, Mary E." userId="e762f4c3-389a-4cdc-a8b1-c6a73680abba" providerId="ADAL" clId="{719DE2A1-4973-4D90-B212-006F9B2FF73A}" dt="2025-04-11T18:17:47.229" v="55" actId="1076"/>
          <ac:spMkLst>
            <pc:docMk/>
            <pc:sldMk cId="846556669" sldId="1518"/>
            <ac:spMk id="3" creationId="{02EA4141-0934-BAD1-1AA9-4B20C294E610}"/>
          </ac:spMkLst>
        </pc:spChg>
        <pc:picChg chg="add mod">
          <ac:chgData name="Sevart, Mary E." userId="e762f4c3-389a-4cdc-a8b1-c6a73680abba" providerId="ADAL" clId="{719DE2A1-4973-4D90-B212-006F9B2FF73A}" dt="2025-04-11T18:17:43.458" v="54" actId="1076"/>
          <ac:picMkLst>
            <pc:docMk/>
            <pc:sldMk cId="846556669" sldId="1518"/>
            <ac:picMk id="5" creationId="{8783E791-EBD1-19FE-DE9E-0023B2F558BF}"/>
          </ac:picMkLst>
        </pc:picChg>
      </pc:sldChg>
      <pc:sldChg chg="del">
        <pc:chgData name="Sevart, Mary E." userId="e762f4c3-389a-4cdc-a8b1-c6a73680abba" providerId="ADAL" clId="{719DE2A1-4973-4D90-B212-006F9B2FF73A}" dt="2025-04-11T18:25:10.552" v="213" actId="2696"/>
        <pc:sldMkLst>
          <pc:docMk/>
          <pc:sldMk cId="3828641854" sldId="1519"/>
        </pc:sldMkLst>
      </pc:sldChg>
      <pc:sldChg chg="addSp delSp modSp new mod delAnim modAnim">
        <pc:chgData name="Sevart, Mary E." userId="e762f4c3-389a-4cdc-a8b1-c6a73680abba" providerId="ADAL" clId="{719DE2A1-4973-4D90-B212-006F9B2FF73A}" dt="2025-04-11T18:26:11.697" v="322" actId="478"/>
        <pc:sldMkLst>
          <pc:docMk/>
          <pc:sldMk cId="15240723" sldId="1536"/>
        </pc:sldMkLst>
        <pc:spChg chg="mod">
          <ac:chgData name="Sevart, Mary E." userId="e762f4c3-389a-4cdc-a8b1-c6a73680abba" providerId="ADAL" clId="{719DE2A1-4973-4D90-B212-006F9B2FF73A}" dt="2025-04-11T18:25:00.838" v="211" actId="14100"/>
          <ac:spMkLst>
            <pc:docMk/>
            <pc:sldMk cId="15240723" sldId="1536"/>
            <ac:spMk id="2" creationId="{7E92151D-1BCA-E5AD-9D6A-7E150C4C2454}"/>
          </ac:spMkLst>
        </pc:spChg>
        <pc:spChg chg="del">
          <ac:chgData name="Sevart, Mary E." userId="e762f4c3-389a-4cdc-a8b1-c6a73680abba" providerId="ADAL" clId="{719DE2A1-4973-4D90-B212-006F9B2FF73A}" dt="2025-04-11T18:14:56.597" v="3"/>
          <ac:spMkLst>
            <pc:docMk/>
            <pc:sldMk cId="15240723" sldId="1536"/>
            <ac:spMk id="3" creationId="{136EC13E-CD8A-551B-BEA2-7E66743F3561}"/>
          </ac:spMkLst>
        </pc:spChg>
        <pc:spChg chg="add mod">
          <ac:chgData name="Sevart, Mary E." userId="e762f4c3-389a-4cdc-a8b1-c6a73680abba" providerId="ADAL" clId="{719DE2A1-4973-4D90-B212-006F9B2FF73A}" dt="2025-04-11T18:24:27.758" v="208" actId="1582"/>
          <ac:spMkLst>
            <pc:docMk/>
            <pc:sldMk cId="15240723" sldId="1536"/>
            <ac:spMk id="11" creationId="{DFC77216-0C47-DF53-3F9B-8F2AB2EAE235}"/>
          </ac:spMkLst>
        </pc:spChg>
        <pc:spChg chg="add del mod">
          <ac:chgData name="Sevart, Mary E." userId="e762f4c3-389a-4cdc-a8b1-c6a73680abba" providerId="ADAL" clId="{719DE2A1-4973-4D90-B212-006F9B2FF73A}" dt="2025-04-11T18:26:11.697" v="322" actId="478"/>
          <ac:spMkLst>
            <pc:docMk/>
            <pc:sldMk cId="15240723" sldId="1536"/>
            <ac:spMk id="13" creationId="{91560453-4A91-7785-0570-3D102077A41E}"/>
          </ac:spMkLst>
        </pc:spChg>
        <pc:spChg chg="add del mod">
          <ac:chgData name="Sevart, Mary E." userId="e762f4c3-389a-4cdc-a8b1-c6a73680abba" providerId="ADAL" clId="{719DE2A1-4973-4D90-B212-006F9B2FF73A}" dt="2025-04-11T18:26:11.697" v="322" actId="478"/>
          <ac:spMkLst>
            <pc:docMk/>
            <pc:sldMk cId="15240723" sldId="1536"/>
            <ac:spMk id="14" creationId="{DAC3DC6B-7269-9A3A-157C-7BBFC095D27B}"/>
          </ac:spMkLst>
        </pc:spChg>
        <pc:picChg chg="add mod">
          <ac:chgData name="Sevart, Mary E." userId="e762f4c3-389a-4cdc-a8b1-c6a73680abba" providerId="ADAL" clId="{719DE2A1-4973-4D90-B212-006F9B2FF73A}" dt="2025-04-11T18:20:57.273" v="129" actId="1076"/>
          <ac:picMkLst>
            <pc:docMk/>
            <pc:sldMk cId="15240723" sldId="1536"/>
            <ac:picMk id="4" creationId="{B44C752A-B9E3-6509-370D-FACE3D35B56C}"/>
          </ac:picMkLst>
        </pc:picChg>
        <pc:picChg chg="add mod">
          <ac:chgData name="Sevart, Mary E." userId="e762f4c3-389a-4cdc-a8b1-c6a73680abba" providerId="ADAL" clId="{719DE2A1-4973-4D90-B212-006F9B2FF73A}" dt="2025-04-11T18:22:59.681" v="187" actId="1037"/>
          <ac:picMkLst>
            <pc:docMk/>
            <pc:sldMk cId="15240723" sldId="1536"/>
            <ac:picMk id="6" creationId="{5053D826-7D28-C1F7-1486-1AE23299E9B0}"/>
          </ac:picMkLst>
        </pc:picChg>
        <pc:picChg chg="add del mod">
          <ac:chgData name="Sevart, Mary E." userId="e762f4c3-389a-4cdc-a8b1-c6a73680abba" providerId="ADAL" clId="{719DE2A1-4973-4D90-B212-006F9B2FF73A}" dt="2025-04-11T18:22:48.574" v="172" actId="478"/>
          <ac:picMkLst>
            <pc:docMk/>
            <pc:sldMk cId="15240723" sldId="1536"/>
            <ac:picMk id="7" creationId="{0DE4753E-06B5-0B4B-7F8F-1FA8CC0A843E}"/>
          </ac:picMkLst>
        </pc:picChg>
        <pc:picChg chg="add mod">
          <ac:chgData name="Sevart, Mary E." userId="e762f4c3-389a-4cdc-a8b1-c6a73680abba" providerId="ADAL" clId="{719DE2A1-4973-4D90-B212-006F9B2FF73A}" dt="2025-04-11T18:22:55.319" v="179" actId="1036"/>
          <ac:picMkLst>
            <pc:docMk/>
            <pc:sldMk cId="15240723" sldId="1536"/>
            <ac:picMk id="8" creationId="{CF306FBA-5A57-8CB2-85C1-76A3F0532E4D}"/>
          </ac:picMkLst>
        </pc:picChg>
        <pc:picChg chg="add mod">
          <ac:chgData name="Sevart, Mary E." userId="e762f4c3-389a-4cdc-a8b1-c6a73680abba" providerId="ADAL" clId="{719DE2A1-4973-4D90-B212-006F9B2FF73A}" dt="2025-04-11T18:23:23.848" v="193" actId="1038"/>
          <ac:picMkLst>
            <pc:docMk/>
            <pc:sldMk cId="15240723" sldId="1536"/>
            <ac:picMk id="9" creationId="{E1DABFC2-A5F6-DCC5-AA2B-781FF270B81C}"/>
          </ac:picMkLst>
        </pc:picChg>
        <pc:picChg chg="add mod">
          <ac:chgData name="Sevart, Mary E." userId="e762f4c3-389a-4cdc-a8b1-c6a73680abba" providerId="ADAL" clId="{719DE2A1-4973-4D90-B212-006F9B2FF73A}" dt="2025-04-11T18:23:36.546" v="204" actId="1038"/>
          <ac:picMkLst>
            <pc:docMk/>
            <pc:sldMk cId="15240723" sldId="1536"/>
            <ac:picMk id="10" creationId="{16148656-8615-B46C-552F-08441BA6AABA}"/>
          </ac:picMkLst>
        </pc:picChg>
        <pc:picChg chg="add mod">
          <ac:chgData name="Sevart, Mary E." userId="e762f4c3-389a-4cdc-a8b1-c6a73680abba" providerId="ADAL" clId="{719DE2A1-4973-4D90-B212-006F9B2FF73A}" dt="2025-04-11T18:25:03.665" v="212" actId="1076"/>
          <ac:picMkLst>
            <pc:docMk/>
            <pc:sldMk cId="15240723" sldId="1536"/>
            <ac:picMk id="12" creationId="{1586AD5A-7544-03AD-23BC-AFDD563E8E5F}"/>
          </ac:picMkLst>
        </pc:picChg>
      </pc:sldChg>
    </pc:docChg>
  </pc:docChgLst>
  <pc:docChgLst>
    <pc:chgData name="Sevart, Mary E." userId="e762f4c3-389a-4cdc-a8b1-c6a73680abba" providerId="ADAL" clId="{47720D58-4F10-41AE-8029-16CE63C0007E}"/>
    <pc:docChg chg="undo custSel modSld">
      <pc:chgData name="Sevart, Mary E." userId="e762f4c3-389a-4cdc-a8b1-c6a73680abba" providerId="ADAL" clId="{47720D58-4F10-41AE-8029-16CE63C0007E}" dt="2025-04-08T16:48:49.360" v="51" actId="20577"/>
      <pc:docMkLst>
        <pc:docMk/>
      </pc:docMkLst>
      <pc:sldChg chg="modSp mod">
        <pc:chgData name="Sevart, Mary E." userId="e762f4c3-389a-4cdc-a8b1-c6a73680abba" providerId="ADAL" clId="{47720D58-4F10-41AE-8029-16CE63C0007E}" dt="2025-04-08T16:46:15.953" v="25" actId="20577"/>
        <pc:sldMkLst>
          <pc:docMk/>
          <pc:sldMk cId="1848961327" sldId="1486"/>
        </pc:sldMkLst>
        <pc:spChg chg="mod">
          <ac:chgData name="Sevart, Mary E." userId="e762f4c3-389a-4cdc-a8b1-c6a73680abba" providerId="ADAL" clId="{47720D58-4F10-41AE-8029-16CE63C0007E}" dt="2025-04-08T16:45:36.240" v="4" actId="27636"/>
          <ac:spMkLst>
            <pc:docMk/>
            <pc:sldMk cId="1848961327" sldId="1486"/>
            <ac:spMk id="2" creationId="{9B4AE57E-B2F5-A083-3512-0B6EB94F540E}"/>
          </ac:spMkLst>
        </pc:spChg>
        <pc:spChg chg="mod">
          <ac:chgData name="Sevart, Mary E." userId="e762f4c3-389a-4cdc-a8b1-c6a73680abba" providerId="ADAL" clId="{47720D58-4F10-41AE-8029-16CE63C0007E}" dt="2025-04-08T16:46:15.953" v="25" actId="20577"/>
          <ac:spMkLst>
            <pc:docMk/>
            <pc:sldMk cId="1848961327" sldId="1486"/>
            <ac:spMk id="3" creationId="{714F6A11-3569-208F-7F94-3E8291714381}"/>
          </ac:spMkLst>
        </pc:spChg>
      </pc:sldChg>
      <pc:sldChg chg="addSp modSp mod modAnim">
        <pc:chgData name="Sevart, Mary E." userId="e762f4c3-389a-4cdc-a8b1-c6a73680abba" providerId="ADAL" clId="{47720D58-4F10-41AE-8029-16CE63C0007E}" dt="2025-04-08T16:48:49.360" v="51" actId="20577"/>
        <pc:sldMkLst>
          <pc:docMk/>
          <pc:sldMk cId="325066568" sldId="1492"/>
        </pc:sldMkLst>
        <pc:spChg chg="add mod">
          <ac:chgData name="Sevart, Mary E." userId="e762f4c3-389a-4cdc-a8b1-c6a73680abba" providerId="ADAL" clId="{47720D58-4F10-41AE-8029-16CE63C0007E}" dt="2025-04-08T16:48:35.409" v="43" actId="1076"/>
          <ac:spMkLst>
            <pc:docMk/>
            <pc:sldMk cId="325066568" sldId="1492"/>
            <ac:spMk id="3" creationId="{6F188B7D-3788-BE97-29DB-93278ED352BD}"/>
          </ac:spMkLst>
        </pc:spChg>
        <pc:spChg chg="add mod">
          <ac:chgData name="Sevart, Mary E." userId="e762f4c3-389a-4cdc-a8b1-c6a73680abba" providerId="ADAL" clId="{47720D58-4F10-41AE-8029-16CE63C0007E}" dt="2025-04-08T16:48:49.360" v="51" actId="20577"/>
          <ac:spMkLst>
            <pc:docMk/>
            <pc:sldMk cId="325066568" sldId="1492"/>
            <ac:spMk id="4" creationId="{D5B23DC5-0C0A-3B50-5E54-9DEC0F319EF7}"/>
          </ac:spMkLst>
        </pc:spChg>
      </pc:sldChg>
    </pc:docChg>
  </pc:docChgLst>
  <pc:docChgLst>
    <pc:chgData name="Sevart, Mary E." userId="e762f4c3-389a-4cdc-a8b1-c6a73680abba" providerId="ADAL" clId="{57844167-EC6C-4BA7-8E74-04AA29A6A8DC}"/>
    <pc:docChg chg="modSld">
      <pc:chgData name="Sevart, Mary E." userId="e762f4c3-389a-4cdc-a8b1-c6a73680abba" providerId="ADAL" clId="{57844167-EC6C-4BA7-8E74-04AA29A6A8DC}" dt="2025-02-26T20:33:14.454" v="0" actId="2711"/>
      <pc:docMkLst>
        <pc:docMk/>
      </pc:docMkLst>
      <pc:sldChg chg="modSp mod">
        <pc:chgData name="Sevart, Mary E." userId="e762f4c3-389a-4cdc-a8b1-c6a73680abba" providerId="ADAL" clId="{57844167-EC6C-4BA7-8E74-04AA29A6A8DC}" dt="2025-02-26T20:33:14.454" v="0" actId="2711"/>
        <pc:sldMkLst>
          <pc:docMk/>
          <pc:sldMk cId="2018362892" sldId="1487"/>
        </pc:sldMkLst>
        <pc:spChg chg="mod">
          <ac:chgData name="Sevart, Mary E." userId="e762f4c3-389a-4cdc-a8b1-c6a73680abba" providerId="ADAL" clId="{57844167-EC6C-4BA7-8E74-04AA29A6A8DC}" dt="2025-02-26T20:33:14.454" v="0" actId="2711"/>
          <ac:spMkLst>
            <pc:docMk/>
            <pc:sldMk cId="2018362892" sldId="1487"/>
            <ac:spMk id="2" creationId="{4AA2E156-F649-90DB-5C4A-ADE8912F6CB8}"/>
          </ac:spMkLst>
        </pc:spChg>
      </pc:sldChg>
    </pc:docChg>
  </pc:docChgLst>
  <pc:docChgLst>
    <pc:chgData name="Sevart, Mary E." userId="e762f4c3-389a-4cdc-a8b1-c6a73680abba" providerId="ADAL" clId="{3241BEA3-75E4-4E2D-A9BB-36D1C9077A39}"/>
    <pc:docChg chg="custSel addSld delSld modSld sldOrd">
      <pc:chgData name="Sevart, Mary E." userId="e762f4c3-389a-4cdc-a8b1-c6a73680abba" providerId="ADAL" clId="{3241BEA3-75E4-4E2D-A9BB-36D1C9077A39}" dt="2025-04-09T18:41:55.281" v="912"/>
      <pc:docMkLst>
        <pc:docMk/>
      </pc:docMkLst>
      <pc:sldChg chg="modNotesTx">
        <pc:chgData name="Sevart, Mary E." userId="e762f4c3-389a-4cdc-a8b1-c6a73680abba" providerId="ADAL" clId="{3241BEA3-75E4-4E2D-A9BB-36D1C9077A39}" dt="2025-04-09T18:35:32.300" v="907" actId="20577"/>
        <pc:sldMkLst>
          <pc:docMk/>
          <pc:sldMk cId="1848961327" sldId="1486"/>
        </pc:sldMkLst>
      </pc:sldChg>
      <pc:sldChg chg="modAnim">
        <pc:chgData name="Sevart, Mary E." userId="e762f4c3-389a-4cdc-a8b1-c6a73680abba" providerId="ADAL" clId="{3241BEA3-75E4-4E2D-A9BB-36D1C9077A39}" dt="2025-04-09T18:41:55.281" v="912"/>
        <pc:sldMkLst>
          <pc:docMk/>
          <pc:sldMk cId="2018362892" sldId="1487"/>
        </pc:sldMkLst>
      </pc:sldChg>
      <pc:sldChg chg="modSp mod">
        <pc:chgData name="Sevart, Mary E." userId="e762f4c3-389a-4cdc-a8b1-c6a73680abba" providerId="ADAL" clId="{3241BEA3-75E4-4E2D-A9BB-36D1C9077A39}" dt="2025-04-09T15:42:34.229" v="68" actId="20577"/>
        <pc:sldMkLst>
          <pc:docMk/>
          <pc:sldMk cId="1983401198" sldId="1488"/>
        </pc:sldMkLst>
        <pc:spChg chg="mod">
          <ac:chgData name="Sevart, Mary E." userId="e762f4c3-389a-4cdc-a8b1-c6a73680abba" providerId="ADAL" clId="{3241BEA3-75E4-4E2D-A9BB-36D1C9077A39}" dt="2025-04-09T15:42:34.229" v="68" actId="20577"/>
          <ac:spMkLst>
            <pc:docMk/>
            <pc:sldMk cId="1983401198" sldId="1488"/>
            <ac:spMk id="2" creationId="{8D82ACAB-A1E7-75C0-0772-02225B3B6939}"/>
          </ac:spMkLst>
        </pc:spChg>
      </pc:sldChg>
      <pc:sldChg chg="modSp">
        <pc:chgData name="Sevart, Mary E." userId="e762f4c3-389a-4cdc-a8b1-c6a73680abba" providerId="ADAL" clId="{3241BEA3-75E4-4E2D-A9BB-36D1C9077A39}" dt="2025-04-09T18:40:53.021" v="908" actId="20577"/>
        <pc:sldMkLst>
          <pc:docMk/>
          <pc:sldMk cId="2108767925" sldId="1490"/>
        </pc:sldMkLst>
        <pc:spChg chg="mod">
          <ac:chgData name="Sevart, Mary E." userId="e762f4c3-389a-4cdc-a8b1-c6a73680abba" providerId="ADAL" clId="{3241BEA3-75E4-4E2D-A9BB-36D1C9077A39}" dt="2025-04-09T18:40:53.021" v="908" actId="20577"/>
          <ac:spMkLst>
            <pc:docMk/>
            <pc:sldMk cId="2108767925" sldId="1490"/>
            <ac:spMk id="11" creationId="{DD176188-A497-F293-EB4F-3F0F4A496C2A}"/>
          </ac:spMkLst>
        </pc:spChg>
      </pc:sldChg>
      <pc:sldChg chg="del">
        <pc:chgData name="Sevart, Mary E." userId="e762f4c3-389a-4cdc-a8b1-c6a73680abba" providerId="ADAL" clId="{3241BEA3-75E4-4E2D-A9BB-36D1C9077A39}" dt="2025-04-09T15:46:02.144" v="229" actId="2696"/>
        <pc:sldMkLst>
          <pc:docMk/>
          <pc:sldMk cId="325066568" sldId="1492"/>
        </pc:sldMkLst>
      </pc:sldChg>
      <pc:sldChg chg="ord">
        <pc:chgData name="Sevart, Mary E." userId="e762f4c3-389a-4cdc-a8b1-c6a73680abba" providerId="ADAL" clId="{3241BEA3-75E4-4E2D-A9BB-36D1C9077A39}" dt="2025-04-09T15:41:57.842" v="2"/>
        <pc:sldMkLst>
          <pc:docMk/>
          <pc:sldMk cId="3903472926" sldId="1493"/>
        </pc:sldMkLst>
      </pc:sldChg>
      <pc:sldChg chg="addSp modSp mod ord modAnim">
        <pc:chgData name="Sevart, Mary E." userId="e762f4c3-389a-4cdc-a8b1-c6a73680abba" providerId="ADAL" clId="{3241BEA3-75E4-4E2D-A9BB-36D1C9077A39}" dt="2025-04-09T15:50:19.706" v="358"/>
        <pc:sldMkLst>
          <pc:docMk/>
          <pc:sldMk cId="3453302720" sldId="1494"/>
        </pc:sldMkLst>
        <pc:spChg chg="add mod">
          <ac:chgData name="Sevart, Mary E." userId="e762f4c3-389a-4cdc-a8b1-c6a73680abba" providerId="ADAL" clId="{3241BEA3-75E4-4E2D-A9BB-36D1C9077A39}" dt="2025-04-09T15:42:55.798" v="71" actId="1036"/>
          <ac:spMkLst>
            <pc:docMk/>
            <pc:sldMk cId="3453302720" sldId="1494"/>
            <ac:spMk id="46" creationId="{CAAB8AB3-94C4-C55D-9DC2-0CEA4F62DE48}"/>
          </ac:spMkLst>
        </pc:spChg>
      </pc:sldChg>
      <pc:sldChg chg="addSp modSp mod ord modAnim">
        <pc:chgData name="Sevart, Mary E." userId="e762f4c3-389a-4cdc-a8b1-c6a73680abba" providerId="ADAL" clId="{3241BEA3-75E4-4E2D-A9BB-36D1C9077A39}" dt="2025-04-09T15:50:11.604" v="357"/>
        <pc:sldMkLst>
          <pc:docMk/>
          <pc:sldMk cId="4236176603" sldId="1495"/>
        </pc:sldMkLst>
        <pc:spChg chg="add mod">
          <ac:chgData name="Sevart, Mary E." userId="e762f4c3-389a-4cdc-a8b1-c6a73680abba" providerId="ADAL" clId="{3241BEA3-75E4-4E2D-A9BB-36D1C9077A39}" dt="2025-04-09T15:43:03.471" v="73" actId="1076"/>
          <ac:spMkLst>
            <pc:docMk/>
            <pc:sldMk cId="4236176603" sldId="1495"/>
            <ac:spMk id="3" creationId="{72F9BEE0-3C47-48BD-0DD0-451ED547AEDC}"/>
          </ac:spMkLst>
        </pc:spChg>
      </pc:sldChg>
      <pc:sldChg chg="del">
        <pc:chgData name="Sevart, Mary E." userId="e762f4c3-389a-4cdc-a8b1-c6a73680abba" providerId="ADAL" clId="{3241BEA3-75E4-4E2D-A9BB-36D1C9077A39}" dt="2025-04-09T15:49:28.574" v="351" actId="2696"/>
        <pc:sldMkLst>
          <pc:docMk/>
          <pc:sldMk cId="3965369600" sldId="1497"/>
        </pc:sldMkLst>
      </pc:sldChg>
      <pc:sldChg chg="del">
        <pc:chgData name="Sevart, Mary E." userId="e762f4c3-389a-4cdc-a8b1-c6a73680abba" providerId="ADAL" clId="{3241BEA3-75E4-4E2D-A9BB-36D1C9077A39}" dt="2025-04-09T15:49:28.574" v="351" actId="2696"/>
        <pc:sldMkLst>
          <pc:docMk/>
          <pc:sldMk cId="1301826418" sldId="1498"/>
        </pc:sldMkLst>
      </pc:sldChg>
      <pc:sldChg chg="del">
        <pc:chgData name="Sevart, Mary E." userId="e762f4c3-389a-4cdc-a8b1-c6a73680abba" providerId="ADAL" clId="{3241BEA3-75E4-4E2D-A9BB-36D1C9077A39}" dt="2025-04-09T15:49:28.574" v="351" actId="2696"/>
        <pc:sldMkLst>
          <pc:docMk/>
          <pc:sldMk cId="3151407142" sldId="1499"/>
        </pc:sldMkLst>
      </pc:sldChg>
      <pc:sldChg chg="del">
        <pc:chgData name="Sevart, Mary E." userId="e762f4c3-389a-4cdc-a8b1-c6a73680abba" providerId="ADAL" clId="{3241BEA3-75E4-4E2D-A9BB-36D1C9077A39}" dt="2025-04-09T15:49:28.574" v="351" actId="2696"/>
        <pc:sldMkLst>
          <pc:docMk/>
          <pc:sldMk cId="2011129216" sldId="1500"/>
        </pc:sldMkLst>
      </pc:sldChg>
      <pc:sldChg chg="del">
        <pc:chgData name="Sevart, Mary E." userId="e762f4c3-389a-4cdc-a8b1-c6a73680abba" providerId="ADAL" clId="{3241BEA3-75E4-4E2D-A9BB-36D1C9077A39}" dt="2025-04-09T15:49:28.574" v="351" actId="2696"/>
        <pc:sldMkLst>
          <pc:docMk/>
          <pc:sldMk cId="2233042058" sldId="1501"/>
        </pc:sldMkLst>
      </pc:sldChg>
      <pc:sldChg chg="del">
        <pc:chgData name="Sevart, Mary E." userId="e762f4c3-389a-4cdc-a8b1-c6a73680abba" providerId="ADAL" clId="{3241BEA3-75E4-4E2D-A9BB-36D1C9077A39}" dt="2025-04-09T15:41:48.316" v="0" actId="2696"/>
        <pc:sldMkLst>
          <pc:docMk/>
          <pc:sldMk cId="1471108061" sldId="1502"/>
        </pc:sldMkLst>
      </pc:sldChg>
      <pc:sldChg chg="addSp modSp mod modAnim">
        <pc:chgData name="Sevart, Mary E." userId="e762f4c3-389a-4cdc-a8b1-c6a73680abba" providerId="ADAL" clId="{3241BEA3-75E4-4E2D-A9BB-36D1C9077A39}" dt="2025-04-09T15:49:58.531" v="356"/>
        <pc:sldMkLst>
          <pc:docMk/>
          <pc:sldMk cId="1994781851" sldId="1503"/>
        </pc:sldMkLst>
        <pc:spChg chg="add mod">
          <ac:chgData name="Sevart, Mary E." userId="e762f4c3-389a-4cdc-a8b1-c6a73680abba" providerId="ADAL" clId="{3241BEA3-75E4-4E2D-A9BB-36D1C9077A39}" dt="2025-04-09T15:49:43.114" v="353" actId="1076"/>
          <ac:spMkLst>
            <pc:docMk/>
            <pc:sldMk cId="1994781851" sldId="1503"/>
            <ac:spMk id="3" creationId="{8B697153-1B13-4346-93ED-67ED7720B10E}"/>
          </ac:spMkLst>
        </pc:spChg>
        <pc:spChg chg="add mod">
          <ac:chgData name="Sevart, Mary E." userId="e762f4c3-389a-4cdc-a8b1-c6a73680abba" providerId="ADAL" clId="{3241BEA3-75E4-4E2D-A9BB-36D1C9077A39}" dt="2025-04-09T15:49:53.196" v="355" actId="1076"/>
          <ac:spMkLst>
            <pc:docMk/>
            <pc:sldMk cId="1994781851" sldId="1503"/>
            <ac:spMk id="10" creationId="{3AA46738-29E2-D509-4543-B94AF0073C29}"/>
          </ac:spMkLst>
        </pc:spChg>
      </pc:sldChg>
      <pc:sldChg chg="add">
        <pc:chgData name="Sevart, Mary E." userId="e762f4c3-389a-4cdc-a8b1-c6a73680abba" providerId="ADAL" clId="{3241BEA3-75E4-4E2D-A9BB-36D1C9077A39}" dt="2025-04-09T15:43:15.993" v="74"/>
        <pc:sldMkLst>
          <pc:docMk/>
          <pc:sldMk cId="95675418" sldId="1506"/>
        </pc:sldMkLst>
      </pc:sldChg>
      <pc:sldChg chg="addSp delSp modSp new mod modClrScheme chgLayout">
        <pc:chgData name="Sevart, Mary E." userId="e762f4c3-389a-4cdc-a8b1-c6a73680abba" providerId="ADAL" clId="{3241BEA3-75E4-4E2D-A9BB-36D1C9077A39}" dt="2025-04-09T15:44:04.318" v="133" actId="1076"/>
        <pc:sldMkLst>
          <pc:docMk/>
          <pc:sldMk cId="3774879882" sldId="1507"/>
        </pc:sldMkLst>
        <pc:spChg chg="del">
          <ac:chgData name="Sevart, Mary E." userId="e762f4c3-389a-4cdc-a8b1-c6a73680abba" providerId="ADAL" clId="{3241BEA3-75E4-4E2D-A9BB-36D1C9077A39}" dt="2025-04-09T15:43:31.121" v="76" actId="700"/>
          <ac:spMkLst>
            <pc:docMk/>
            <pc:sldMk cId="3774879882" sldId="1507"/>
            <ac:spMk id="2" creationId="{D8CE9976-6364-8E33-30DC-E43C83018FCC}"/>
          </ac:spMkLst>
        </pc:spChg>
        <pc:spChg chg="del">
          <ac:chgData name="Sevart, Mary E." userId="e762f4c3-389a-4cdc-a8b1-c6a73680abba" providerId="ADAL" clId="{3241BEA3-75E4-4E2D-A9BB-36D1C9077A39}" dt="2025-04-09T15:43:31.121" v="76" actId="700"/>
          <ac:spMkLst>
            <pc:docMk/>
            <pc:sldMk cId="3774879882" sldId="1507"/>
            <ac:spMk id="3" creationId="{160BD1F4-CD3F-0E54-1E89-630EE1F77025}"/>
          </ac:spMkLst>
        </pc:spChg>
        <pc:spChg chg="add mod">
          <ac:chgData name="Sevart, Mary E." userId="e762f4c3-389a-4cdc-a8b1-c6a73680abba" providerId="ADAL" clId="{3241BEA3-75E4-4E2D-A9BB-36D1C9077A39}" dt="2025-04-09T15:44:04.318" v="133" actId="1076"/>
          <ac:spMkLst>
            <pc:docMk/>
            <pc:sldMk cId="3774879882" sldId="1507"/>
            <ac:spMk id="4" creationId="{905C61A3-C317-0FDB-B820-648186AF0850}"/>
          </ac:spMkLst>
        </pc:spChg>
      </pc:sldChg>
      <pc:sldChg chg="modSp add mod ord">
        <pc:chgData name="Sevart, Mary E." userId="e762f4c3-389a-4cdc-a8b1-c6a73680abba" providerId="ADAL" clId="{3241BEA3-75E4-4E2D-A9BB-36D1C9077A39}" dt="2025-04-09T15:45:01.974" v="223" actId="20577"/>
        <pc:sldMkLst>
          <pc:docMk/>
          <pc:sldMk cId="2397012511" sldId="1508"/>
        </pc:sldMkLst>
        <pc:spChg chg="mod">
          <ac:chgData name="Sevart, Mary E." userId="e762f4c3-389a-4cdc-a8b1-c6a73680abba" providerId="ADAL" clId="{3241BEA3-75E4-4E2D-A9BB-36D1C9077A39}" dt="2025-04-09T15:45:01.974" v="223" actId="20577"/>
          <ac:spMkLst>
            <pc:docMk/>
            <pc:sldMk cId="2397012511" sldId="1508"/>
            <ac:spMk id="4" creationId="{0505A25D-673A-EFB7-F212-4D4976162B18}"/>
          </ac:spMkLst>
        </pc:spChg>
      </pc:sldChg>
      <pc:sldChg chg="modSp add mod">
        <pc:chgData name="Sevart, Mary E." userId="e762f4c3-389a-4cdc-a8b1-c6a73680abba" providerId="ADAL" clId="{3241BEA3-75E4-4E2D-A9BB-36D1C9077A39}" dt="2025-04-09T15:45:27.671" v="225" actId="20577"/>
        <pc:sldMkLst>
          <pc:docMk/>
          <pc:sldMk cId="634609238" sldId="1515"/>
        </pc:sldMkLst>
        <pc:spChg chg="mod">
          <ac:chgData name="Sevart, Mary E." userId="e762f4c3-389a-4cdc-a8b1-c6a73680abba" providerId="ADAL" clId="{3241BEA3-75E4-4E2D-A9BB-36D1C9077A39}" dt="2025-04-09T15:45:27.671" v="225" actId="20577"/>
          <ac:spMkLst>
            <pc:docMk/>
            <pc:sldMk cId="634609238" sldId="1515"/>
            <ac:spMk id="2" creationId="{BCCEE53B-4F17-C311-A79D-1446FEE96298}"/>
          </ac:spMkLst>
        </pc:spChg>
      </pc:sldChg>
      <pc:sldChg chg="addSp modSp add mod modAnim">
        <pc:chgData name="Sevart, Mary E." userId="e762f4c3-389a-4cdc-a8b1-c6a73680abba" providerId="ADAL" clId="{3241BEA3-75E4-4E2D-A9BB-36D1C9077A39}" dt="2025-04-09T15:50:27.085" v="359"/>
        <pc:sldMkLst>
          <pc:docMk/>
          <pc:sldMk cId="846556669" sldId="1518"/>
        </pc:sldMkLst>
        <pc:spChg chg="mod">
          <ac:chgData name="Sevart, Mary E." userId="e762f4c3-389a-4cdc-a8b1-c6a73680abba" providerId="ADAL" clId="{3241BEA3-75E4-4E2D-A9BB-36D1C9077A39}" dt="2025-04-09T15:45:30.780" v="226" actId="20577"/>
          <ac:spMkLst>
            <pc:docMk/>
            <pc:sldMk cId="846556669" sldId="1518"/>
            <ac:spMk id="2" creationId="{583AF19E-2C96-8FE2-EEE4-0574378CAF6D}"/>
          </ac:spMkLst>
        </pc:spChg>
        <pc:spChg chg="add mod">
          <ac:chgData name="Sevart, Mary E." userId="e762f4c3-389a-4cdc-a8b1-c6a73680abba" providerId="ADAL" clId="{3241BEA3-75E4-4E2D-A9BB-36D1C9077A39}" dt="2025-04-09T15:45:57.477" v="228" actId="1076"/>
          <ac:spMkLst>
            <pc:docMk/>
            <pc:sldMk cId="846556669" sldId="1518"/>
            <ac:spMk id="3" creationId="{02EA4141-0934-BAD1-1AA9-4B20C294E610}"/>
          </ac:spMkLst>
        </pc:spChg>
      </pc:sldChg>
      <pc:sldChg chg="modSp new mod modAnim">
        <pc:chgData name="Sevart, Mary E." userId="e762f4c3-389a-4cdc-a8b1-c6a73680abba" providerId="ADAL" clId="{3241BEA3-75E4-4E2D-A9BB-36D1C9077A39}" dt="2025-04-09T15:55:03.222" v="906"/>
        <pc:sldMkLst>
          <pc:docMk/>
          <pc:sldMk cId="3828641854" sldId="1519"/>
        </pc:sldMkLst>
        <pc:spChg chg="mod">
          <ac:chgData name="Sevart, Mary E." userId="e762f4c3-389a-4cdc-a8b1-c6a73680abba" providerId="ADAL" clId="{3241BEA3-75E4-4E2D-A9BB-36D1C9077A39}" dt="2025-04-09T15:46:27.271" v="251" actId="20577"/>
          <ac:spMkLst>
            <pc:docMk/>
            <pc:sldMk cId="3828641854" sldId="1519"/>
            <ac:spMk id="2" creationId="{A1AFA601-0415-0805-BC9D-B129DFFC6698}"/>
          </ac:spMkLst>
        </pc:spChg>
        <pc:spChg chg="mod">
          <ac:chgData name="Sevart, Mary E." userId="e762f4c3-389a-4cdc-a8b1-c6a73680abba" providerId="ADAL" clId="{3241BEA3-75E4-4E2D-A9BB-36D1C9077A39}" dt="2025-04-09T15:54:46.989" v="904" actId="20577"/>
          <ac:spMkLst>
            <pc:docMk/>
            <pc:sldMk cId="3828641854" sldId="1519"/>
            <ac:spMk id="3" creationId="{A7130D99-C9D5-BA36-1B7A-681ABDD2FF9E}"/>
          </ac:spMkLst>
        </pc:spChg>
      </pc:sldChg>
      <pc:sldChg chg="modSp add mod modAnim">
        <pc:chgData name="Sevart, Mary E." userId="e762f4c3-389a-4cdc-a8b1-c6a73680abba" providerId="ADAL" clId="{3241BEA3-75E4-4E2D-A9BB-36D1C9077A39}" dt="2025-04-09T15:48:49.938" v="350"/>
        <pc:sldMkLst>
          <pc:docMk/>
          <pc:sldMk cId="3271574342" sldId="1524"/>
        </pc:sldMkLst>
        <pc:spChg chg="mod">
          <ac:chgData name="Sevart, Mary E." userId="e762f4c3-389a-4cdc-a8b1-c6a73680abba" providerId="ADAL" clId="{3241BEA3-75E4-4E2D-A9BB-36D1C9077A39}" dt="2025-04-09T15:47:23.617" v="264" actId="20577"/>
          <ac:spMkLst>
            <pc:docMk/>
            <pc:sldMk cId="3271574342" sldId="1524"/>
            <ac:spMk id="2" creationId="{7E877E30-1784-C1F8-EF5E-48D3C755B01B}"/>
          </ac:spMkLst>
        </pc:spChg>
        <pc:spChg chg="mod">
          <ac:chgData name="Sevart, Mary E." userId="e762f4c3-389a-4cdc-a8b1-c6a73680abba" providerId="ADAL" clId="{3241BEA3-75E4-4E2D-A9BB-36D1C9077A39}" dt="2025-04-09T15:48:43.095" v="349" actId="20577"/>
          <ac:spMkLst>
            <pc:docMk/>
            <pc:sldMk cId="3271574342" sldId="1524"/>
            <ac:spMk id="3" creationId="{CCFFC41D-0FC5-ED69-D5C8-F6E5A82CC603}"/>
          </ac:spMkLst>
        </pc:spChg>
      </pc:sldChg>
      <pc:sldChg chg="modSp add mod modAnim">
        <pc:chgData name="Sevart, Mary E." userId="e762f4c3-389a-4cdc-a8b1-c6a73680abba" providerId="ADAL" clId="{3241BEA3-75E4-4E2D-A9BB-36D1C9077A39}" dt="2025-04-09T15:51:25.925" v="368"/>
        <pc:sldMkLst>
          <pc:docMk/>
          <pc:sldMk cId="3278826932" sldId="1535"/>
        </pc:sldMkLst>
        <pc:spChg chg="mod">
          <ac:chgData name="Sevart, Mary E." userId="e762f4c3-389a-4cdc-a8b1-c6a73680abba" providerId="ADAL" clId="{3241BEA3-75E4-4E2D-A9BB-36D1C9077A39}" dt="2025-04-09T15:51:21.953" v="367" actId="20577"/>
          <ac:spMkLst>
            <pc:docMk/>
            <pc:sldMk cId="3278826932" sldId="1535"/>
            <ac:spMk id="3" creationId="{01BCBA5A-7B19-8B34-FBD8-C6D90E433DE7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211911-7B65-A44F-93E6-356E0048A6AF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2D10F1-7D42-A34F-BAC8-00C0AABB3D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343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2D10F1-7D42-A34F-BAC8-00C0AABB3DF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9802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2D10F1-7D42-A34F-BAC8-00C0AABB3DF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4536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2D10F1-7D42-A34F-BAC8-00C0AABB3DF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6901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 (Wertheim Lab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outdoor, blue, day&#10;&#10;Description automatically generated">
            <a:extLst>
              <a:ext uri="{FF2B5EF4-FFF2-40B4-BE49-F238E27FC236}">
                <a16:creationId xmlns:a16="http://schemas.microsoft.com/office/drawing/2014/main" id="{1B67ADE8-0F92-3751-CDBB-FF2F540B168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4767" y="-24765"/>
            <a:ext cx="12281535" cy="690753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E6BE98D9-EFFA-24CC-D752-052741DC546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9303" y="2248929"/>
            <a:ext cx="11477898" cy="1464631"/>
          </a:xfrm>
        </p:spPr>
        <p:txBody>
          <a:bodyPr anchor="b" anchorCtr="0">
            <a:normAutofit/>
          </a:bodyPr>
          <a:lstStyle>
            <a:lvl1pPr>
              <a:defRPr sz="3200" b="1" i="0" spc="50" baseline="0">
                <a:solidFill>
                  <a:schemeClr val="bg1"/>
                </a:solidFill>
                <a:latin typeface="Obviously Wide Bold" pitchFamily="82" charset="77"/>
              </a:defRPr>
            </a:lvl1pPr>
          </a:lstStyle>
          <a:p>
            <a:pPr algn="l"/>
            <a:r>
              <a:rPr lang="en-US"/>
              <a:t>PRESENTATION TITLE (ALL CAPS)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BA2B7E20-A784-753E-C02C-EA54679F88A8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409303" y="3859712"/>
            <a:ext cx="11477625" cy="743997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bg1"/>
                </a:solidFill>
                <a:latin typeface="Gentona Book" pitchFamily="2" charset="77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Date</a:t>
            </a:r>
            <a:br>
              <a:rPr lang="en-US"/>
            </a:br>
            <a:r>
              <a:rPr lang="en-US"/>
              <a:t>Location</a:t>
            </a:r>
          </a:p>
        </p:txBody>
      </p:sp>
      <p:sp>
        <p:nvSpPr>
          <p:cNvPr id="12" name="Content Placeholder 10">
            <a:extLst>
              <a:ext uri="{FF2B5EF4-FFF2-40B4-BE49-F238E27FC236}">
                <a16:creationId xmlns:a16="http://schemas.microsoft.com/office/drawing/2014/main" id="{FE5FCC9A-18E4-5AF9-355C-DF0A41372F86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409303" y="4749861"/>
            <a:ext cx="11477625" cy="1033101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bg1"/>
                </a:solidFill>
                <a:latin typeface="Gentona Book" pitchFamily="2" charset="77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Full Name</a:t>
            </a:r>
            <a:br>
              <a:rPr lang="en-US"/>
            </a:br>
            <a:r>
              <a:rPr lang="en-US"/>
              <a:t>Administrative Title</a:t>
            </a:r>
            <a:br>
              <a:rPr lang="en-US"/>
            </a:br>
            <a:r>
              <a:rPr lang="en-US"/>
              <a:t>Academic Title (Optional)</a:t>
            </a:r>
          </a:p>
          <a:p>
            <a:pPr lvl="0"/>
            <a:endParaRPr lang="en-US"/>
          </a:p>
          <a:p>
            <a:pPr lvl="0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A866D91-CC4F-A671-D6E7-900CACE9B5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-16667" r="-16667"/>
          <a:stretch/>
        </p:blipFill>
        <p:spPr>
          <a:xfrm>
            <a:off x="-233680" y="230661"/>
            <a:ext cx="3504935" cy="641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0634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ad Chart for Plan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B2752-F04A-FE11-BBF0-F45CD4F755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pc="50" baseline="0"/>
            </a:lvl1pPr>
          </a:lstStyle>
          <a:p>
            <a:r>
              <a:rPr lang="en-US"/>
              <a:t>CLICK TO EDIT QUAD CHART TITLE 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A201494-D9B1-10DB-B52A-822F8F062672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295081" y="1271246"/>
            <a:ext cx="9601200" cy="4800600"/>
            <a:chOff x="609280" y="945242"/>
            <a:chExt cx="10973120" cy="5492363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9BBB07B-4464-A3BC-B007-6898C6B7FDEA}"/>
                </a:ext>
              </a:extLst>
            </p:cNvPr>
            <p:cNvSpPr>
              <a:spLocks/>
            </p:cNvSpPr>
            <p:nvPr userDrawn="1"/>
          </p:nvSpPr>
          <p:spPr>
            <a:xfrm>
              <a:off x="609280" y="945242"/>
              <a:ext cx="10972795" cy="5486400"/>
            </a:xfrm>
            <a:prstGeom prst="rect">
              <a:avLst/>
            </a:prstGeom>
            <a:solidFill>
              <a:schemeClr val="bg2"/>
            </a:solidFill>
            <a:ln w="285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" rIns="45720" rtlCol="0" anchor="ctr">
              <a:normAutofit/>
            </a:bodyPr>
            <a:lstStyle/>
            <a:p>
              <a:pPr algn="ctr"/>
              <a:endParaRPr lang="en-US" err="1">
                <a:solidFill>
                  <a:schemeClr val="tx1"/>
                </a:solidFill>
                <a:latin typeface="Gentona Book" pitchFamily="2" charset="77"/>
              </a:endParaRPr>
            </a:p>
          </p:txBody>
        </p:sp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71D903F7-D4C3-74D9-9986-735EAAFE5B9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09600" y="3694405"/>
              <a:ext cx="10972800" cy="0"/>
            </a:xfrm>
            <a:prstGeom prst="straightConnector1">
              <a:avLst/>
            </a:prstGeom>
            <a:ln w="28575">
              <a:solidFill>
                <a:schemeClr val="bg1">
                  <a:lumMod val="65000"/>
                </a:schemeClr>
              </a:solidFill>
              <a:prstDash val="sysDash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6D968636-D021-94A1-F5A9-5C64639731E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096000" y="951205"/>
              <a:ext cx="0" cy="5486400"/>
            </a:xfrm>
            <a:prstGeom prst="straightConnector1">
              <a:avLst/>
            </a:prstGeom>
            <a:ln w="28575">
              <a:solidFill>
                <a:schemeClr val="bg1">
                  <a:lumMod val="65000"/>
                </a:schemeClr>
              </a:solidFill>
              <a:prstDash val="sysDash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35427457-21F4-1058-48D6-7FB09B2FB206}"/>
              </a:ext>
            </a:extLst>
          </p:cNvPr>
          <p:cNvSpPr txBox="1"/>
          <p:nvPr userDrawn="1"/>
        </p:nvSpPr>
        <p:spPr>
          <a:xfrm>
            <a:off x="1294797" y="6066634"/>
            <a:ext cx="6623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>
                <a:solidFill>
                  <a:schemeClr val="bg1">
                    <a:lumMod val="50000"/>
                  </a:schemeClr>
                </a:solidFill>
                <a:latin typeface="Gentona Book" pitchFamily="2" charset="77"/>
              </a:rPr>
              <a:t>LOW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D963337-E7BB-134D-08B0-B6002A4B259C}"/>
              </a:ext>
            </a:extLst>
          </p:cNvPr>
          <p:cNvSpPr txBox="1"/>
          <p:nvPr userDrawn="1"/>
        </p:nvSpPr>
        <p:spPr>
          <a:xfrm>
            <a:off x="10184356" y="6066634"/>
            <a:ext cx="712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>
                <a:solidFill>
                  <a:schemeClr val="bg1">
                    <a:lumMod val="50000"/>
                  </a:schemeClr>
                </a:solidFill>
                <a:latin typeface="Gentona Book" pitchFamily="2" charset="77"/>
              </a:rPr>
              <a:t>HIGH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53F5C04-40A0-5229-F4DF-09DF6229CB59}"/>
              </a:ext>
            </a:extLst>
          </p:cNvPr>
          <p:cNvSpPr txBox="1"/>
          <p:nvPr userDrawn="1"/>
        </p:nvSpPr>
        <p:spPr>
          <a:xfrm rot="16200000">
            <a:off x="753975" y="1438024"/>
            <a:ext cx="712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>
                <a:solidFill>
                  <a:schemeClr val="bg1">
                    <a:lumMod val="50000"/>
                  </a:schemeClr>
                </a:solidFill>
                <a:latin typeface="Gentona Book" pitchFamily="2" charset="77"/>
              </a:rPr>
              <a:t>HIGH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6DFE3E8-9A7F-4E73-E007-C51FB09FC6E2}"/>
              </a:ext>
            </a:extLst>
          </p:cNvPr>
          <p:cNvSpPr txBox="1"/>
          <p:nvPr userDrawn="1"/>
        </p:nvSpPr>
        <p:spPr>
          <a:xfrm rot="16200000">
            <a:off x="778822" y="5532946"/>
            <a:ext cx="6623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>
                <a:solidFill>
                  <a:schemeClr val="bg1">
                    <a:lumMod val="50000"/>
                  </a:schemeClr>
                </a:solidFill>
                <a:latin typeface="Gentona Book" pitchFamily="2" charset="77"/>
              </a:rPr>
              <a:t>LOW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2B2A994-7935-B05D-7232-7A537C58DD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87095" y="6076716"/>
            <a:ext cx="5016887" cy="359250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2000"/>
            </a:lvl1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the MEASURE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5927FC2-5CC3-BC38-296D-E6D4B80741D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16200000">
            <a:off x="-564413" y="3497907"/>
            <a:ext cx="3348660" cy="369333"/>
          </a:xfrm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>
              <a:buNone/>
              <a:defRPr lang="en-US" sz="2000" dirty="0"/>
            </a:lvl1pPr>
          </a:lstStyle>
          <a:p>
            <a:pPr marL="228600" lvl="0" indent="-228600" algn="ctr"/>
            <a:r>
              <a:rPr lang="en-US"/>
              <a:t>Click to edit the MEASURE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7AEA73A6-651E-69AD-99B3-6B6C84BD28C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93813" y="1266824"/>
            <a:ext cx="4802187" cy="369327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Action or Activity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67721F55-3950-2B5F-1F4D-00349E26655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80498" y="1266824"/>
            <a:ext cx="4802187" cy="369327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Action or Activity</a:t>
            </a:r>
          </a:p>
        </p:txBody>
      </p:sp>
      <p:sp>
        <p:nvSpPr>
          <p:cNvPr id="25" name="Text Placeholder 16">
            <a:extLst>
              <a:ext uri="{FF2B5EF4-FFF2-40B4-BE49-F238E27FC236}">
                <a16:creationId xmlns:a16="http://schemas.microsoft.com/office/drawing/2014/main" id="{42E54725-4E58-BF96-703E-6BE422BB8F2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93813" y="5695700"/>
            <a:ext cx="4802187" cy="369327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Action or Activity</a:t>
            </a:r>
          </a:p>
        </p:txBody>
      </p:sp>
      <p:sp>
        <p:nvSpPr>
          <p:cNvPr id="26" name="Text Placeholder 16">
            <a:extLst>
              <a:ext uri="{FF2B5EF4-FFF2-40B4-BE49-F238E27FC236}">
                <a16:creationId xmlns:a16="http://schemas.microsoft.com/office/drawing/2014/main" id="{93EAD869-F40D-E0E6-CD77-D551FBD5E22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80498" y="5695700"/>
            <a:ext cx="4802187" cy="369327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Action or Activity</a:t>
            </a:r>
          </a:p>
        </p:txBody>
      </p:sp>
    </p:spTree>
    <p:extLst>
      <p:ext uri="{BB962C8B-B14F-4D97-AF65-F5344CB8AC3E}">
        <p14:creationId xmlns:p14="http://schemas.microsoft.com/office/powerpoint/2010/main" val="10502984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 Layer Stac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45266E-F2F9-FF4C-991B-6C20BE34A8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6445" y="1115886"/>
            <a:ext cx="6750633" cy="843717"/>
          </a:xfrm>
        </p:spPr>
        <p:txBody>
          <a:bodyPr/>
          <a:lstStyle>
            <a:lvl1pPr>
              <a:defRPr spc="50" baseline="0">
                <a:solidFill>
                  <a:srgbClr val="011FA3"/>
                </a:solidFill>
              </a:defRPr>
            </a:lvl1pPr>
          </a:lstStyle>
          <a:p>
            <a:r>
              <a:rPr lang="en-US"/>
              <a:t>CLICK TO EDIT 5-STACK TITLE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36CC873-035B-680D-A51F-DBEB117E39EA}"/>
              </a:ext>
            </a:extLst>
          </p:cNvPr>
          <p:cNvCxnSpPr>
            <a:cxnSpLocks/>
          </p:cNvCxnSpPr>
          <p:nvPr userDrawn="1"/>
        </p:nvCxnSpPr>
        <p:spPr>
          <a:xfrm>
            <a:off x="381000" y="6603764"/>
            <a:ext cx="11429360" cy="0"/>
          </a:xfrm>
          <a:prstGeom prst="line">
            <a:avLst/>
          </a:prstGeom>
          <a:ln w="6350">
            <a:solidFill>
              <a:srgbClr val="0020A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E5F29D9C-EC3A-5BCF-7679-272199800EC5}"/>
              </a:ext>
            </a:extLst>
          </p:cNvPr>
          <p:cNvSpPr/>
          <p:nvPr userDrawn="1"/>
        </p:nvSpPr>
        <p:spPr>
          <a:xfrm>
            <a:off x="10909727" y="6375164"/>
            <a:ext cx="533156" cy="457200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B2C1F30D-AA61-1744-8D47-4C310974E5D8}" type="slidenum">
              <a:rPr lang="en-US" sz="1200" b="0" cap="none" spc="0" smtClean="0">
                <a:ln w="6350">
                  <a:solidFill>
                    <a:srgbClr val="0020A5"/>
                  </a:solidFill>
                  <a:prstDash val="solid"/>
                </a:ln>
                <a:solidFill>
                  <a:srgbClr val="0020A5"/>
                </a:solidFill>
                <a:effectLst/>
                <a:latin typeface="Obviously Wide Thin" pitchFamily="82" charset="77"/>
                <a:cs typeface="Times New Roman" panose="02020603050405020304" pitchFamily="18" charset="0"/>
              </a:rPr>
              <a:pPr algn="ctr"/>
              <a:t>‹#›</a:t>
            </a:fld>
            <a:endParaRPr lang="en-US" sz="1200" b="0" cap="none" spc="0">
              <a:ln w="6350">
                <a:solidFill>
                  <a:srgbClr val="0020A5"/>
                </a:solidFill>
                <a:prstDash val="solid"/>
              </a:ln>
              <a:solidFill>
                <a:srgbClr val="0020A5"/>
              </a:solidFill>
              <a:effectLst/>
              <a:latin typeface="Obviously Wide Thin" pitchFamily="82" charset="77"/>
              <a:cs typeface="Times New Roman" panose="02020603050405020304" pitchFamily="18" charset="0"/>
            </a:endParaRPr>
          </a:p>
        </p:txBody>
      </p:sp>
      <p:sp>
        <p:nvSpPr>
          <p:cNvPr id="6" name="Cube 5">
            <a:extLst>
              <a:ext uri="{FF2B5EF4-FFF2-40B4-BE49-F238E27FC236}">
                <a16:creationId xmlns:a16="http://schemas.microsoft.com/office/drawing/2014/main" id="{A95DA327-68F3-AE4F-51C5-F161954C5DE0}"/>
              </a:ext>
            </a:extLst>
          </p:cNvPr>
          <p:cNvSpPr/>
          <p:nvPr userDrawn="1"/>
        </p:nvSpPr>
        <p:spPr>
          <a:xfrm>
            <a:off x="381000" y="3804413"/>
            <a:ext cx="4339244" cy="1618488"/>
          </a:xfrm>
          <a:prstGeom prst="cube">
            <a:avLst>
              <a:gd name="adj" fmla="val 85739"/>
            </a:avLst>
          </a:prstGeom>
          <a:solidFill>
            <a:srgbClr val="E4A335">
              <a:alpha val="9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FFD12B8-2026-900A-9125-109E520C17C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56446" y="4976979"/>
            <a:ext cx="6653914" cy="661454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en-US"/>
              <a:t>Stack Layer 1</a:t>
            </a:r>
          </a:p>
        </p:txBody>
      </p:sp>
      <p:sp>
        <p:nvSpPr>
          <p:cNvPr id="24" name="Cube 23">
            <a:extLst>
              <a:ext uri="{FF2B5EF4-FFF2-40B4-BE49-F238E27FC236}">
                <a16:creationId xmlns:a16="http://schemas.microsoft.com/office/drawing/2014/main" id="{8DC99B74-3B34-E12A-049A-AC6E62DC0E92}"/>
              </a:ext>
            </a:extLst>
          </p:cNvPr>
          <p:cNvSpPr/>
          <p:nvPr userDrawn="1"/>
        </p:nvSpPr>
        <p:spPr>
          <a:xfrm>
            <a:off x="381000" y="3123453"/>
            <a:ext cx="4339244" cy="1618488"/>
          </a:xfrm>
          <a:prstGeom prst="cube">
            <a:avLst>
              <a:gd name="adj" fmla="val 85739"/>
            </a:avLst>
          </a:prstGeom>
          <a:solidFill>
            <a:srgbClr val="E5972F">
              <a:alpha val="9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4ACB57A7-EA49-F73B-C096-93B19975213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56446" y="4298101"/>
            <a:ext cx="6653914" cy="661454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en-US"/>
              <a:t>Stack Layer 2</a:t>
            </a:r>
          </a:p>
        </p:txBody>
      </p:sp>
      <p:sp>
        <p:nvSpPr>
          <p:cNvPr id="34" name="Cube 33">
            <a:extLst>
              <a:ext uri="{FF2B5EF4-FFF2-40B4-BE49-F238E27FC236}">
                <a16:creationId xmlns:a16="http://schemas.microsoft.com/office/drawing/2014/main" id="{C9F70D02-3FF1-DAC8-684A-B23C6E446A86}"/>
              </a:ext>
            </a:extLst>
          </p:cNvPr>
          <p:cNvSpPr/>
          <p:nvPr userDrawn="1"/>
        </p:nvSpPr>
        <p:spPr>
          <a:xfrm>
            <a:off x="381000" y="2462392"/>
            <a:ext cx="4339244" cy="1618488"/>
          </a:xfrm>
          <a:prstGeom prst="cube">
            <a:avLst>
              <a:gd name="adj" fmla="val 85739"/>
            </a:avLst>
          </a:prstGeom>
          <a:solidFill>
            <a:srgbClr val="E88B2A">
              <a:alpha val="9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 Placeholder 9">
            <a:extLst>
              <a:ext uri="{FF2B5EF4-FFF2-40B4-BE49-F238E27FC236}">
                <a16:creationId xmlns:a16="http://schemas.microsoft.com/office/drawing/2014/main" id="{CCCED063-138D-9FC3-7A39-07F248F84B4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56446" y="3637040"/>
            <a:ext cx="6653914" cy="661454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en-US"/>
              <a:t>Stack Layer 3</a:t>
            </a:r>
          </a:p>
        </p:txBody>
      </p:sp>
      <p:sp>
        <p:nvSpPr>
          <p:cNvPr id="37" name="Cube 36">
            <a:extLst>
              <a:ext uri="{FF2B5EF4-FFF2-40B4-BE49-F238E27FC236}">
                <a16:creationId xmlns:a16="http://schemas.microsoft.com/office/drawing/2014/main" id="{5AF4EC79-ECE1-AE89-4AD1-0031F9948BEC}"/>
              </a:ext>
            </a:extLst>
          </p:cNvPr>
          <p:cNvSpPr/>
          <p:nvPr userDrawn="1"/>
        </p:nvSpPr>
        <p:spPr>
          <a:xfrm>
            <a:off x="381000" y="1789953"/>
            <a:ext cx="4339244" cy="1618488"/>
          </a:xfrm>
          <a:prstGeom prst="cube">
            <a:avLst>
              <a:gd name="adj" fmla="val 85739"/>
            </a:avLst>
          </a:prstGeom>
          <a:solidFill>
            <a:srgbClr val="EA8426">
              <a:alpha val="9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 Placeholder 9">
            <a:extLst>
              <a:ext uri="{FF2B5EF4-FFF2-40B4-BE49-F238E27FC236}">
                <a16:creationId xmlns:a16="http://schemas.microsoft.com/office/drawing/2014/main" id="{50762ECD-ED17-0A94-B170-E0DBBA2AD32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6446" y="2964601"/>
            <a:ext cx="6653914" cy="661454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en-US"/>
              <a:t>Stack Layer 4</a:t>
            </a:r>
          </a:p>
        </p:txBody>
      </p:sp>
      <p:sp>
        <p:nvSpPr>
          <p:cNvPr id="40" name="Cube 39">
            <a:extLst>
              <a:ext uri="{FF2B5EF4-FFF2-40B4-BE49-F238E27FC236}">
                <a16:creationId xmlns:a16="http://schemas.microsoft.com/office/drawing/2014/main" id="{DCCFBEC3-0A50-AD77-A409-B33DD4A1A37D}"/>
              </a:ext>
            </a:extLst>
          </p:cNvPr>
          <p:cNvSpPr/>
          <p:nvPr userDrawn="1"/>
        </p:nvSpPr>
        <p:spPr>
          <a:xfrm>
            <a:off x="381000" y="1120028"/>
            <a:ext cx="4339244" cy="1618488"/>
          </a:xfrm>
          <a:prstGeom prst="cube">
            <a:avLst>
              <a:gd name="adj" fmla="val 85739"/>
            </a:avLst>
          </a:prstGeom>
          <a:solidFill>
            <a:srgbClr val="ED7E24">
              <a:alpha val="9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 Placeholder 9">
            <a:extLst>
              <a:ext uri="{FF2B5EF4-FFF2-40B4-BE49-F238E27FC236}">
                <a16:creationId xmlns:a16="http://schemas.microsoft.com/office/drawing/2014/main" id="{A5753F21-603F-F5AB-F361-B82EB6A8C69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56446" y="2294676"/>
            <a:ext cx="6653914" cy="661454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en-US"/>
              <a:t>Stack Layer 5</a:t>
            </a:r>
          </a:p>
        </p:txBody>
      </p: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7699A7C3-D6A1-BE10-AED3-770E6C2E9013}"/>
              </a:ext>
            </a:extLst>
          </p:cNvPr>
          <p:cNvCxnSpPr>
            <a:stCxn id="40" idx="4"/>
            <a:endCxn id="41" idx="1"/>
          </p:cNvCxnSpPr>
          <p:nvPr userDrawn="1"/>
        </p:nvCxnSpPr>
        <p:spPr>
          <a:xfrm>
            <a:off x="3332569" y="2623110"/>
            <a:ext cx="1823877" cy="229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56625FE7-DCE0-536A-3A91-32A553EE8A69}"/>
              </a:ext>
            </a:extLst>
          </p:cNvPr>
          <p:cNvCxnSpPr>
            <a:cxnSpLocks/>
            <a:stCxn id="37" idx="4"/>
            <a:endCxn id="38" idx="1"/>
          </p:cNvCxnSpPr>
          <p:nvPr userDrawn="1"/>
        </p:nvCxnSpPr>
        <p:spPr>
          <a:xfrm>
            <a:off x="3332569" y="3293035"/>
            <a:ext cx="1823877" cy="229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F5AEA048-BA51-8E85-CA49-8CD5C5B122A4}"/>
              </a:ext>
            </a:extLst>
          </p:cNvPr>
          <p:cNvCxnSpPr>
            <a:cxnSpLocks/>
            <a:stCxn id="34" idx="4"/>
            <a:endCxn id="35" idx="1"/>
          </p:cNvCxnSpPr>
          <p:nvPr userDrawn="1"/>
        </p:nvCxnSpPr>
        <p:spPr>
          <a:xfrm>
            <a:off x="3332569" y="3965474"/>
            <a:ext cx="1823877" cy="229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94584CA9-2FBC-0BBE-1DA1-4806C46A6E24}"/>
              </a:ext>
            </a:extLst>
          </p:cNvPr>
          <p:cNvCxnSpPr>
            <a:cxnSpLocks/>
            <a:stCxn id="24" idx="4"/>
            <a:endCxn id="25" idx="1"/>
          </p:cNvCxnSpPr>
          <p:nvPr userDrawn="1"/>
        </p:nvCxnSpPr>
        <p:spPr>
          <a:xfrm>
            <a:off x="3332569" y="4626535"/>
            <a:ext cx="1823877" cy="229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6989CCD6-98D2-D038-1CE1-B939820D1EE4}"/>
              </a:ext>
            </a:extLst>
          </p:cNvPr>
          <p:cNvCxnSpPr>
            <a:cxnSpLocks/>
            <a:stCxn id="6" idx="4"/>
            <a:endCxn id="10" idx="1"/>
          </p:cNvCxnSpPr>
          <p:nvPr userDrawn="1"/>
        </p:nvCxnSpPr>
        <p:spPr>
          <a:xfrm>
            <a:off x="3332569" y="5307495"/>
            <a:ext cx="1823877" cy="21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ADE19FC5-A6C6-2F51-A52D-BCE9837D27C7}"/>
              </a:ext>
            </a:extLst>
          </p:cNvPr>
          <p:cNvSpPr txBox="1"/>
          <p:nvPr userDrawn="1"/>
        </p:nvSpPr>
        <p:spPr>
          <a:xfrm>
            <a:off x="693080" y="6465265"/>
            <a:ext cx="806484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1200" b="0" i="0">
                <a:solidFill>
                  <a:srgbClr val="011FA3"/>
                </a:solidFill>
                <a:latin typeface="Obviously Wide Thin" pitchFamily="82" charset="77"/>
              </a:rPr>
              <a:t>UNIVERSITY OF FLORIDA </a:t>
            </a:r>
            <a:r>
              <a:rPr lang="en-US" sz="1200" b="1" i="0">
                <a:solidFill>
                  <a:srgbClr val="011FA3"/>
                </a:solidFill>
                <a:latin typeface="Obviously Wide Thin" pitchFamily="82" charset="77"/>
              </a:rPr>
              <a:t>HERBERT WERTHEIM COLLEGE OF ENGINEERING</a:t>
            </a:r>
          </a:p>
        </p:txBody>
      </p:sp>
    </p:spTree>
    <p:extLst>
      <p:ext uri="{BB962C8B-B14F-4D97-AF65-F5344CB8AC3E}">
        <p14:creationId xmlns:p14="http://schemas.microsoft.com/office/powerpoint/2010/main" val="32341160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 Layer Stac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441B59-A56A-818C-1B0A-75AE83D8447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156444" y="405354"/>
            <a:ext cx="6653913" cy="914401"/>
          </a:xfrm>
        </p:spPr>
        <p:txBody>
          <a:bodyPr vert="horz" lIns="91440" tIns="45720" rIns="91440" bIns="45720" rtlCol="0" anchor="ctr">
            <a:noAutofit/>
          </a:bodyPr>
          <a:lstStyle>
            <a:lvl1pPr marL="0" indent="0">
              <a:buNone/>
              <a:defRPr lang="en-US" sz="2400" b="1" i="0" spc="50" baseline="0" dirty="0">
                <a:solidFill>
                  <a:srgbClr val="011FA3"/>
                </a:solidFill>
                <a:latin typeface="Obviously Wide Semi" pitchFamily="82" charset="77"/>
                <a:ea typeface="+mj-ea"/>
                <a:cs typeface="+mj-cs"/>
              </a:defRPr>
            </a:lvl1pPr>
          </a:lstStyle>
          <a:p>
            <a:r>
              <a:rPr lang="en-US"/>
              <a:t>CLICK TO EDIT 7-STACK TITLE</a:t>
            </a:r>
          </a:p>
        </p:txBody>
      </p:sp>
      <p:sp>
        <p:nvSpPr>
          <p:cNvPr id="6" name="Cube 5">
            <a:extLst>
              <a:ext uri="{FF2B5EF4-FFF2-40B4-BE49-F238E27FC236}">
                <a16:creationId xmlns:a16="http://schemas.microsoft.com/office/drawing/2014/main" id="{A95DA327-68F3-AE4F-51C5-F161954C5DE0}"/>
              </a:ext>
            </a:extLst>
          </p:cNvPr>
          <p:cNvSpPr/>
          <p:nvPr userDrawn="1"/>
        </p:nvSpPr>
        <p:spPr>
          <a:xfrm>
            <a:off x="381000" y="4479868"/>
            <a:ext cx="4339244" cy="1618488"/>
          </a:xfrm>
          <a:prstGeom prst="cube">
            <a:avLst>
              <a:gd name="adj" fmla="val 85739"/>
            </a:avLst>
          </a:prstGeom>
          <a:solidFill>
            <a:srgbClr val="E39F33">
              <a:alpha val="9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FFD12B8-2026-900A-9125-109E520C17C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56446" y="5652434"/>
            <a:ext cx="6653914" cy="661454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en-US"/>
              <a:t>Stack Layer 1</a:t>
            </a:r>
          </a:p>
        </p:txBody>
      </p:sp>
      <p:sp>
        <p:nvSpPr>
          <p:cNvPr id="24" name="Cube 23">
            <a:extLst>
              <a:ext uri="{FF2B5EF4-FFF2-40B4-BE49-F238E27FC236}">
                <a16:creationId xmlns:a16="http://schemas.microsoft.com/office/drawing/2014/main" id="{8DC99B74-3B34-E12A-049A-AC6E62DC0E92}"/>
              </a:ext>
            </a:extLst>
          </p:cNvPr>
          <p:cNvSpPr/>
          <p:nvPr userDrawn="1"/>
        </p:nvSpPr>
        <p:spPr>
          <a:xfrm>
            <a:off x="381000" y="3798908"/>
            <a:ext cx="4339244" cy="1618488"/>
          </a:xfrm>
          <a:prstGeom prst="cube">
            <a:avLst>
              <a:gd name="adj" fmla="val 85739"/>
            </a:avLst>
          </a:prstGeom>
          <a:solidFill>
            <a:srgbClr val="E59930">
              <a:alpha val="9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4ACB57A7-EA49-F73B-C096-93B19975213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56446" y="4973556"/>
            <a:ext cx="6653914" cy="661454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en-US"/>
              <a:t>Stack Layer 2</a:t>
            </a:r>
          </a:p>
        </p:txBody>
      </p:sp>
      <p:sp>
        <p:nvSpPr>
          <p:cNvPr id="34" name="Cube 33">
            <a:extLst>
              <a:ext uri="{FF2B5EF4-FFF2-40B4-BE49-F238E27FC236}">
                <a16:creationId xmlns:a16="http://schemas.microsoft.com/office/drawing/2014/main" id="{C9F70D02-3FF1-DAC8-684A-B23C6E446A86}"/>
              </a:ext>
            </a:extLst>
          </p:cNvPr>
          <p:cNvSpPr/>
          <p:nvPr userDrawn="1"/>
        </p:nvSpPr>
        <p:spPr>
          <a:xfrm>
            <a:off x="381000" y="3137847"/>
            <a:ext cx="4339244" cy="1618488"/>
          </a:xfrm>
          <a:prstGeom prst="cube">
            <a:avLst>
              <a:gd name="adj" fmla="val 85739"/>
            </a:avLst>
          </a:prstGeom>
          <a:solidFill>
            <a:srgbClr val="E7932D">
              <a:alpha val="9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 Placeholder 9">
            <a:extLst>
              <a:ext uri="{FF2B5EF4-FFF2-40B4-BE49-F238E27FC236}">
                <a16:creationId xmlns:a16="http://schemas.microsoft.com/office/drawing/2014/main" id="{CCCED063-138D-9FC3-7A39-07F248F84B4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56446" y="4312495"/>
            <a:ext cx="6653914" cy="661454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en-US"/>
              <a:t>Stack Layer 3</a:t>
            </a:r>
          </a:p>
        </p:txBody>
      </p:sp>
      <p:sp>
        <p:nvSpPr>
          <p:cNvPr id="37" name="Cube 36">
            <a:extLst>
              <a:ext uri="{FF2B5EF4-FFF2-40B4-BE49-F238E27FC236}">
                <a16:creationId xmlns:a16="http://schemas.microsoft.com/office/drawing/2014/main" id="{5AF4EC79-ECE1-AE89-4AD1-0031F9948BEC}"/>
              </a:ext>
            </a:extLst>
          </p:cNvPr>
          <p:cNvSpPr/>
          <p:nvPr userDrawn="1"/>
        </p:nvSpPr>
        <p:spPr>
          <a:xfrm>
            <a:off x="381000" y="2465408"/>
            <a:ext cx="4339244" cy="1618488"/>
          </a:xfrm>
          <a:prstGeom prst="cube">
            <a:avLst>
              <a:gd name="adj" fmla="val 85739"/>
            </a:avLst>
          </a:prstGeom>
          <a:solidFill>
            <a:srgbClr val="EA8426">
              <a:alpha val="9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 Placeholder 9">
            <a:extLst>
              <a:ext uri="{FF2B5EF4-FFF2-40B4-BE49-F238E27FC236}">
                <a16:creationId xmlns:a16="http://schemas.microsoft.com/office/drawing/2014/main" id="{50762ECD-ED17-0A94-B170-E0DBBA2AD32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6446" y="3640056"/>
            <a:ext cx="6653914" cy="661454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en-US"/>
              <a:t>Stack Layer 4</a:t>
            </a:r>
          </a:p>
        </p:txBody>
      </p:sp>
      <p:sp>
        <p:nvSpPr>
          <p:cNvPr id="40" name="Cube 39">
            <a:extLst>
              <a:ext uri="{FF2B5EF4-FFF2-40B4-BE49-F238E27FC236}">
                <a16:creationId xmlns:a16="http://schemas.microsoft.com/office/drawing/2014/main" id="{DCCFBEC3-0A50-AD77-A409-B33DD4A1A37D}"/>
              </a:ext>
            </a:extLst>
          </p:cNvPr>
          <p:cNvSpPr/>
          <p:nvPr userDrawn="1"/>
        </p:nvSpPr>
        <p:spPr>
          <a:xfrm>
            <a:off x="381000" y="1795483"/>
            <a:ext cx="4339244" cy="1618488"/>
          </a:xfrm>
          <a:prstGeom prst="cube">
            <a:avLst>
              <a:gd name="adj" fmla="val 85739"/>
            </a:avLst>
          </a:prstGeom>
          <a:solidFill>
            <a:srgbClr val="E98827">
              <a:alpha val="9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 Placeholder 9">
            <a:extLst>
              <a:ext uri="{FF2B5EF4-FFF2-40B4-BE49-F238E27FC236}">
                <a16:creationId xmlns:a16="http://schemas.microsoft.com/office/drawing/2014/main" id="{A5753F21-603F-F5AB-F361-B82EB6A8C69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56446" y="2970131"/>
            <a:ext cx="6653914" cy="661454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en-US"/>
              <a:t>Stack Layer 5</a:t>
            </a:r>
          </a:p>
        </p:txBody>
      </p: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7699A7C3-D6A1-BE10-AED3-770E6C2E9013}"/>
              </a:ext>
            </a:extLst>
          </p:cNvPr>
          <p:cNvCxnSpPr>
            <a:stCxn id="40" idx="4"/>
            <a:endCxn id="41" idx="1"/>
          </p:cNvCxnSpPr>
          <p:nvPr userDrawn="1"/>
        </p:nvCxnSpPr>
        <p:spPr>
          <a:xfrm>
            <a:off x="3332569" y="3298565"/>
            <a:ext cx="1823877" cy="229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56625FE7-DCE0-536A-3A91-32A553EE8A69}"/>
              </a:ext>
            </a:extLst>
          </p:cNvPr>
          <p:cNvCxnSpPr>
            <a:cxnSpLocks/>
            <a:stCxn id="37" idx="4"/>
            <a:endCxn id="38" idx="1"/>
          </p:cNvCxnSpPr>
          <p:nvPr userDrawn="1"/>
        </p:nvCxnSpPr>
        <p:spPr>
          <a:xfrm>
            <a:off x="3332569" y="3968490"/>
            <a:ext cx="1823877" cy="229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F5AEA048-BA51-8E85-CA49-8CD5C5B122A4}"/>
              </a:ext>
            </a:extLst>
          </p:cNvPr>
          <p:cNvCxnSpPr>
            <a:cxnSpLocks/>
            <a:stCxn id="34" idx="4"/>
            <a:endCxn id="35" idx="1"/>
          </p:cNvCxnSpPr>
          <p:nvPr userDrawn="1"/>
        </p:nvCxnSpPr>
        <p:spPr>
          <a:xfrm>
            <a:off x="3332569" y="4640929"/>
            <a:ext cx="1823877" cy="229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94584CA9-2FBC-0BBE-1DA1-4806C46A6E24}"/>
              </a:ext>
            </a:extLst>
          </p:cNvPr>
          <p:cNvCxnSpPr>
            <a:cxnSpLocks/>
            <a:stCxn id="24" idx="4"/>
            <a:endCxn id="25" idx="1"/>
          </p:cNvCxnSpPr>
          <p:nvPr userDrawn="1"/>
        </p:nvCxnSpPr>
        <p:spPr>
          <a:xfrm>
            <a:off x="3332569" y="5301990"/>
            <a:ext cx="1823877" cy="229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6989CCD6-98D2-D038-1CE1-B939820D1EE4}"/>
              </a:ext>
            </a:extLst>
          </p:cNvPr>
          <p:cNvCxnSpPr>
            <a:cxnSpLocks/>
            <a:stCxn id="6" idx="4"/>
            <a:endCxn id="10" idx="1"/>
          </p:cNvCxnSpPr>
          <p:nvPr userDrawn="1"/>
        </p:nvCxnSpPr>
        <p:spPr>
          <a:xfrm>
            <a:off x="3332569" y="5982950"/>
            <a:ext cx="1823877" cy="21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ube 7">
            <a:extLst>
              <a:ext uri="{FF2B5EF4-FFF2-40B4-BE49-F238E27FC236}">
                <a16:creationId xmlns:a16="http://schemas.microsoft.com/office/drawing/2014/main" id="{42065CC7-CA76-CA6A-BC1B-6194E6B32BA9}"/>
              </a:ext>
            </a:extLst>
          </p:cNvPr>
          <p:cNvSpPr/>
          <p:nvPr userDrawn="1"/>
        </p:nvSpPr>
        <p:spPr>
          <a:xfrm>
            <a:off x="381000" y="1132444"/>
            <a:ext cx="4339244" cy="1618488"/>
          </a:xfrm>
          <a:prstGeom prst="cube">
            <a:avLst>
              <a:gd name="adj" fmla="val 85739"/>
            </a:avLst>
          </a:prstGeom>
          <a:solidFill>
            <a:srgbClr val="EB8326">
              <a:alpha val="9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E8DEE50B-A2B6-AE9D-A672-80DA746D48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6446" y="2307092"/>
            <a:ext cx="6653914" cy="661454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en-US"/>
              <a:t>Stack Layer 6</a:t>
            </a:r>
          </a:p>
        </p:txBody>
      </p:sp>
      <p:sp>
        <p:nvSpPr>
          <p:cNvPr id="11" name="Cube 10">
            <a:extLst>
              <a:ext uri="{FF2B5EF4-FFF2-40B4-BE49-F238E27FC236}">
                <a16:creationId xmlns:a16="http://schemas.microsoft.com/office/drawing/2014/main" id="{006E268B-9CFA-CC33-CF9F-F522C9AA964E}"/>
              </a:ext>
            </a:extLst>
          </p:cNvPr>
          <p:cNvSpPr/>
          <p:nvPr userDrawn="1"/>
        </p:nvSpPr>
        <p:spPr>
          <a:xfrm>
            <a:off x="381000" y="462519"/>
            <a:ext cx="4339244" cy="1618488"/>
          </a:xfrm>
          <a:prstGeom prst="cube">
            <a:avLst>
              <a:gd name="adj" fmla="val 85739"/>
            </a:avLst>
          </a:prstGeom>
          <a:solidFill>
            <a:srgbClr val="ED7C24">
              <a:alpha val="9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CB364CDD-2B17-5335-C800-D3E2D8AC4A5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56446" y="1637167"/>
            <a:ext cx="6653914" cy="661454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en-US"/>
              <a:t>Stack Layer 7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10B3D12-B5E4-DF16-8075-CC32967B9831}"/>
              </a:ext>
            </a:extLst>
          </p:cNvPr>
          <p:cNvCxnSpPr>
            <a:stCxn id="11" idx="4"/>
            <a:endCxn id="12" idx="1"/>
          </p:cNvCxnSpPr>
          <p:nvPr userDrawn="1"/>
        </p:nvCxnSpPr>
        <p:spPr>
          <a:xfrm>
            <a:off x="3332569" y="1965601"/>
            <a:ext cx="1823877" cy="229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F779B92-EA6E-FB78-7ECB-13353CFCAD6D}"/>
              </a:ext>
            </a:extLst>
          </p:cNvPr>
          <p:cNvCxnSpPr>
            <a:cxnSpLocks/>
            <a:stCxn id="8" idx="4"/>
            <a:endCxn id="9" idx="1"/>
          </p:cNvCxnSpPr>
          <p:nvPr userDrawn="1"/>
        </p:nvCxnSpPr>
        <p:spPr>
          <a:xfrm>
            <a:off x="3332569" y="2635526"/>
            <a:ext cx="1823877" cy="229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5F96229-3297-550F-9D61-4368112C9388}"/>
              </a:ext>
            </a:extLst>
          </p:cNvPr>
          <p:cNvCxnSpPr>
            <a:cxnSpLocks/>
          </p:cNvCxnSpPr>
          <p:nvPr userDrawn="1"/>
        </p:nvCxnSpPr>
        <p:spPr>
          <a:xfrm>
            <a:off x="381000" y="6603764"/>
            <a:ext cx="11429360" cy="0"/>
          </a:xfrm>
          <a:prstGeom prst="line">
            <a:avLst/>
          </a:prstGeom>
          <a:ln w="6350">
            <a:solidFill>
              <a:srgbClr val="0020A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21837F02-7ABA-12A6-E3C3-3C21B9AF2235}"/>
              </a:ext>
            </a:extLst>
          </p:cNvPr>
          <p:cNvSpPr/>
          <p:nvPr userDrawn="1"/>
        </p:nvSpPr>
        <p:spPr>
          <a:xfrm>
            <a:off x="10909727" y="6375164"/>
            <a:ext cx="533156" cy="457200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B2C1F30D-AA61-1744-8D47-4C310974E5D8}" type="slidenum">
              <a:rPr lang="en-US" sz="1200" b="0" cap="none" spc="0" smtClean="0">
                <a:ln w="6350">
                  <a:solidFill>
                    <a:srgbClr val="0020A5"/>
                  </a:solidFill>
                  <a:prstDash val="solid"/>
                </a:ln>
                <a:solidFill>
                  <a:srgbClr val="0020A5"/>
                </a:solidFill>
                <a:effectLst/>
                <a:latin typeface="Obviously Wide Thin" pitchFamily="82" charset="77"/>
                <a:cs typeface="Times New Roman" panose="02020603050405020304" pitchFamily="18" charset="0"/>
              </a:rPr>
              <a:pPr algn="ctr"/>
              <a:t>‹#›</a:t>
            </a:fld>
            <a:endParaRPr lang="en-US" sz="1200" b="0" cap="none" spc="0">
              <a:ln w="6350">
                <a:solidFill>
                  <a:srgbClr val="0020A5"/>
                </a:solidFill>
                <a:prstDash val="solid"/>
              </a:ln>
              <a:solidFill>
                <a:srgbClr val="0020A5"/>
              </a:solidFill>
              <a:effectLst/>
              <a:latin typeface="Obviously Wide Thin" pitchFamily="82" charset="77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EE7E8DB-EA7F-850B-4CC7-7F37C76B4D91}"/>
              </a:ext>
            </a:extLst>
          </p:cNvPr>
          <p:cNvSpPr txBox="1"/>
          <p:nvPr userDrawn="1"/>
        </p:nvSpPr>
        <p:spPr>
          <a:xfrm>
            <a:off x="693080" y="6465265"/>
            <a:ext cx="806484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1200" b="0" i="0">
                <a:solidFill>
                  <a:srgbClr val="011FA3"/>
                </a:solidFill>
                <a:latin typeface="Obviously Wide Thin" pitchFamily="82" charset="77"/>
              </a:rPr>
              <a:t>UNIVERSITY OF FLORIDA </a:t>
            </a:r>
            <a:r>
              <a:rPr lang="en-US" sz="1200" b="1" i="0">
                <a:solidFill>
                  <a:srgbClr val="011FA3"/>
                </a:solidFill>
                <a:latin typeface="Obviously Wide Thin" pitchFamily="82" charset="77"/>
              </a:rPr>
              <a:t>HERBERT WERTHEIM COLLEGE OF ENGINEERING</a:t>
            </a:r>
          </a:p>
        </p:txBody>
      </p:sp>
    </p:spTree>
    <p:extLst>
      <p:ext uri="{BB962C8B-B14F-4D97-AF65-F5344CB8AC3E}">
        <p14:creationId xmlns:p14="http://schemas.microsoft.com/office/powerpoint/2010/main" val="5172689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X at a Gla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ECF1F2-1EFD-1DE5-DFD9-D7F7F7EFEA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pc="50" baseline="0"/>
            </a:lvl1pPr>
          </a:lstStyle>
          <a:p>
            <a:r>
              <a:rPr lang="en-US"/>
              <a:t>CLICK TO EDIT TITLE OF “X AT A GLANCE”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AE541AF-5919-CED3-A880-9D662E393A55}"/>
              </a:ext>
            </a:extLst>
          </p:cNvPr>
          <p:cNvGrpSpPr/>
          <p:nvPr userDrawn="1"/>
        </p:nvGrpSpPr>
        <p:grpSpPr>
          <a:xfrm>
            <a:off x="369276" y="1125415"/>
            <a:ext cx="11427389" cy="4994031"/>
            <a:chOff x="184638" y="1125415"/>
            <a:chExt cx="12007362" cy="4994031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7EAE6177-5AE5-E281-4336-74E5BAF7BBED}"/>
                </a:ext>
              </a:extLst>
            </p:cNvPr>
            <p:cNvCxnSpPr/>
            <p:nvPr/>
          </p:nvCxnSpPr>
          <p:spPr>
            <a:xfrm>
              <a:off x="184638" y="2790092"/>
              <a:ext cx="12007362" cy="0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7BF96C9A-D1BD-9B1D-BD91-38D6C1DF5643}"/>
                </a:ext>
              </a:extLst>
            </p:cNvPr>
            <p:cNvCxnSpPr/>
            <p:nvPr/>
          </p:nvCxnSpPr>
          <p:spPr>
            <a:xfrm>
              <a:off x="184638" y="1125415"/>
              <a:ext cx="12007362" cy="0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7E0E6BFE-7CC1-9A9D-7109-95C505705A70}"/>
                </a:ext>
              </a:extLst>
            </p:cNvPr>
            <p:cNvCxnSpPr/>
            <p:nvPr/>
          </p:nvCxnSpPr>
          <p:spPr>
            <a:xfrm>
              <a:off x="184638" y="6119446"/>
              <a:ext cx="12007362" cy="0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F086BA4E-3C16-4580-3705-D2FC0A9971F2}"/>
                </a:ext>
              </a:extLst>
            </p:cNvPr>
            <p:cNvCxnSpPr/>
            <p:nvPr/>
          </p:nvCxnSpPr>
          <p:spPr>
            <a:xfrm>
              <a:off x="184638" y="4454769"/>
              <a:ext cx="12007362" cy="0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EDA0F6C-DFCD-B34D-3D79-8D4F96F4E03E}"/>
              </a:ext>
            </a:extLst>
          </p:cNvPr>
          <p:cNvCxnSpPr>
            <a:cxnSpLocks/>
          </p:cNvCxnSpPr>
          <p:nvPr userDrawn="1"/>
        </p:nvCxnSpPr>
        <p:spPr>
          <a:xfrm flipV="1">
            <a:off x="11456377" y="958529"/>
            <a:ext cx="0" cy="5319179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6920676-8808-BEB3-C076-1C665971994D}"/>
              </a:ext>
            </a:extLst>
          </p:cNvPr>
          <p:cNvCxnSpPr>
            <a:cxnSpLocks/>
          </p:cNvCxnSpPr>
          <p:nvPr userDrawn="1"/>
        </p:nvCxnSpPr>
        <p:spPr>
          <a:xfrm flipV="1">
            <a:off x="7863253" y="958529"/>
            <a:ext cx="0" cy="5319179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BE8FD06-E5F2-3AF6-FBD3-86586FA9B0EF}"/>
              </a:ext>
            </a:extLst>
          </p:cNvPr>
          <p:cNvCxnSpPr>
            <a:cxnSpLocks/>
          </p:cNvCxnSpPr>
          <p:nvPr userDrawn="1"/>
        </p:nvCxnSpPr>
        <p:spPr>
          <a:xfrm flipV="1">
            <a:off x="4270130" y="958529"/>
            <a:ext cx="0" cy="5319179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1005000-1433-E0CB-9D8B-3C0F48343452}"/>
              </a:ext>
            </a:extLst>
          </p:cNvPr>
          <p:cNvCxnSpPr>
            <a:cxnSpLocks/>
          </p:cNvCxnSpPr>
          <p:nvPr userDrawn="1"/>
        </p:nvCxnSpPr>
        <p:spPr>
          <a:xfrm flipV="1">
            <a:off x="677007" y="958529"/>
            <a:ext cx="0" cy="5319179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5D2360BB-EE41-EF0A-7987-7FC6938C1C4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76275" y="1125539"/>
            <a:ext cx="3594100" cy="1663822"/>
          </a:xfrm>
        </p:spPr>
        <p:txBody>
          <a:bodyPr lIns="274320" tIns="274320" rIns="274320" bIns="274320" anchor="ctr" anchorCtr="0">
            <a:normAutofit/>
          </a:bodyPr>
          <a:lstStyle>
            <a:lvl1pPr marL="0" indent="0" algn="ctr">
              <a:buNone/>
              <a:defRPr sz="2000" b="0" i="0">
                <a:latin typeface="Gentona Book" pitchFamily="2" charset="77"/>
              </a:defRPr>
            </a:lvl1pPr>
          </a:lstStyle>
          <a:p>
            <a:pPr lvl="0"/>
            <a:r>
              <a:rPr lang="en-US"/>
              <a:t>Click to add text here</a:t>
            </a:r>
          </a:p>
        </p:txBody>
      </p:sp>
      <p:sp>
        <p:nvSpPr>
          <p:cNvPr id="28" name="Text Placeholder 18">
            <a:extLst>
              <a:ext uri="{FF2B5EF4-FFF2-40B4-BE49-F238E27FC236}">
                <a16:creationId xmlns:a16="http://schemas.microsoft.com/office/drawing/2014/main" id="{ABC41EB4-74FA-78FA-781B-877DDFC056E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70079" y="1125539"/>
            <a:ext cx="3594100" cy="1663822"/>
          </a:xfrm>
        </p:spPr>
        <p:txBody>
          <a:bodyPr lIns="274320" tIns="274320" rIns="274320" bIns="274320" anchor="ctr" anchorCtr="0">
            <a:normAutofit/>
          </a:bodyPr>
          <a:lstStyle>
            <a:lvl1pPr marL="0" indent="0" algn="ctr">
              <a:buNone/>
              <a:defRPr sz="2000" b="0" i="0">
                <a:latin typeface="Gentona Book" pitchFamily="2" charset="77"/>
              </a:defRPr>
            </a:lvl1pPr>
          </a:lstStyle>
          <a:p>
            <a:pPr lvl="0"/>
            <a:r>
              <a:rPr lang="en-US"/>
              <a:t>Click to add text here</a:t>
            </a:r>
          </a:p>
        </p:txBody>
      </p:sp>
      <p:sp>
        <p:nvSpPr>
          <p:cNvPr id="29" name="Text Placeholder 18">
            <a:extLst>
              <a:ext uri="{FF2B5EF4-FFF2-40B4-BE49-F238E27FC236}">
                <a16:creationId xmlns:a16="http://schemas.microsoft.com/office/drawing/2014/main" id="{6538BAB6-E084-026C-9B60-521D7050150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874516" y="1125539"/>
            <a:ext cx="3594100" cy="1663822"/>
          </a:xfrm>
        </p:spPr>
        <p:txBody>
          <a:bodyPr lIns="274320" tIns="274320" rIns="274320" bIns="274320" anchor="ctr" anchorCtr="0">
            <a:normAutofit/>
          </a:bodyPr>
          <a:lstStyle>
            <a:lvl1pPr marL="0" indent="0" algn="ctr">
              <a:buNone/>
              <a:defRPr sz="2000" b="0" i="0">
                <a:latin typeface="Gentona Book" pitchFamily="2" charset="77"/>
              </a:defRPr>
            </a:lvl1pPr>
          </a:lstStyle>
          <a:p>
            <a:pPr lvl="0"/>
            <a:r>
              <a:rPr lang="en-US"/>
              <a:t>Click to add text here</a:t>
            </a:r>
          </a:p>
        </p:txBody>
      </p:sp>
      <p:sp>
        <p:nvSpPr>
          <p:cNvPr id="30" name="Text Placeholder 18">
            <a:extLst>
              <a:ext uri="{FF2B5EF4-FFF2-40B4-BE49-F238E27FC236}">
                <a16:creationId xmlns:a16="http://schemas.microsoft.com/office/drawing/2014/main" id="{31AC11D3-C7B1-ACFA-FC07-CF73BED4B5D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6275" y="2793472"/>
            <a:ext cx="3594100" cy="1663822"/>
          </a:xfrm>
        </p:spPr>
        <p:txBody>
          <a:bodyPr lIns="274320" tIns="274320" rIns="274320" bIns="274320" anchor="ctr" anchorCtr="0">
            <a:normAutofit/>
          </a:bodyPr>
          <a:lstStyle>
            <a:lvl1pPr marL="0" indent="0" algn="ctr">
              <a:buNone/>
              <a:defRPr sz="2000" b="0" i="0">
                <a:latin typeface="Gentona Book" pitchFamily="2" charset="77"/>
              </a:defRPr>
            </a:lvl1pPr>
          </a:lstStyle>
          <a:p>
            <a:pPr lvl="0"/>
            <a:r>
              <a:rPr lang="en-US"/>
              <a:t>Click to add text here</a:t>
            </a:r>
          </a:p>
        </p:txBody>
      </p:sp>
      <p:sp>
        <p:nvSpPr>
          <p:cNvPr id="31" name="Text Placeholder 18">
            <a:extLst>
              <a:ext uri="{FF2B5EF4-FFF2-40B4-BE49-F238E27FC236}">
                <a16:creationId xmlns:a16="http://schemas.microsoft.com/office/drawing/2014/main" id="{D0170E29-4C45-56D3-D97D-9C45E71EC8D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270079" y="2793472"/>
            <a:ext cx="3594100" cy="1663822"/>
          </a:xfrm>
        </p:spPr>
        <p:txBody>
          <a:bodyPr lIns="274320" tIns="274320" rIns="274320" bIns="274320" anchor="ctr" anchorCtr="0">
            <a:normAutofit/>
          </a:bodyPr>
          <a:lstStyle>
            <a:lvl1pPr marL="0" indent="0" algn="ctr">
              <a:buNone/>
              <a:defRPr sz="2000" b="0" i="0">
                <a:latin typeface="Gentona Book" pitchFamily="2" charset="77"/>
              </a:defRPr>
            </a:lvl1pPr>
          </a:lstStyle>
          <a:p>
            <a:pPr lvl="0"/>
            <a:r>
              <a:rPr lang="en-US"/>
              <a:t>Click to add text here</a:t>
            </a:r>
          </a:p>
        </p:txBody>
      </p:sp>
      <p:sp>
        <p:nvSpPr>
          <p:cNvPr id="32" name="Text Placeholder 18">
            <a:extLst>
              <a:ext uri="{FF2B5EF4-FFF2-40B4-BE49-F238E27FC236}">
                <a16:creationId xmlns:a16="http://schemas.microsoft.com/office/drawing/2014/main" id="{A1106E0B-3C51-431E-2427-0D0F946FCE6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874516" y="2793472"/>
            <a:ext cx="3594100" cy="1663822"/>
          </a:xfrm>
        </p:spPr>
        <p:txBody>
          <a:bodyPr lIns="274320" tIns="274320" rIns="274320" bIns="274320" anchor="ctr" anchorCtr="0">
            <a:normAutofit/>
          </a:bodyPr>
          <a:lstStyle>
            <a:lvl1pPr marL="0" indent="0" algn="ctr">
              <a:buNone/>
              <a:defRPr sz="2000" b="0" i="0">
                <a:latin typeface="Gentona Book" pitchFamily="2" charset="77"/>
              </a:defRPr>
            </a:lvl1pPr>
          </a:lstStyle>
          <a:p>
            <a:pPr lvl="0"/>
            <a:r>
              <a:rPr lang="en-US"/>
              <a:t>Click to add text here</a:t>
            </a:r>
          </a:p>
        </p:txBody>
      </p:sp>
      <p:sp>
        <p:nvSpPr>
          <p:cNvPr id="33" name="Text Placeholder 18">
            <a:extLst>
              <a:ext uri="{FF2B5EF4-FFF2-40B4-BE49-F238E27FC236}">
                <a16:creationId xmlns:a16="http://schemas.microsoft.com/office/drawing/2014/main" id="{D1D10764-E693-536C-9B62-CC78A041774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6275" y="4461405"/>
            <a:ext cx="3594100" cy="1663822"/>
          </a:xfrm>
        </p:spPr>
        <p:txBody>
          <a:bodyPr lIns="274320" tIns="274320" rIns="274320" bIns="274320" anchor="ctr" anchorCtr="0">
            <a:normAutofit/>
          </a:bodyPr>
          <a:lstStyle>
            <a:lvl1pPr marL="0" indent="0" algn="ctr">
              <a:buNone/>
              <a:defRPr sz="2000" b="0" i="0">
                <a:latin typeface="Gentona Book" pitchFamily="2" charset="77"/>
              </a:defRPr>
            </a:lvl1pPr>
          </a:lstStyle>
          <a:p>
            <a:pPr lvl="0"/>
            <a:r>
              <a:rPr lang="en-US"/>
              <a:t>Click to add text here</a:t>
            </a:r>
          </a:p>
        </p:txBody>
      </p:sp>
      <p:sp>
        <p:nvSpPr>
          <p:cNvPr id="34" name="Text Placeholder 18">
            <a:extLst>
              <a:ext uri="{FF2B5EF4-FFF2-40B4-BE49-F238E27FC236}">
                <a16:creationId xmlns:a16="http://schemas.microsoft.com/office/drawing/2014/main" id="{BE969C05-89E4-BEDA-B804-4590738BD91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270079" y="4461405"/>
            <a:ext cx="3594100" cy="1663822"/>
          </a:xfrm>
        </p:spPr>
        <p:txBody>
          <a:bodyPr lIns="274320" tIns="274320" rIns="274320" bIns="274320" anchor="ctr" anchorCtr="0">
            <a:normAutofit/>
          </a:bodyPr>
          <a:lstStyle>
            <a:lvl1pPr marL="0" indent="0" algn="ctr">
              <a:buNone/>
              <a:defRPr sz="2000" b="0" i="0">
                <a:latin typeface="Gentona Book" pitchFamily="2" charset="77"/>
              </a:defRPr>
            </a:lvl1pPr>
          </a:lstStyle>
          <a:p>
            <a:pPr lvl="0"/>
            <a:r>
              <a:rPr lang="en-US"/>
              <a:t>Click to add text here</a:t>
            </a:r>
          </a:p>
        </p:txBody>
      </p:sp>
      <p:sp>
        <p:nvSpPr>
          <p:cNvPr id="35" name="Text Placeholder 18">
            <a:extLst>
              <a:ext uri="{FF2B5EF4-FFF2-40B4-BE49-F238E27FC236}">
                <a16:creationId xmlns:a16="http://schemas.microsoft.com/office/drawing/2014/main" id="{5ACF44A0-0B9C-8220-E7FD-82D1617244D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874516" y="4461405"/>
            <a:ext cx="3594100" cy="1663822"/>
          </a:xfrm>
        </p:spPr>
        <p:txBody>
          <a:bodyPr lIns="274320" tIns="274320" rIns="274320" bIns="274320" anchor="ctr" anchorCtr="0">
            <a:normAutofit/>
          </a:bodyPr>
          <a:lstStyle>
            <a:lvl1pPr marL="0" indent="0" algn="ctr">
              <a:buNone/>
              <a:defRPr sz="2000" b="0" i="0">
                <a:latin typeface="Gentona Book" pitchFamily="2" charset="77"/>
              </a:defRPr>
            </a:lvl1pPr>
          </a:lstStyle>
          <a:p>
            <a:pPr lvl="0"/>
            <a:r>
              <a:rPr lang="en-US"/>
              <a:t>Click to add text here</a:t>
            </a:r>
          </a:p>
        </p:txBody>
      </p:sp>
    </p:spTree>
    <p:extLst>
      <p:ext uri="{BB962C8B-B14F-4D97-AF65-F5344CB8AC3E}">
        <p14:creationId xmlns:p14="http://schemas.microsoft.com/office/powerpoint/2010/main" val="42745886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aces of X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4FAAFF7A-C24D-BEB2-4C1B-6B311768B394}"/>
              </a:ext>
            </a:extLst>
          </p:cNvPr>
          <p:cNvCxnSpPr>
            <a:cxnSpLocks/>
          </p:cNvCxnSpPr>
          <p:nvPr userDrawn="1"/>
        </p:nvCxnSpPr>
        <p:spPr>
          <a:xfrm>
            <a:off x="381000" y="6603764"/>
            <a:ext cx="11429360" cy="0"/>
          </a:xfrm>
          <a:prstGeom prst="line">
            <a:avLst/>
          </a:prstGeom>
          <a:ln w="6350">
            <a:solidFill>
              <a:srgbClr val="0020A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A7AE03CC-08AF-A0BF-8E3C-A3A427B68C1A}"/>
              </a:ext>
            </a:extLst>
          </p:cNvPr>
          <p:cNvSpPr/>
          <p:nvPr userDrawn="1"/>
        </p:nvSpPr>
        <p:spPr>
          <a:xfrm>
            <a:off x="10909727" y="6375164"/>
            <a:ext cx="533156" cy="457200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B2C1F30D-AA61-1744-8D47-4C310974E5D8}" type="slidenum">
              <a:rPr lang="en-US" sz="1200" b="0" cap="none" spc="0" smtClean="0">
                <a:ln w="6350">
                  <a:solidFill>
                    <a:srgbClr val="0020A5"/>
                  </a:solidFill>
                  <a:prstDash val="solid"/>
                </a:ln>
                <a:solidFill>
                  <a:srgbClr val="0020A5"/>
                </a:solidFill>
                <a:effectLst/>
                <a:latin typeface="Obviously Wide Thin" pitchFamily="82" charset="77"/>
                <a:cs typeface="Times New Roman" panose="02020603050405020304" pitchFamily="18" charset="0"/>
              </a:rPr>
              <a:pPr algn="ctr"/>
              <a:t>‹#›</a:t>
            </a:fld>
            <a:endParaRPr lang="en-US" sz="1200" b="0" cap="none" spc="0">
              <a:ln w="6350">
                <a:solidFill>
                  <a:srgbClr val="0020A5"/>
                </a:solidFill>
                <a:prstDash val="solid"/>
              </a:ln>
              <a:solidFill>
                <a:srgbClr val="0020A5"/>
              </a:solidFill>
              <a:effectLst/>
              <a:latin typeface="Obviously Wide Thin" pitchFamily="82" charset="77"/>
              <a:cs typeface="Times New Roman" panose="020206030504050203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4DAD5B5-0B74-B1C4-D1A5-5CD492FCBF20}"/>
              </a:ext>
            </a:extLst>
          </p:cNvPr>
          <p:cNvGrpSpPr/>
          <p:nvPr userDrawn="1"/>
        </p:nvGrpSpPr>
        <p:grpSpPr>
          <a:xfrm>
            <a:off x="375070" y="323004"/>
            <a:ext cx="11445410" cy="5870565"/>
            <a:chOff x="375070" y="323004"/>
            <a:chExt cx="11445410" cy="587056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6E773234-F5E3-40D2-11E5-315772E936E2}"/>
                </a:ext>
              </a:extLst>
            </p:cNvPr>
            <p:cNvGrpSpPr/>
            <p:nvPr/>
          </p:nvGrpSpPr>
          <p:grpSpPr>
            <a:xfrm>
              <a:off x="10890371" y="323004"/>
              <a:ext cx="930109" cy="5870565"/>
              <a:chOff x="10795320" y="323004"/>
              <a:chExt cx="930109" cy="5870565"/>
            </a:xfrm>
          </p:grpSpPr>
          <p:sp>
            <p:nvSpPr>
              <p:cNvPr id="143" name="Oval 142">
                <a:extLst>
                  <a:ext uri="{FF2B5EF4-FFF2-40B4-BE49-F238E27FC236}">
                    <a16:creationId xmlns:a16="http://schemas.microsoft.com/office/drawing/2014/main" id="{D2B29875-654B-65A0-5F73-4EE67D689EA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942708" y="366513"/>
                <a:ext cx="619625" cy="892259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4" name="Rectangle 143">
                <a:extLst>
                  <a:ext uri="{FF2B5EF4-FFF2-40B4-BE49-F238E27FC236}">
                    <a16:creationId xmlns:a16="http://schemas.microsoft.com/office/drawing/2014/main" id="{FDEECDF9-A865-FF99-72D0-5F76F3FC3DB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795321" y="323004"/>
                <a:ext cx="914400" cy="1219200"/>
              </a:xfrm>
              <a:prstGeom prst="rect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45" name="Straight Connector 144">
                <a:extLst>
                  <a:ext uri="{FF2B5EF4-FFF2-40B4-BE49-F238E27FC236}">
                    <a16:creationId xmlns:a16="http://schemas.microsoft.com/office/drawing/2014/main" id="{75D81DF2-2B11-ED10-718D-FC18F469F875}"/>
                  </a:ext>
                </a:extLst>
              </p:cNvPr>
              <p:cNvCxnSpPr>
                <a:endCxn id="143" idx="3"/>
              </p:cNvCxnSpPr>
              <p:nvPr/>
            </p:nvCxnSpPr>
            <p:spPr>
              <a:xfrm flipV="1">
                <a:off x="10795320" y="1128104"/>
                <a:ext cx="238130" cy="130668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" name="Straight Connector 145">
                <a:extLst>
                  <a:ext uri="{FF2B5EF4-FFF2-40B4-BE49-F238E27FC236}">
                    <a16:creationId xmlns:a16="http://schemas.microsoft.com/office/drawing/2014/main" id="{8732248B-3447-F61A-7D24-CDD764C9C5B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1487299" y="1128104"/>
                <a:ext cx="238130" cy="130668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7" name="Oval 146">
                <a:extLst>
                  <a:ext uri="{FF2B5EF4-FFF2-40B4-BE49-F238E27FC236}">
                    <a16:creationId xmlns:a16="http://schemas.microsoft.com/office/drawing/2014/main" id="{D2D4B6EE-9317-18F5-A854-D577A8806B9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942708" y="1916968"/>
                <a:ext cx="619625" cy="892259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8" name="Rectangle 147">
                <a:extLst>
                  <a:ext uri="{FF2B5EF4-FFF2-40B4-BE49-F238E27FC236}">
                    <a16:creationId xmlns:a16="http://schemas.microsoft.com/office/drawing/2014/main" id="{CC9456A3-A7A3-038D-E107-095FB3E18A6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795321" y="1873459"/>
                <a:ext cx="914400" cy="1219200"/>
              </a:xfrm>
              <a:prstGeom prst="rect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49" name="Straight Connector 148">
                <a:extLst>
                  <a:ext uri="{FF2B5EF4-FFF2-40B4-BE49-F238E27FC236}">
                    <a16:creationId xmlns:a16="http://schemas.microsoft.com/office/drawing/2014/main" id="{A6F5E1E5-5F09-EF63-0983-E79D62F3F312}"/>
                  </a:ext>
                </a:extLst>
              </p:cNvPr>
              <p:cNvCxnSpPr>
                <a:endCxn id="147" idx="3"/>
              </p:cNvCxnSpPr>
              <p:nvPr/>
            </p:nvCxnSpPr>
            <p:spPr>
              <a:xfrm flipV="1">
                <a:off x="10795320" y="2678559"/>
                <a:ext cx="238130" cy="130668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Straight Connector 149">
                <a:extLst>
                  <a:ext uri="{FF2B5EF4-FFF2-40B4-BE49-F238E27FC236}">
                    <a16:creationId xmlns:a16="http://schemas.microsoft.com/office/drawing/2014/main" id="{A706757A-F203-41E1-D4B4-7075490E891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1487299" y="2678559"/>
                <a:ext cx="238130" cy="130668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1" name="Oval 150">
                <a:extLst>
                  <a:ext uri="{FF2B5EF4-FFF2-40B4-BE49-F238E27FC236}">
                    <a16:creationId xmlns:a16="http://schemas.microsoft.com/office/drawing/2014/main" id="{7B63C4F0-DE73-D93B-1609-9A2842437E1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942708" y="3467423"/>
                <a:ext cx="619625" cy="892259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2" name="Rectangle 151">
                <a:extLst>
                  <a:ext uri="{FF2B5EF4-FFF2-40B4-BE49-F238E27FC236}">
                    <a16:creationId xmlns:a16="http://schemas.microsoft.com/office/drawing/2014/main" id="{A9B54057-322A-1F3E-2A0C-3927B0BD805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795321" y="3423914"/>
                <a:ext cx="914400" cy="1219200"/>
              </a:xfrm>
              <a:prstGeom prst="rect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53" name="Straight Connector 152">
                <a:extLst>
                  <a:ext uri="{FF2B5EF4-FFF2-40B4-BE49-F238E27FC236}">
                    <a16:creationId xmlns:a16="http://schemas.microsoft.com/office/drawing/2014/main" id="{808D1F64-2286-B470-F61E-70F34ECA37BD}"/>
                  </a:ext>
                </a:extLst>
              </p:cNvPr>
              <p:cNvCxnSpPr>
                <a:endCxn id="151" idx="3"/>
              </p:cNvCxnSpPr>
              <p:nvPr/>
            </p:nvCxnSpPr>
            <p:spPr>
              <a:xfrm flipV="1">
                <a:off x="10795320" y="4229014"/>
                <a:ext cx="238130" cy="130668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" name="Straight Connector 153">
                <a:extLst>
                  <a:ext uri="{FF2B5EF4-FFF2-40B4-BE49-F238E27FC236}">
                    <a16:creationId xmlns:a16="http://schemas.microsoft.com/office/drawing/2014/main" id="{9973E279-C7C0-E13C-05BD-213B7CC786E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1487299" y="4229014"/>
                <a:ext cx="238130" cy="130668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5" name="Oval 154">
                <a:extLst>
                  <a:ext uri="{FF2B5EF4-FFF2-40B4-BE49-F238E27FC236}">
                    <a16:creationId xmlns:a16="http://schemas.microsoft.com/office/drawing/2014/main" id="{F848E4D7-222E-41A5-2D50-03DD1568CA0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942708" y="5017878"/>
                <a:ext cx="619625" cy="892259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6" name="Rectangle 155">
                <a:extLst>
                  <a:ext uri="{FF2B5EF4-FFF2-40B4-BE49-F238E27FC236}">
                    <a16:creationId xmlns:a16="http://schemas.microsoft.com/office/drawing/2014/main" id="{F6F7DF27-DB6A-13FC-0465-3C765C76588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795321" y="4974369"/>
                <a:ext cx="914400" cy="1219200"/>
              </a:xfrm>
              <a:prstGeom prst="rect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57" name="Straight Connector 156">
                <a:extLst>
                  <a:ext uri="{FF2B5EF4-FFF2-40B4-BE49-F238E27FC236}">
                    <a16:creationId xmlns:a16="http://schemas.microsoft.com/office/drawing/2014/main" id="{2D336CE4-7971-E47E-A7A3-AD179732CC34}"/>
                  </a:ext>
                </a:extLst>
              </p:cNvPr>
              <p:cNvCxnSpPr>
                <a:endCxn id="155" idx="3"/>
              </p:cNvCxnSpPr>
              <p:nvPr/>
            </p:nvCxnSpPr>
            <p:spPr>
              <a:xfrm flipV="1">
                <a:off x="10795320" y="5779469"/>
                <a:ext cx="238130" cy="130668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Straight Connector 157">
                <a:extLst>
                  <a:ext uri="{FF2B5EF4-FFF2-40B4-BE49-F238E27FC236}">
                    <a16:creationId xmlns:a16="http://schemas.microsoft.com/office/drawing/2014/main" id="{E69EB12B-529E-3AAB-F01F-6145F19D9BB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1487299" y="5779469"/>
                <a:ext cx="238130" cy="130668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B24F76DE-4117-D5DB-52BA-278684CAABDA}"/>
                </a:ext>
              </a:extLst>
            </p:cNvPr>
            <p:cNvGrpSpPr/>
            <p:nvPr/>
          </p:nvGrpSpPr>
          <p:grpSpPr>
            <a:xfrm>
              <a:off x="9575961" y="323004"/>
              <a:ext cx="930109" cy="5870565"/>
              <a:chOff x="10795320" y="323004"/>
              <a:chExt cx="930109" cy="5870565"/>
            </a:xfrm>
          </p:grpSpPr>
          <p:sp>
            <p:nvSpPr>
              <p:cNvPr id="127" name="Oval 126">
                <a:extLst>
                  <a:ext uri="{FF2B5EF4-FFF2-40B4-BE49-F238E27FC236}">
                    <a16:creationId xmlns:a16="http://schemas.microsoft.com/office/drawing/2014/main" id="{0F998D19-B6F0-FA21-8569-07EF6528D07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942708" y="366513"/>
                <a:ext cx="619625" cy="892259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8" name="Rectangle 127">
                <a:extLst>
                  <a:ext uri="{FF2B5EF4-FFF2-40B4-BE49-F238E27FC236}">
                    <a16:creationId xmlns:a16="http://schemas.microsoft.com/office/drawing/2014/main" id="{7F0D2626-34D0-B80B-8386-17176409BF1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795321" y="323004"/>
                <a:ext cx="914400" cy="1219200"/>
              </a:xfrm>
              <a:prstGeom prst="rect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29" name="Straight Connector 128">
                <a:extLst>
                  <a:ext uri="{FF2B5EF4-FFF2-40B4-BE49-F238E27FC236}">
                    <a16:creationId xmlns:a16="http://schemas.microsoft.com/office/drawing/2014/main" id="{CFFA3317-E908-4808-1623-7A92969B5C90}"/>
                  </a:ext>
                </a:extLst>
              </p:cNvPr>
              <p:cNvCxnSpPr>
                <a:endCxn id="127" idx="3"/>
              </p:cNvCxnSpPr>
              <p:nvPr/>
            </p:nvCxnSpPr>
            <p:spPr>
              <a:xfrm flipV="1">
                <a:off x="10795320" y="1128104"/>
                <a:ext cx="238130" cy="130668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Straight Connector 129">
                <a:extLst>
                  <a:ext uri="{FF2B5EF4-FFF2-40B4-BE49-F238E27FC236}">
                    <a16:creationId xmlns:a16="http://schemas.microsoft.com/office/drawing/2014/main" id="{A208C970-FE87-B3D6-BA00-A373A843A07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1487299" y="1128104"/>
                <a:ext cx="238130" cy="130668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1" name="Oval 130">
                <a:extLst>
                  <a:ext uri="{FF2B5EF4-FFF2-40B4-BE49-F238E27FC236}">
                    <a16:creationId xmlns:a16="http://schemas.microsoft.com/office/drawing/2014/main" id="{7660F17E-DF23-7A28-6AB6-4D22C93A95F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942708" y="1916968"/>
                <a:ext cx="619625" cy="892259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2" name="Rectangle 131">
                <a:extLst>
                  <a:ext uri="{FF2B5EF4-FFF2-40B4-BE49-F238E27FC236}">
                    <a16:creationId xmlns:a16="http://schemas.microsoft.com/office/drawing/2014/main" id="{3D91508C-9D90-331F-C991-4DC10ED4D97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795321" y="1873459"/>
                <a:ext cx="914400" cy="1219200"/>
              </a:xfrm>
              <a:prstGeom prst="rect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33" name="Straight Connector 132">
                <a:extLst>
                  <a:ext uri="{FF2B5EF4-FFF2-40B4-BE49-F238E27FC236}">
                    <a16:creationId xmlns:a16="http://schemas.microsoft.com/office/drawing/2014/main" id="{5621EC27-1F8B-04F7-36E8-CE5F2D0A657D}"/>
                  </a:ext>
                </a:extLst>
              </p:cNvPr>
              <p:cNvCxnSpPr>
                <a:endCxn id="131" idx="3"/>
              </p:cNvCxnSpPr>
              <p:nvPr/>
            </p:nvCxnSpPr>
            <p:spPr>
              <a:xfrm flipV="1">
                <a:off x="10795320" y="2678559"/>
                <a:ext cx="238130" cy="130668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Straight Connector 133">
                <a:extLst>
                  <a:ext uri="{FF2B5EF4-FFF2-40B4-BE49-F238E27FC236}">
                    <a16:creationId xmlns:a16="http://schemas.microsoft.com/office/drawing/2014/main" id="{1F64AA00-4DA5-B02E-B0AE-6729CCCA857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1487299" y="2678559"/>
                <a:ext cx="238130" cy="130668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5" name="Oval 134">
                <a:extLst>
                  <a:ext uri="{FF2B5EF4-FFF2-40B4-BE49-F238E27FC236}">
                    <a16:creationId xmlns:a16="http://schemas.microsoft.com/office/drawing/2014/main" id="{0C338FBC-0892-77E2-7EB3-E57A79BF6BA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942708" y="3467423"/>
                <a:ext cx="619625" cy="892259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6" name="Rectangle 135">
                <a:extLst>
                  <a:ext uri="{FF2B5EF4-FFF2-40B4-BE49-F238E27FC236}">
                    <a16:creationId xmlns:a16="http://schemas.microsoft.com/office/drawing/2014/main" id="{5FFD9814-A04F-4BDB-F683-A0C855853C1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795321" y="3423914"/>
                <a:ext cx="914400" cy="1219200"/>
              </a:xfrm>
              <a:prstGeom prst="rect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37" name="Straight Connector 136">
                <a:extLst>
                  <a:ext uri="{FF2B5EF4-FFF2-40B4-BE49-F238E27FC236}">
                    <a16:creationId xmlns:a16="http://schemas.microsoft.com/office/drawing/2014/main" id="{3415AEEF-6A69-FF18-DAAF-5922A957DE48}"/>
                  </a:ext>
                </a:extLst>
              </p:cNvPr>
              <p:cNvCxnSpPr>
                <a:endCxn id="135" idx="3"/>
              </p:cNvCxnSpPr>
              <p:nvPr/>
            </p:nvCxnSpPr>
            <p:spPr>
              <a:xfrm flipV="1">
                <a:off x="10795320" y="4229014"/>
                <a:ext cx="238130" cy="130668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Straight Connector 137">
                <a:extLst>
                  <a:ext uri="{FF2B5EF4-FFF2-40B4-BE49-F238E27FC236}">
                    <a16:creationId xmlns:a16="http://schemas.microsoft.com/office/drawing/2014/main" id="{C9EA5DE1-06E6-5DAE-FF5E-3B3446A5AF9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1487299" y="4229014"/>
                <a:ext cx="238130" cy="130668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9" name="Oval 138">
                <a:extLst>
                  <a:ext uri="{FF2B5EF4-FFF2-40B4-BE49-F238E27FC236}">
                    <a16:creationId xmlns:a16="http://schemas.microsoft.com/office/drawing/2014/main" id="{E453420D-B02A-8CDA-7FF7-0359EB6C367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942708" y="5017878"/>
                <a:ext cx="619625" cy="892259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0" name="Rectangle 139">
                <a:extLst>
                  <a:ext uri="{FF2B5EF4-FFF2-40B4-BE49-F238E27FC236}">
                    <a16:creationId xmlns:a16="http://schemas.microsoft.com/office/drawing/2014/main" id="{5178B9E7-B747-B3AF-913A-041FBD356A5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795321" y="4974369"/>
                <a:ext cx="914400" cy="1219200"/>
              </a:xfrm>
              <a:prstGeom prst="rect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41" name="Straight Connector 140">
                <a:extLst>
                  <a:ext uri="{FF2B5EF4-FFF2-40B4-BE49-F238E27FC236}">
                    <a16:creationId xmlns:a16="http://schemas.microsoft.com/office/drawing/2014/main" id="{D2B1DF9B-2E92-9E22-E129-7F03EE5A51B9}"/>
                  </a:ext>
                </a:extLst>
              </p:cNvPr>
              <p:cNvCxnSpPr>
                <a:endCxn id="139" idx="3"/>
              </p:cNvCxnSpPr>
              <p:nvPr/>
            </p:nvCxnSpPr>
            <p:spPr>
              <a:xfrm flipV="1">
                <a:off x="10795320" y="5779469"/>
                <a:ext cx="238130" cy="130668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Straight Connector 141">
                <a:extLst>
                  <a:ext uri="{FF2B5EF4-FFF2-40B4-BE49-F238E27FC236}">
                    <a16:creationId xmlns:a16="http://schemas.microsoft.com/office/drawing/2014/main" id="{233505E7-120D-5E56-F02A-D57636F5599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1487299" y="5779469"/>
                <a:ext cx="238130" cy="130668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ECB100C0-2104-7C04-E5B0-334977F5B1BD}"/>
                </a:ext>
              </a:extLst>
            </p:cNvPr>
            <p:cNvGrpSpPr/>
            <p:nvPr/>
          </p:nvGrpSpPr>
          <p:grpSpPr>
            <a:xfrm>
              <a:off x="8261548" y="323004"/>
              <a:ext cx="930109" cy="5870565"/>
              <a:chOff x="10795320" y="323004"/>
              <a:chExt cx="930109" cy="5870565"/>
            </a:xfrm>
          </p:grpSpPr>
          <p:sp>
            <p:nvSpPr>
              <p:cNvPr id="111" name="Oval 110">
                <a:extLst>
                  <a:ext uri="{FF2B5EF4-FFF2-40B4-BE49-F238E27FC236}">
                    <a16:creationId xmlns:a16="http://schemas.microsoft.com/office/drawing/2014/main" id="{D72784EF-AD92-03EA-E024-82CF82EE7A2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942708" y="366513"/>
                <a:ext cx="619625" cy="892259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C2D2D140-D40A-3B64-A5C8-45ABD7D3BA8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795321" y="323004"/>
                <a:ext cx="914400" cy="1219200"/>
              </a:xfrm>
              <a:prstGeom prst="rect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13" name="Straight Connector 112">
                <a:extLst>
                  <a:ext uri="{FF2B5EF4-FFF2-40B4-BE49-F238E27FC236}">
                    <a16:creationId xmlns:a16="http://schemas.microsoft.com/office/drawing/2014/main" id="{3CA71605-856F-0FE6-EF0C-0C4992554206}"/>
                  </a:ext>
                </a:extLst>
              </p:cNvPr>
              <p:cNvCxnSpPr>
                <a:endCxn id="111" idx="3"/>
              </p:cNvCxnSpPr>
              <p:nvPr/>
            </p:nvCxnSpPr>
            <p:spPr>
              <a:xfrm flipV="1">
                <a:off x="10795320" y="1128104"/>
                <a:ext cx="238130" cy="130668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Straight Connector 113">
                <a:extLst>
                  <a:ext uri="{FF2B5EF4-FFF2-40B4-BE49-F238E27FC236}">
                    <a16:creationId xmlns:a16="http://schemas.microsoft.com/office/drawing/2014/main" id="{DAE3654F-5F06-201A-3771-A0ACB7616A2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1487299" y="1128104"/>
                <a:ext cx="238130" cy="130668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5" name="Oval 114">
                <a:extLst>
                  <a:ext uri="{FF2B5EF4-FFF2-40B4-BE49-F238E27FC236}">
                    <a16:creationId xmlns:a16="http://schemas.microsoft.com/office/drawing/2014/main" id="{46482DA8-2BFD-D2F6-75CF-1957B360971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942708" y="1916968"/>
                <a:ext cx="619625" cy="892259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" name="Rectangle 115">
                <a:extLst>
                  <a:ext uri="{FF2B5EF4-FFF2-40B4-BE49-F238E27FC236}">
                    <a16:creationId xmlns:a16="http://schemas.microsoft.com/office/drawing/2014/main" id="{D36318D9-7E47-89AD-5FC7-9F59DC777B2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795321" y="1873459"/>
                <a:ext cx="914400" cy="1219200"/>
              </a:xfrm>
              <a:prstGeom prst="rect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17" name="Straight Connector 116">
                <a:extLst>
                  <a:ext uri="{FF2B5EF4-FFF2-40B4-BE49-F238E27FC236}">
                    <a16:creationId xmlns:a16="http://schemas.microsoft.com/office/drawing/2014/main" id="{60F860F3-34AE-5F1F-0F8F-05FD10E4610A}"/>
                  </a:ext>
                </a:extLst>
              </p:cNvPr>
              <p:cNvCxnSpPr>
                <a:endCxn id="115" idx="3"/>
              </p:cNvCxnSpPr>
              <p:nvPr/>
            </p:nvCxnSpPr>
            <p:spPr>
              <a:xfrm flipV="1">
                <a:off x="10795320" y="2678559"/>
                <a:ext cx="238130" cy="130668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Straight Connector 117">
                <a:extLst>
                  <a:ext uri="{FF2B5EF4-FFF2-40B4-BE49-F238E27FC236}">
                    <a16:creationId xmlns:a16="http://schemas.microsoft.com/office/drawing/2014/main" id="{247CF60E-14E1-4D78-7ED0-BFE5E0668CA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1487299" y="2678559"/>
                <a:ext cx="238130" cy="130668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9" name="Oval 118">
                <a:extLst>
                  <a:ext uri="{FF2B5EF4-FFF2-40B4-BE49-F238E27FC236}">
                    <a16:creationId xmlns:a16="http://schemas.microsoft.com/office/drawing/2014/main" id="{05A228D9-19BE-2C64-C847-D4921153C0C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942708" y="3467423"/>
                <a:ext cx="619625" cy="892259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0" name="Rectangle 119">
                <a:extLst>
                  <a:ext uri="{FF2B5EF4-FFF2-40B4-BE49-F238E27FC236}">
                    <a16:creationId xmlns:a16="http://schemas.microsoft.com/office/drawing/2014/main" id="{B3E77D06-045A-C7A3-5FDF-7320078FC07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795321" y="3423914"/>
                <a:ext cx="914400" cy="1219200"/>
              </a:xfrm>
              <a:prstGeom prst="rect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21" name="Straight Connector 120">
                <a:extLst>
                  <a:ext uri="{FF2B5EF4-FFF2-40B4-BE49-F238E27FC236}">
                    <a16:creationId xmlns:a16="http://schemas.microsoft.com/office/drawing/2014/main" id="{E2972981-0263-C0D3-9904-D4F0C5CE0045}"/>
                  </a:ext>
                </a:extLst>
              </p:cNvPr>
              <p:cNvCxnSpPr>
                <a:endCxn id="119" idx="3"/>
              </p:cNvCxnSpPr>
              <p:nvPr/>
            </p:nvCxnSpPr>
            <p:spPr>
              <a:xfrm flipV="1">
                <a:off x="10795320" y="4229014"/>
                <a:ext cx="238130" cy="130668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Straight Connector 121">
                <a:extLst>
                  <a:ext uri="{FF2B5EF4-FFF2-40B4-BE49-F238E27FC236}">
                    <a16:creationId xmlns:a16="http://schemas.microsoft.com/office/drawing/2014/main" id="{554ED4E4-FBF2-CF48-881B-285CED79FF2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1487299" y="4229014"/>
                <a:ext cx="238130" cy="130668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3" name="Oval 122">
                <a:extLst>
                  <a:ext uri="{FF2B5EF4-FFF2-40B4-BE49-F238E27FC236}">
                    <a16:creationId xmlns:a16="http://schemas.microsoft.com/office/drawing/2014/main" id="{E0731A16-D12C-55C6-32D3-29017A9012D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942708" y="5017878"/>
                <a:ext cx="619625" cy="892259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4" name="Rectangle 123">
                <a:extLst>
                  <a:ext uri="{FF2B5EF4-FFF2-40B4-BE49-F238E27FC236}">
                    <a16:creationId xmlns:a16="http://schemas.microsoft.com/office/drawing/2014/main" id="{B92976AA-3578-C21D-027B-E54C2CC596E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795321" y="4974369"/>
                <a:ext cx="914400" cy="1219200"/>
              </a:xfrm>
              <a:prstGeom prst="rect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25" name="Straight Connector 124">
                <a:extLst>
                  <a:ext uri="{FF2B5EF4-FFF2-40B4-BE49-F238E27FC236}">
                    <a16:creationId xmlns:a16="http://schemas.microsoft.com/office/drawing/2014/main" id="{AE660B3D-631B-CADC-CBF4-D6FD57224BFF}"/>
                  </a:ext>
                </a:extLst>
              </p:cNvPr>
              <p:cNvCxnSpPr>
                <a:endCxn id="123" idx="3"/>
              </p:cNvCxnSpPr>
              <p:nvPr/>
            </p:nvCxnSpPr>
            <p:spPr>
              <a:xfrm flipV="1">
                <a:off x="10795320" y="5779469"/>
                <a:ext cx="238130" cy="130668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Straight Connector 125">
                <a:extLst>
                  <a:ext uri="{FF2B5EF4-FFF2-40B4-BE49-F238E27FC236}">
                    <a16:creationId xmlns:a16="http://schemas.microsoft.com/office/drawing/2014/main" id="{06895355-A7D1-F72F-0FA3-8765037E351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1487299" y="5779469"/>
                <a:ext cx="238130" cy="130668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7E4E4FF0-99CC-ECDB-6416-495BF7510FAB}"/>
                </a:ext>
              </a:extLst>
            </p:cNvPr>
            <p:cNvGrpSpPr/>
            <p:nvPr/>
          </p:nvGrpSpPr>
          <p:grpSpPr>
            <a:xfrm>
              <a:off x="6947135" y="323004"/>
              <a:ext cx="930109" cy="5870565"/>
              <a:chOff x="10795320" y="323004"/>
              <a:chExt cx="930109" cy="5870565"/>
            </a:xfrm>
          </p:grpSpPr>
          <p:sp>
            <p:nvSpPr>
              <p:cNvPr id="95" name="Oval 94">
                <a:extLst>
                  <a:ext uri="{FF2B5EF4-FFF2-40B4-BE49-F238E27FC236}">
                    <a16:creationId xmlns:a16="http://schemas.microsoft.com/office/drawing/2014/main" id="{47135B8D-B142-DFE6-D2B9-54EAEFEB94D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942708" y="366513"/>
                <a:ext cx="619625" cy="892259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4D94DEEA-3276-DBCF-857C-106001037F8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795321" y="323004"/>
                <a:ext cx="914400" cy="1219200"/>
              </a:xfrm>
              <a:prstGeom prst="rect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97" name="Straight Connector 96">
                <a:extLst>
                  <a:ext uri="{FF2B5EF4-FFF2-40B4-BE49-F238E27FC236}">
                    <a16:creationId xmlns:a16="http://schemas.microsoft.com/office/drawing/2014/main" id="{1F9FD790-A72E-B62B-A888-CDABAAC6D122}"/>
                  </a:ext>
                </a:extLst>
              </p:cNvPr>
              <p:cNvCxnSpPr>
                <a:endCxn id="95" idx="3"/>
              </p:cNvCxnSpPr>
              <p:nvPr/>
            </p:nvCxnSpPr>
            <p:spPr>
              <a:xfrm flipV="1">
                <a:off x="10795320" y="1128104"/>
                <a:ext cx="238130" cy="130668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Straight Connector 97">
                <a:extLst>
                  <a:ext uri="{FF2B5EF4-FFF2-40B4-BE49-F238E27FC236}">
                    <a16:creationId xmlns:a16="http://schemas.microsoft.com/office/drawing/2014/main" id="{19FB79B8-F3DA-FD93-33ED-2420BBF42E1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1487299" y="1128104"/>
                <a:ext cx="238130" cy="130668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9" name="Oval 98">
                <a:extLst>
                  <a:ext uri="{FF2B5EF4-FFF2-40B4-BE49-F238E27FC236}">
                    <a16:creationId xmlns:a16="http://schemas.microsoft.com/office/drawing/2014/main" id="{70982BF7-9DED-962C-8301-A56CC9FAC58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942708" y="1916968"/>
                <a:ext cx="619625" cy="892259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B6A9E52D-4611-E7BF-200A-7044BE1CBAC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795321" y="1873459"/>
                <a:ext cx="914400" cy="1219200"/>
              </a:xfrm>
              <a:prstGeom prst="rect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01" name="Straight Connector 100">
                <a:extLst>
                  <a:ext uri="{FF2B5EF4-FFF2-40B4-BE49-F238E27FC236}">
                    <a16:creationId xmlns:a16="http://schemas.microsoft.com/office/drawing/2014/main" id="{30D267BC-82F2-9AC0-3380-880927C2D8AD}"/>
                  </a:ext>
                </a:extLst>
              </p:cNvPr>
              <p:cNvCxnSpPr>
                <a:endCxn id="99" idx="3"/>
              </p:cNvCxnSpPr>
              <p:nvPr/>
            </p:nvCxnSpPr>
            <p:spPr>
              <a:xfrm flipV="1">
                <a:off x="10795320" y="2678559"/>
                <a:ext cx="238130" cy="130668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>
                <a:extLst>
                  <a:ext uri="{FF2B5EF4-FFF2-40B4-BE49-F238E27FC236}">
                    <a16:creationId xmlns:a16="http://schemas.microsoft.com/office/drawing/2014/main" id="{BB238848-3AC7-F047-9066-32DC9D336D0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1487299" y="2678559"/>
                <a:ext cx="238130" cy="130668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3" name="Oval 102">
                <a:extLst>
                  <a:ext uri="{FF2B5EF4-FFF2-40B4-BE49-F238E27FC236}">
                    <a16:creationId xmlns:a16="http://schemas.microsoft.com/office/drawing/2014/main" id="{2C406906-2763-3FA4-1C12-91C74CCBA4A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942708" y="3467423"/>
                <a:ext cx="619625" cy="892259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F057818C-864D-1A0B-CF77-D750E40D22A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795321" y="3423914"/>
                <a:ext cx="914400" cy="1219200"/>
              </a:xfrm>
              <a:prstGeom prst="rect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05" name="Straight Connector 104">
                <a:extLst>
                  <a:ext uri="{FF2B5EF4-FFF2-40B4-BE49-F238E27FC236}">
                    <a16:creationId xmlns:a16="http://schemas.microsoft.com/office/drawing/2014/main" id="{1491AFB6-E68D-D0F1-BD27-A3579B011387}"/>
                  </a:ext>
                </a:extLst>
              </p:cNvPr>
              <p:cNvCxnSpPr>
                <a:endCxn id="103" idx="3"/>
              </p:cNvCxnSpPr>
              <p:nvPr/>
            </p:nvCxnSpPr>
            <p:spPr>
              <a:xfrm flipV="1">
                <a:off x="10795320" y="4229014"/>
                <a:ext cx="238130" cy="130668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Straight Connector 105">
                <a:extLst>
                  <a:ext uri="{FF2B5EF4-FFF2-40B4-BE49-F238E27FC236}">
                    <a16:creationId xmlns:a16="http://schemas.microsoft.com/office/drawing/2014/main" id="{3E255A33-6304-3505-13CA-34479A07E7A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1487299" y="4229014"/>
                <a:ext cx="238130" cy="130668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7" name="Oval 106">
                <a:extLst>
                  <a:ext uri="{FF2B5EF4-FFF2-40B4-BE49-F238E27FC236}">
                    <a16:creationId xmlns:a16="http://schemas.microsoft.com/office/drawing/2014/main" id="{2DD04706-6006-B3F3-1A59-7338E77FB08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942708" y="5017878"/>
                <a:ext cx="619625" cy="892259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id="{8ADFB814-D4C8-7D11-0188-43C7FC564C6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795321" y="4974369"/>
                <a:ext cx="914400" cy="1219200"/>
              </a:xfrm>
              <a:prstGeom prst="rect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09" name="Straight Connector 108">
                <a:extLst>
                  <a:ext uri="{FF2B5EF4-FFF2-40B4-BE49-F238E27FC236}">
                    <a16:creationId xmlns:a16="http://schemas.microsoft.com/office/drawing/2014/main" id="{84BEB13E-818D-04D9-19AD-E2CBE39807A7}"/>
                  </a:ext>
                </a:extLst>
              </p:cNvPr>
              <p:cNvCxnSpPr>
                <a:endCxn id="107" idx="3"/>
              </p:cNvCxnSpPr>
              <p:nvPr/>
            </p:nvCxnSpPr>
            <p:spPr>
              <a:xfrm flipV="1">
                <a:off x="10795320" y="5779469"/>
                <a:ext cx="238130" cy="130668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Straight Connector 109">
                <a:extLst>
                  <a:ext uri="{FF2B5EF4-FFF2-40B4-BE49-F238E27FC236}">
                    <a16:creationId xmlns:a16="http://schemas.microsoft.com/office/drawing/2014/main" id="{B7B39CC3-6467-DEE3-16F8-D0558D97178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1487299" y="5779469"/>
                <a:ext cx="238130" cy="130668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D4B7006C-FDC7-A249-9B97-FB46B9602EB7}"/>
                </a:ext>
              </a:extLst>
            </p:cNvPr>
            <p:cNvGrpSpPr/>
            <p:nvPr/>
          </p:nvGrpSpPr>
          <p:grpSpPr>
            <a:xfrm>
              <a:off x="5632722" y="323004"/>
              <a:ext cx="930109" cy="5870565"/>
              <a:chOff x="10795320" y="323004"/>
              <a:chExt cx="930109" cy="5870565"/>
            </a:xfrm>
          </p:grpSpPr>
          <p:sp>
            <p:nvSpPr>
              <p:cNvPr id="79" name="Oval 78">
                <a:extLst>
                  <a:ext uri="{FF2B5EF4-FFF2-40B4-BE49-F238E27FC236}">
                    <a16:creationId xmlns:a16="http://schemas.microsoft.com/office/drawing/2014/main" id="{F9E3BA0E-0274-F727-01B2-3257472EC0E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942708" y="366513"/>
                <a:ext cx="619625" cy="892259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9E263FA4-DAC4-5E45-7A55-3F1C0A6096D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795321" y="323004"/>
                <a:ext cx="914400" cy="1219200"/>
              </a:xfrm>
              <a:prstGeom prst="rect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id="{E028C4BF-CEC2-A91F-1927-84C070111404}"/>
                  </a:ext>
                </a:extLst>
              </p:cNvPr>
              <p:cNvCxnSpPr>
                <a:endCxn id="79" idx="3"/>
              </p:cNvCxnSpPr>
              <p:nvPr/>
            </p:nvCxnSpPr>
            <p:spPr>
              <a:xfrm flipV="1">
                <a:off x="10795320" y="1128104"/>
                <a:ext cx="238130" cy="130668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>
                <a:extLst>
                  <a:ext uri="{FF2B5EF4-FFF2-40B4-BE49-F238E27FC236}">
                    <a16:creationId xmlns:a16="http://schemas.microsoft.com/office/drawing/2014/main" id="{6FD764E1-4B7C-30C0-B72D-176E63712E4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1487299" y="1128104"/>
                <a:ext cx="238130" cy="130668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id="{197E193A-D245-825F-729D-CA531CB7AD6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942708" y="1916968"/>
                <a:ext cx="619625" cy="892259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FB519964-A5C5-242E-C3ED-81C2BE85A16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795321" y="1873459"/>
                <a:ext cx="914400" cy="1219200"/>
              </a:xfrm>
              <a:prstGeom prst="rect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85" name="Straight Connector 84">
                <a:extLst>
                  <a:ext uri="{FF2B5EF4-FFF2-40B4-BE49-F238E27FC236}">
                    <a16:creationId xmlns:a16="http://schemas.microsoft.com/office/drawing/2014/main" id="{63C5166A-7B20-0FCC-60AC-E89D3E14F5CE}"/>
                  </a:ext>
                </a:extLst>
              </p:cNvPr>
              <p:cNvCxnSpPr>
                <a:endCxn id="83" idx="3"/>
              </p:cNvCxnSpPr>
              <p:nvPr/>
            </p:nvCxnSpPr>
            <p:spPr>
              <a:xfrm flipV="1">
                <a:off x="10795320" y="2678559"/>
                <a:ext cx="238130" cy="130668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2E726EA3-65E2-EA6D-EB93-F2952ABB4BC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1487299" y="2678559"/>
                <a:ext cx="238130" cy="130668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7" name="Oval 86">
                <a:extLst>
                  <a:ext uri="{FF2B5EF4-FFF2-40B4-BE49-F238E27FC236}">
                    <a16:creationId xmlns:a16="http://schemas.microsoft.com/office/drawing/2014/main" id="{41D231BB-1F81-1011-C4FD-6BFE0814D77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942708" y="3467423"/>
                <a:ext cx="619625" cy="892259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2E219C6C-C0B8-101B-A563-A97A4B1E449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795321" y="3423914"/>
                <a:ext cx="914400" cy="1219200"/>
              </a:xfrm>
              <a:prstGeom prst="rect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89" name="Straight Connector 88">
                <a:extLst>
                  <a:ext uri="{FF2B5EF4-FFF2-40B4-BE49-F238E27FC236}">
                    <a16:creationId xmlns:a16="http://schemas.microsoft.com/office/drawing/2014/main" id="{A186350E-D424-3920-C85E-6C388F3A6ED4}"/>
                  </a:ext>
                </a:extLst>
              </p:cNvPr>
              <p:cNvCxnSpPr>
                <a:endCxn id="87" idx="3"/>
              </p:cNvCxnSpPr>
              <p:nvPr/>
            </p:nvCxnSpPr>
            <p:spPr>
              <a:xfrm flipV="1">
                <a:off x="10795320" y="4229014"/>
                <a:ext cx="238130" cy="130668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>
                <a:extLst>
                  <a:ext uri="{FF2B5EF4-FFF2-40B4-BE49-F238E27FC236}">
                    <a16:creationId xmlns:a16="http://schemas.microsoft.com/office/drawing/2014/main" id="{0FE0FA06-F3F7-E937-922F-0B982D6527A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1487299" y="4229014"/>
                <a:ext cx="238130" cy="130668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1" name="Oval 90">
                <a:extLst>
                  <a:ext uri="{FF2B5EF4-FFF2-40B4-BE49-F238E27FC236}">
                    <a16:creationId xmlns:a16="http://schemas.microsoft.com/office/drawing/2014/main" id="{82A37930-5BB1-9143-4B0E-E8FF4FF9FFF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942708" y="5017878"/>
                <a:ext cx="619625" cy="892259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A6397B3B-B67E-1D20-1661-0439DBECBDF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795321" y="4974369"/>
                <a:ext cx="914400" cy="1219200"/>
              </a:xfrm>
              <a:prstGeom prst="rect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93" name="Straight Connector 92">
                <a:extLst>
                  <a:ext uri="{FF2B5EF4-FFF2-40B4-BE49-F238E27FC236}">
                    <a16:creationId xmlns:a16="http://schemas.microsoft.com/office/drawing/2014/main" id="{BCBF8937-C2B3-E5A8-B905-2F78F0EA039D}"/>
                  </a:ext>
                </a:extLst>
              </p:cNvPr>
              <p:cNvCxnSpPr>
                <a:endCxn id="91" idx="3"/>
              </p:cNvCxnSpPr>
              <p:nvPr/>
            </p:nvCxnSpPr>
            <p:spPr>
              <a:xfrm flipV="1">
                <a:off x="10795320" y="5779469"/>
                <a:ext cx="238130" cy="130668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Straight Connector 93">
                <a:extLst>
                  <a:ext uri="{FF2B5EF4-FFF2-40B4-BE49-F238E27FC236}">
                    <a16:creationId xmlns:a16="http://schemas.microsoft.com/office/drawing/2014/main" id="{0BC68BB1-2F76-7FAC-6CB7-9F7792C6C75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1487299" y="5779469"/>
                <a:ext cx="238130" cy="130668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45E107CC-2AE5-E588-469F-30FCFF71F909}"/>
                </a:ext>
              </a:extLst>
            </p:cNvPr>
            <p:cNvGrpSpPr/>
            <p:nvPr/>
          </p:nvGrpSpPr>
          <p:grpSpPr>
            <a:xfrm>
              <a:off x="4318309" y="323004"/>
              <a:ext cx="930109" cy="5870565"/>
              <a:chOff x="10795320" y="323004"/>
              <a:chExt cx="930109" cy="5870565"/>
            </a:xfrm>
          </p:grpSpPr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7CE6FACE-5A4F-8D8B-4C69-344F4A00615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942708" y="366513"/>
                <a:ext cx="619625" cy="892259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28E37414-F94B-2D5D-E7DE-2806A04520B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795321" y="323004"/>
                <a:ext cx="914400" cy="1219200"/>
              </a:xfrm>
              <a:prstGeom prst="rect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EC245EE6-D29B-96FC-AD21-D2EE068158E9}"/>
                  </a:ext>
                </a:extLst>
              </p:cNvPr>
              <p:cNvCxnSpPr>
                <a:endCxn id="63" idx="3"/>
              </p:cNvCxnSpPr>
              <p:nvPr/>
            </p:nvCxnSpPr>
            <p:spPr>
              <a:xfrm flipV="1">
                <a:off x="10795320" y="1128104"/>
                <a:ext cx="238130" cy="130668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81DA6C0D-74DF-F5B8-01BD-DB365FE947C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1487299" y="1128104"/>
                <a:ext cx="238130" cy="130668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id="{85B2F5B6-C9C6-5E55-35E0-C28762BE715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942708" y="1916968"/>
                <a:ext cx="619625" cy="892259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E073A151-5364-4C69-89AA-1746AEEAE12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795321" y="1873459"/>
                <a:ext cx="914400" cy="1219200"/>
              </a:xfrm>
              <a:prstGeom prst="rect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id="{84F44F18-572E-7E62-0946-9B62186189BB}"/>
                  </a:ext>
                </a:extLst>
              </p:cNvPr>
              <p:cNvCxnSpPr>
                <a:endCxn id="67" idx="3"/>
              </p:cNvCxnSpPr>
              <p:nvPr/>
            </p:nvCxnSpPr>
            <p:spPr>
              <a:xfrm flipV="1">
                <a:off x="10795320" y="2678559"/>
                <a:ext cx="238130" cy="130668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>
                <a:extLst>
                  <a:ext uri="{FF2B5EF4-FFF2-40B4-BE49-F238E27FC236}">
                    <a16:creationId xmlns:a16="http://schemas.microsoft.com/office/drawing/2014/main" id="{EA66988D-420B-B775-9DFE-7104BBB8FEB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1487299" y="2678559"/>
                <a:ext cx="238130" cy="130668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id="{4B483B21-6573-8109-8711-EB8A42221F3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942708" y="3467423"/>
                <a:ext cx="619625" cy="892259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74B92473-1DAD-84A0-6584-16545080D20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795321" y="3423914"/>
                <a:ext cx="914400" cy="1219200"/>
              </a:xfrm>
              <a:prstGeom prst="rect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CC30BB34-8761-FBA1-33A5-AC0838A18BA1}"/>
                  </a:ext>
                </a:extLst>
              </p:cNvPr>
              <p:cNvCxnSpPr>
                <a:endCxn id="71" idx="3"/>
              </p:cNvCxnSpPr>
              <p:nvPr/>
            </p:nvCxnSpPr>
            <p:spPr>
              <a:xfrm flipV="1">
                <a:off x="10795320" y="4229014"/>
                <a:ext cx="238130" cy="130668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>
                <a:extLst>
                  <a:ext uri="{FF2B5EF4-FFF2-40B4-BE49-F238E27FC236}">
                    <a16:creationId xmlns:a16="http://schemas.microsoft.com/office/drawing/2014/main" id="{ACD00BD8-74DE-A3D1-430C-D7B4BBD8E4B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1487299" y="4229014"/>
                <a:ext cx="238130" cy="130668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F8003DE4-027C-347B-4F19-0640FF73ECB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942708" y="5017878"/>
                <a:ext cx="619625" cy="892259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045E1AE4-2D0C-C322-49D0-A4CC8BCF84A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795321" y="4974369"/>
                <a:ext cx="914400" cy="1219200"/>
              </a:xfrm>
              <a:prstGeom prst="rect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77" name="Straight Connector 76">
                <a:extLst>
                  <a:ext uri="{FF2B5EF4-FFF2-40B4-BE49-F238E27FC236}">
                    <a16:creationId xmlns:a16="http://schemas.microsoft.com/office/drawing/2014/main" id="{1EA00637-41C1-DFF1-0795-896825D373AE}"/>
                  </a:ext>
                </a:extLst>
              </p:cNvPr>
              <p:cNvCxnSpPr>
                <a:endCxn id="75" idx="3"/>
              </p:cNvCxnSpPr>
              <p:nvPr/>
            </p:nvCxnSpPr>
            <p:spPr>
              <a:xfrm flipV="1">
                <a:off x="10795320" y="5779469"/>
                <a:ext cx="238130" cy="130668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>
                <a:extLst>
                  <a:ext uri="{FF2B5EF4-FFF2-40B4-BE49-F238E27FC236}">
                    <a16:creationId xmlns:a16="http://schemas.microsoft.com/office/drawing/2014/main" id="{DEF6752D-2163-2F0B-16B8-DA4002D6B21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1487299" y="5779469"/>
                <a:ext cx="238130" cy="130668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2931062B-3B3A-7830-CB7F-7CC5A1DD4DF5}"/>
                </a:ext>
              </a:extLst>
            </p:cNvPr>
            <p:cNvGrpSpPr/>
            <p:nvPr/>
          </p:nvGrpSpPr>
          <p:grpSpPr>
            <a:xfrm>
              <a:off x="3003896" y="323004"/>
              <a:ext cx="930109" cy="5870565"/>
              <a:chOff x="10795320" y="323004"/>
              <a:chExt cx="930109" cy="5870565"/>
            </a:xfrm>
          </p:grpSpPr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1511E5F8-F26A-EF30-5F19-D908D6800EC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942708" y="366513"/>
                <a:ext cx="619625" cy="892259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1B8DEC5B-A4CD-6CB9-170E-DD496F701E5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795321" y="323004"/>
                <a:ext cx="914400" cy="1219200"/>
              </a:xfrm>
              <a:prstGeom prst="rect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2DB8AE8F-9550-B97A-FF44-6A110E42C3A6}"/>
                  </a:ext>
                </a:extLst>
              </p:cNvPr>
              <p:cNvCxnSpPr>
                <a:endCxn id="47" idx="3"/>
              </p:cNvCxnSpPr>
              <p:nvPr/>
            </p:nvCxnSpPr>
            <p:spPr>
              <a:xfrm flipV="1">
                <a:off x="10795320" y="1128104"/>
                <a:ext cx="238130" cy="130668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47936ADC-A688-7220-040D-8B416FDE247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1487299" y="1128104"/>
                <a:ext cx="238130" cy="130668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F296C763-5D7B-EB09-3A3F-9CD5EB8CA4A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942708" y="1916968"/>
                <a:ext cx="619625" cy="892259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6D88830E-058D-1022-8BAC-7F1E739F0C7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795321" y="1873459"/>
                <a:ext cx="914400" cy="1219200"/>
              </a:xfrm>
              <a:prstGeom prst="rect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077FD0BA-BC30-4BF8-4C70-99C5EE789935}"/>
                  </a:ext>
                </a:extLst>
              </p:cNvPr>
              <p:cNvCxnSpPr>
                <a:endCxn id="51" idx="3"/>
              </p:cNvCxnSpPr>
              <p:nvPr/>
            </p:nvCxnSpPr>
            <p:spPr>
              <a:xfrm flipV="1">
                <a:off x="10795320" y="2678559"/>
                <a:ext cx="238130" cy="130668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97162971-7842-EE86-2DF3-4B36377DA08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1487299" y="2678559"/>
                <a:ext cx="238130" cy="130668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48A51EC9-B355-ACF8-4973-B4CE8C30796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942708" y="3467423"/>
                <a:ext cx="619625" cy="892259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75A7877A-8A8A-EEBB-5561-3218D15DD53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795321" y="3423914"/>
                <a:ext cx="914400" cy="1219200"/>
              </a:xfrm>
              <a:prstGeom prst="rect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F48728F7-2273-C109-D407-21BFD73DBFCC}"/>
                  </a:ext>
                </a:extLst>
              </p:cNvPr>
              <p:cNvCxnSpPr>
                <a:endCxn id="55" idx="3"/>
              </p:cNvCxnSpPr>
              <p:nvPr/>
            </p:nvCxnSpPr>
            <p:spPr>
              <a:xfrm flipV="1">
                <a:off x="10795320" y="4229014"/>
                <a:ext cx="238130" cy="130668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5DFAAA58-2F3E-D4CC-8FE4-DA494999CCF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1487299" y="4229014"/>
                <a:ext cx="238130" cy="130668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EB047D7C-379C-3B71-2A99-E9A1DC9B1BD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942708" y="5017878"/>
                <a:ext cx="619625" cy="892259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5B352A78-F62C-A2D9-7814-672EBAE35A4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795321" y="4974369"/>
                <a:ext cx="914400" cy="1219200"/>
              </a:xfrm>
              <a:prstGeom prst="rect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1D784037-A36A-AA7A-23E3-7C24E64636CB}"/>
                  </a:ext>
                </a:extLst>
              </p:cNvPr>
              <p:cNvCxnSpPr>
                <a:endCxn id="59" idx="3"/>
              </p:cNvCxnSpPr>
              <p:nvPr/>
            </p:nvCxnSpPr>
            <p:spPr>
              <a:xfrm flipV="1">
                <a:off x="10795320" y="5779469"/>
                <a:ext cx="238130" cy="130668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B7B4CE22-C0AB-B70F-8B59-76DF81DB4A3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1487299" y="5779469"/>
                <a:ext cx="238130" cy="130668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27F01F36-8B7B-1455-C379-D19556A480C3}"/>
                </a:ext>
              </a:extLst>
            </p:cNvPr>
            <p:cNvGrpSpPr/>
            <p:nvPr/>
          </p:nvGrpSpPr>
          <p:grpSpPr>
            <a:xfrm>
              <a:off x="1689483" y="323004"/>
              <a:ext cx="930109" cy="5870565"/>
              <a:chOff x="10795320" y="323004"/>
              <a:chExt cx="930109" cy="5870565"/>
            </a:xfrm>
          </p:grpSpPr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6FACDFA6-28B6-1E19-A1D8-8CE24445098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942708" y="366513"/>
                <a:ext cx="619625" cy="892259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08608F22-D383-3DFD-A1DF-C5E1846DE4C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795321" y="323004"/>
                <a:ext cx="914400" cy="1219200"/>
              </a:xfrm>
              <a:prstGeom prst="rect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F7102B9F-54E2-5C1F-1FB5-02DC9AC47748}"/>
                  </a:ext>
                </a:extLst>
              </p:cNvPr>
              <p:cNvCxnSpPr>
                <a:endCxn id="31" idx="3"/>
              </p:cNvCxnSpPr>
              <p:nvPr/>
            </p:nvCxnSpPr>
            <p:spPr>
              <a:xfrm flipV="1">
                <a:off x="10795320" y="1128104"/>
                <a:ext cx="238130" cy="130668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8740C722-2357-81D4-183E-8A03BF9B053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1487299" y="1128104"/>
                <a:ext cx="238130" cy="130668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2F52CF7D-45B5-CFF6-DDD4-C08E4111458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942708" y="1916968"/>
                <a:ext cx="619625" cy="892259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1DE114A1-F6BA-53EC-5462-D289147DD5D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795321" y="1873459"/>
                <a:ext cx="914400" cy="1219200"/>
              </a:xfrm>
              <a:prstGeom prst="rect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8EB929AF-8DE0-04B1-C403-D08BA8C10188}"/>
                  </a:ext>
                </a:extLst>
              </p:cNvPr>
              <p:cNvCxnSpPr>
                <a:endCxn id="35" idx="3"/>
              </p:cNvCxnSpPr>
              <p:nvPr/>
            </p:nvCxnSpPr>
            <p:spPr>
              <a:xfrm flipV="1">
                <a:off x="10795320" y="2678559"/>
                <a:ext cx="238130" cy="130668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2EE972E2-3DAE-8318-207C-4406E9852EC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1487299" y="2678559"/>
                <a:ext cx="238130" cy="130668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9AE39C27-BD0A-A6B2-22F9-1E61056D472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942708" y="3467423"/>
                <a:ext cx="619625" cy="892259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EFBDC11D-3178-65F4-361C-BB61D25746F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795321" y="3423914"/>
                <a:ext cx="914400" cy="1219200"/>
              </a:xfrm>
              <a:prstGeom prst="rect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D058C8EF-7AF3-CC27-030B-3B1D922B8B6F}"/>
                  </a:ext>
                </a:extLst>
              </p:cNvPr>
              <p:cNvCxnSpPr>
                <a:endCxn id="39" idx="3"/>
              </p:cNvCxnSpPr>
              <p:nvPr/>
            </p:nvCxnSpPr>
            <p:spPr>
              <a:xfrm flipV="1">
                <a:off x="10795320" y="4229014"/>
                <a:ext cx="238130" cy="130668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E5C3DA41-A44D-A513-2454-6934991FBC6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1487299" y="4229014"/>
                <a:ext cx="238130" cy="130668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FC69BD66-0BEB-5E71-6F56-7E385759017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942708" y="5017878"/>
                <a:ext cx="619625" cy="892259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D359AE5E-A4FD-44A0-9375-CE420CF9B60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795321" y="4974369"/>
                <a:ext cx="914400" cy="1219200"/>
              </a:xfrm>
              <a:prstGeom prst="rect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C43C1298-4957-9E14-E288-925C2D041E46}"/>
                  </a:ext>
                </a:extLst>
              </p:cNvPr>
              <p:cNvCxnSpPr>
                <a:endCxn id="43" idx="3"/>
              </p:cNvCxnSpPr>
              <p:nvPr/>
            </p:nvCxnSpPr>
            <p:spPr>
              <a:xfrm flipV="1">
                <a:off x="10795320" y="5779469"/>
                <a:ext cx="238130" cy="130668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4AA2C8A2-A3E0-B4DB-FAC6-6CF2ED8FA96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1487299" y="5779469"/>
                <a:ext cx="238130" cy="130668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8B71D334-5313-AEBC-A96D-F68A9118F69C}"/>
                </a:ext>
              </a:extLst>
            </p:cNvPr>
            <p:cNvGrpSpPr/>
            <p:nvPr/>
          </p:nvGrpSpPr>
          <p:grpSpPr>
            <a:xfrm>
              <a:off x="375070" y="323004"/>
              <a:ext cx="930109" cy="5870565"/>
              <a:chOff x="10795320" y="323004"/>
              <a:chExt cx="930109" cy="5870565"/>
            </a:xfrm>
          </p:grpSpPr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0D1EDD76-F2CD-4B92-CAA4-0090E226EA8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942708" y="366513"/>
                <a:ext cx="619625" cy="892259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6601880A-CE7C-0359-2FE0-EAA01CF5B5A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795321" y="323004"/>
                <a:ext cx="914400" cy="1219200"/>
              </a:xfrm>
              <a:prstGeom prst="rect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3E667102-CECE-8E40-FA53-7A7395E17A54}"/>
                  </a:ext>
                </a:extLst>
              </p:cNvPr>
              <p:cNvCxnSpPr>
                <a:endCxn id="15" idx="3"/>
              </p:cNvCxnSpPr>
              <p:nvPr/>
            </p:nvCxnSpPr>
            <p:spPr>
              <a:xfrm flipV="1">
                <a:off x="10795320" y="1128104"/>
                <a:ext cx="238130" cy="130668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B6B7ABC4-DAF3-96F3-DFE6-95F2E80B7D1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1487299" y="1128104"/>
                <a:ext cx="238130" cy="130668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C02C5463-E871-79BA-B033-3EAAB3FF251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942708" y="1916968"/>
                <a:ext cx="619625" cy="892259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659ABEC0-F313-C621-CA6F-38AA1E480F5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795321" y="1873459"/>
                <a:ext cx="914400" cy="1219200"/>
              </a:xfrm>
              <a:prstGeom prst="rect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A5E8E734-D665-4D43-72A8-AD5E196D68C5}"/>
                  </a:ext>
                </a:extLst>
              </p:cNvPr>
              <p:cNvCxnSpPr>
                <a:endCxn id="19" idx="3"/>
              </p:cNvCxnSpPr>
              <p:nvPr/>
            </p:nvCxnSpPr>
            <p:spPr>
              <a:xfrm flipV="1">
                <a:off x="10795320" y="2678559"/>
                <a:ext cx="238130" cy="130668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B48C0374-76E3-BC0B-978D-8DB29997719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1487299" y="2678559"/>
                <a:ext cx="238130" cy="130668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412C2471-D6C6-467A-9E91-33D904AC68B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942708" y="3467423"/>
                <a:ext cx="619625" cy="892259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1FFA5B87-7EFF-62FC-53FF-E5A8E2C5559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795321" y="3423914"/>
                <a:ext cx="914400" cy="1219200"/>
              </a:xfrm>
              <a:prstGeom prst="rect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6A5911C1-9694-BDB0-D35E-E2B666587459}"/>
                  </a:ext>
                </a:extLst>
              </p:cNvPr>
              <p:cNvCxnSpPr>
                <a:endCxn id="23" idx="3"/>
              </p:cNvCxnSpPr>
              <p:nvPr/>
            </p:nvCxnSpPr>
            <p:spPr>
              <a:xfrm flipV="1">
                <a:off x="10795320" y="4229014"/>
                <a:ext cx="238130" cy="130668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BAA1B38E-EB1E-B213-8EA5-30FD84DDD41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1487299" y="4229014"/>
                <a:ext cx="238130" cy="130668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13863BE9-C584-202B-119C-C076E9FDA84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942708" y="5017878"/>
                <a:ext cx="619625" cy="892259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D15B8AAF-23CB-2779-A3DE-FC8ED1F4CAD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795321" y="4974369"/>
                <a:ext cx="914400" cy="1219200"/>
              </a:xfrm>
              <a:prstGeom prst="rect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D4107353-2939-7231-3C38-2DE808BCE1E5}"/>
                  </a:ext>
                </a:extLst>
              </p:cNvPr>
              <p:cNvCxnSpPr>
                <a:endCxn id="27" idx="3"/>
              </p:cNvCxnSpPr>
              <p:nvPr/>
            </p:nvCxnSpPr>
            <p:spPr>
              <a:xfrm flipV="1">
                <a:off x="10795320" y="5779469"/>
                <a:ext cx="238130" cy="130668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6C4BC28A-43E8-C6C5-AA2C-0B40B81E480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1487299" y="5779469"/>
                <a:ext cx="238130" cy="130668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59" name="TextBox 158">
            <a:extLst>
              <a:ext uri="{FF2B5EF4-FFF2-40B4-BE49-F238E27FC236}">
                <a16:creationId xmlns:a16="http://schemas.microsoft.com/office/drawing/2014/main" id="{4A56093F-C28E-B3FD-E2A2-22CBB69AEC87}"/>
              </a:ext>
            </a:extLst>
          </p:cNvPr>
          <p:cNvSpPr txBox="1"/>
          <p:nvPr userDrawn="1"/>
        </p:nvSpPr>
        <p:spPr>
          <a:xfrm>
            <a:off x="693080" y="6465265"/>
            <a:ext cx="806484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1200" b="0" i="0">
                <a:solidFill>
                  <a:srgbClr val="011FA3"/>
                </a:solidFill>
                <a:latin typeface="Obviously Wide Thin" pitchFamily="82" charset="77"/>
              </a:rPr>
              <a:t>UNIVERSITY OF FLORIDA </a:t>
            </a:r>
            <a:r>
              <a:rPr lang="en-US" sz="1200" b="1" i="0">
                <a:solidFill>
                  <a:srgbClr val="011FA3"/>
                </a:solidFill>
                <a:latin typeface="Obviously Wide Thin" pitchFamily="82" charset="77"/>
              </a:rPr>
              <a:t>HERBERT WERTHEIM COLLEGE OF ENGINEERING</a:t>
            </a:r>
          </a:p>
        </p:txBody>
      </p:sp>
    </p:spTree>
    <p:extLst>
      <p:ext uri="{BB962C8B-B14F-4D97-AF65-F5344CB8AC3E}">
        <p14:creationId xmlns:p14="http://schemas.microsoft.com/office/powerpoint/2010/main" val="15580104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45266E-F2F9-FF4C-991B-6C20BE34A8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pc="50" baseline="0">
                <a:solidFill>
                  <a:srgbClr val="011FA3"/>
                </a:solidFill>
              </a:defRPr>
            </a:lvl1pPr>
          </a:lstStyle>
          <a:p>
            <a:r>
              <a:rPr lang="en-US"/>
              <a:t>CLICK TO EDIT “STATS” TITLE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36CC873-035B-680D-A51F-DBEB117E39EA}"/>
              </a:ext>
            </a:extLst>
          </p:cNvPr>
          <p:cNvCxnSpPr>
            <a:cxnSpLocks/>
          </p:cNvCxnSpPr>
          <p:nvPr userDrawn="1"/>
        </p:nvCxnSpPr>
        <p:spPr>
          <a:xfrm>
            <a:off x="381000" y="6603764"/>
            <a:ext cx="11429360" cy="0"/>
          </a:xfrm>
          <a:prstGeom prst="line">
            <a:avLst/>
          </a:prstGeom>
          <a:ln w="6350">
            <a:solidFill>
              <a:srgbClr val="0020A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E5F29D9C-EC3A-5BCF-7679-272199800EC5}"/>
              </a:ext>
            </a:extLst>
          </p:cNvPr>
          <p:cNvSpPr/>
          <p:nvPr userDrawn="1"/>
        </p:nvSpPr>
        <p:spPr>
          <a:xfrm>
            <a:off x="10909727" y="6375164"/>
            <a:ext cx="533156" cy="457200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B2C1F30D-AA61-1744-8D47-4C310974E5D8}" type="slidenum">
              <a:rPr lang="en-US" sz="1200" b="0" cap="none" spc="0" smtClean="0">
                <a:ln w="6350">
                  <a:solidFill>
                    <a:srgbClr val="0020A5"/>
                  </a:solidFill>
                  <a:prstDash val="solid"/>
                </a:ln>
                <a:solidFill>
                  <a:srgbClr val="0020A5"/>
                </a:solidFill>
                <a:effectLst/>
                <a:latin typeface="Obviously Wide Thin" pitchFamily="82" charset="77"/>
                <a:cs typeface="Times New Roman" panose="02020603050405020304" pitchFamily="18" charset="0"/>
              </a:rPr>
              <a:pPr algn="ctr"/>
              <a:t>‹#›</a:t>
            </a:fld>
            <a:endParaRPr lang="en-US" sz="1200" b="0" cap="none" spc="0">
              <a:ln w="6350">
                <a:solidFill>
                  <a:srgbClr val="0020A5"/>
                </a:solidFill>
                <a:prstDash val="solid"/>
              </a:ln>
              <a:solidFill>
                <a:srgbClr val="0020A5"/>
              </a:solidFill>
              <a:effectLst/>
              <a:latin typeface="Obviously Wide Thin" pitchFamily="82" charset="77"/>
              <a:cs typeface="Times New Roman" panose="02020603050405020304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77F2848-4E85-4DEC-1214-1E42F52AA54F}"/>
              </a:ext>
            </a:extLst>
          </p:cNvPr>
          <p:cNvGrpSpPr/>
          <p:nvPr userDrawn="1"/>
        </p:nvGrpSpPr>
        <p:grpSpPr>
          <a:xfrm>
            <a:off x="4293897" y="1968720"/>
            <a:ext cx="3604206" cy="2920561"/>
            <a:chOff x="4155638" y="2449165"/>
            <a:chExt cx="3604206" cy="2920561"/>
          </a:xfrm>
        </p:grpSpPr>
        <p:sp>
          <p:nvSpPr>
            <p:cNvPr id="7" name="object 5">
              <a:extLst>
                <a:ext uri="{FF2B5EF4-FFF2-40B4-BE49-F238E27FC236}">
                  <a16:creationId xmlns:a16="http://schemas.microsoft.com/office/drawing/2014/main" id="{74B9D19E-6F2B-10D3-492D-E3D8CAB0216A}"/>
                </a:ext>
              </a:extLst>
            </p:cNvPr>
            <p:cNvSpPr/>
            <p:nvPr/>
          </p:nvSpPr>
          <p:spPr>
            <a:xfrm flipH="1">
              <a:off x="4155638" y="2449165"/>
              <a:ext cx="92416" cy="2920561"/>
            </a:xfrm>
            <a:custGeom>
              <a:avLst/>
              <a:gdLst/>
              <a:ahLst/>
              <a:cxnLst/>
              <a:rect l="l" t="t" r="r" b="b"/>
              <a:pathLst>
                <a:path h="6200140">
                  <a:moveTo>
                    <a:pt x="0" y="0"/>
                  </a:moveTo>
                  <a:lnTo>
                    <a:pt x="0" y="6199905"/>
                  </a:lnTo>
                </a:path>
              </a:pathLst>
            </a:custGeom>
            <a:ln w="10470">
              <a:solidFill>
                <a:srgbClr val="F26A36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8" name="object 5">
              <a:extLst>
                <a:ext uri="{FF2B5EF4-FFF2-40B4-BE49-F238E27FC236}">
                  <a16:creationId xmlns:a16="http://schemas.microsoft.com/office/drawing/2014/main" id="{7C0BA78E-7EF2-E861-38E3-994B02BCE2D6}"/>
                </a:ext>
              </a:extLst>
            </p:cNvPr>
            <p:cNvSpPr/>
            <p:nvPr/>
          </p:nvSpPr>
          <p:spPr>
            <a:xfrm flipH="1">
              <a:off x="7667428" y="2449165"/>
              <a:ext cx="92416" cy="2920561"/>
            </a:xfrm>
            <a:custGeom>
              <a:avLst/>
              <a:gdLst/>
              <a:ahLst/>
              <a:cxnLst/>
              <a:rect l="l" t="t" r="r" b="b"/>
              <a:pathLst>
                <a:path h="6200140">
                  <a:moveTo>
                    <a:pt x="0" y="0"/>
                  </a:moveTo>
                  <a:lnTo>
                    <a:pt x="0" y="6199905"/>
                  </a:lnTo>
                </a:path>
              </a:pathLst>
            </a:custGeom>
            <a:ln w="10470">
              <a:solidFill>
                <a:srgbClr val="F26A36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</p:grp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F21FD0F-960D-7EAC-EC4B-FC183103EA9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86603" y="2620499"/>
            <a:ext cx="3511790" cy="840475"/>
          </a:xfrm>
        </p:spPr>
        <p:txBody>
          <a:bodyPr>
            <a:normAutofit/>
          </a:bodyPr>
          <a:lstStyle>
            <a:lvl1pPr marL="0" indent="0" algn="ctr">
              <a:buNone/>
              <a:defRPr sz="4800" b="1" i="0" spc="30" baseline="0">
                <a:solidFill>
                  <a:srgbClr val="0020A5"/>
                </a:solidFill>
                <a:latin typeface="Obviously Wide Bold" pitchFamily="82" charset="77"/>
              </a:defRPr>
            </a:lvl1pPr>
          </a:lstStyle>
          <a:p>
            <a:pPr lvl="0"/>
            <a:r>
              <a:rPr lang="en-US"/>
              <a:t>XXX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B4C6D11-6C3B-FAA8-AD84-9EDDEB2C8C8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86553" y="3429000"/>
            <a:ext cx="3511550" cy="962959"/>
          </a:xfrm>
        </p:spPr>
        <p:txBody>
          <a:bodyPr>
            <a:normAutofit/>
          </a:bodyPr>
          <a:lstStyle>
            <a:lvl1pPr marL="0" indent="0" algn="ctr">
              <a:buNone/>
              <a:defRPr sz="2400" b="1" i="0">
                <a:latin typeface="Gentona Book" pitchFamily="2" charset="77"/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CBA9E3BB-69A9-ABCC-A333-66675723098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906639" y="2620499"/>
            <a:ext cx="3511790" cy="840475"/>
          </a:xfrm>
        </p:spPr>
        <p:txBody>
          <a:bodyPr>
            <a:normAutofit/>
          </a:bodyPr>
          <a:lstStyle>
            <a:lvl1pPr marL="0" indent="0" algn="ctr">
              <a:buNone/>
              <a:defRPr sz="4800" b="1" i="0" spc="30" baseline="0">
                <a:solidFill>
                  <a:srgbClr val="0020A5"/>
                </a:solidFill>
                <a:latin typeface="Obviously Wide Bold" pitchFamily="82" charset="77"/>
              </a:defRPr>
            </a:lvl1pPr>
          </a:lstStyle>
          <a:p>
            <a:pPr lvl="0"/>
            <a:r>
              <a:rPr lang="en-US"/>
              <a:t>XXX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9DEE8C69-E808-1DD3-36F3-9F7D89BC9A7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06589" y="3429000"/>
            <a:ext cx="3511550" cy="962959"/>
          </a:xfrm>
        </p:spPr>
        <p:txBody>
          <a:bodyPr>
            <a:normAutofit/>
          </a:bodyPr>
          <a:lstStyle>
            <a:lvl1pPr marL="0" indent="0" algn="ctr">
              <a:buNone/>
              <a:defRPr sz="2400" b="1" i="0">
                <a:latin typeface="Gentona Book" pitchFamily="2" charset="77"/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9D19B3B9-2AD4-C1DB-F41E-C386F404A7E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74660" y="2620499"/>
            <a:ext cx="3511790" cy="840475"/>
          </a:xfrm>
        </p:spPr>
        <p:txBody>
          <a:bodyPr>
            <a:normAutofit/>
          </a:bodyPr>
          <a:lstStyle>
            <a:lvl1pPr marL="0" indent="0" algn="ctr">
              <a:buNone/>
              <a:defRPr sz="4800" b="1" i="0" spc="30" baseline="0">
                <a:solidFill>
                  <a:srgbClr val="0020A5"/>
                </a:solidFill>
                <a:latin typeface="Obviously Wide Bold" pitchFamily="82" charset="77"/>
              </a:defRPr>
            </a:lvl1pPr>
          </a:lstStyle>
          <a:p>
            <a:pPr lvl="0"/>
            <a:r>
              <a:rPr lang="en-US"/>
              <a:t>XXX</a:t>
            </a: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74E2FB16-8A3A-78D1-F85F-5B53D0BDC87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74610" y="3429000"/>
            <a:ext cx="3511550" cy="962959"/>
          </a:xfrm>
        </p:spPr>
        <p:txBody>
          <a:bodyPr>
            <a:normAutofit/>
          </a:bodyPr>
          <a:lstStyle>
            <a:lvl1pPr marL="0" indent="0" algn="ctr">
              <a:buNone/>
              <a:defRPr sz="2400" b="1" i="0">
                <a:latin typeface="Gentona Book" pitchFamily="2" charset="77"/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A8E542A-26E2-544B-87C3-C00E88CF4873}"/>
              </a:ext>
            </a:extLst>
          </p:cNvPr>
          <p:cNvSpPr txBox="1"/>
          <p:nvPr userDrawn="1"/>
        </p:nvSpPr>
        <p:spPr>
          <a:xfrm>
            <a:off x="693080" y="6465265"/>
            <a:ext cx="806484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1200" b="0" i="0">
                <a:solidFill>
                  <a:srgbClr val="011FA3"/>
                </a:solidFill>
                <a:latin typeface="Obviously Wide Thin" pitchFamily="82" charset="77"/>
              </a:rPr>
              <a:t>UNIVERSITY OF FLORIDA </a:t>
            </a:r>
            <a:r>
              <a:rPr lang="en-US" sz="1200" b="1" i="0">
                <a:solidFill>
                  <a:srgbClr val="011FA3"/>
                </a:solidFill>
                <a:latin typeface="Obviously Wide Thin" pitchFamily="82" charset="77"/>
              </a:rPr>
              <a:t>HERBERT WERTHEIM COLLEGE OF ENGINEERING</a:t>
            </a:r>
          </a:p>
        </p:txBody>
      </p:sp>
    </p:spTree>
    <p:extLst>
      <p:ext uri="{BB962C8B-B14F-4D97-AF65-F5344CB8AC3E}">
        <p14:creationId xmlns:p14="http://schemas.microsoft.com/office/powerpoint/2010/main" val="8842587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- UF Research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outdoor, blue, day&#10;&#10;Description automatically generated">
            <a:extLst>
              <a:ext uri="{FF2B5EF4-FFF2-40B4-BE49-F238E27FC236}">
                <a16:creationId xmlns:a16="http://schemas.microsoft.com/office/drawing/2014/main" id="{FC293EB2-00DE-3D47-4651-473AE15E8D8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4767" y="-24765"/>
            <a:ext cx="12281535" cy="690753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2A472CA-3306-0D2F-7D5B-4ACDB60B2F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-16667" r="-16667"/>
          <a:stretch/>
        </p:blipFill>
        <p:spPr>
          <a:xfrm>
            <a:off x="2619522" y="2792805"/>
            <a:ext cx="6952957" cy="1272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1430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 (Geometric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8BFCD690-51F7-3522-B000-1ABDE8990CD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E6BE98D9-EFFA-24CC-D752-052741DC546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9303" y="2248929"/>
            <a:ext cx="11477898" cy="1464631"/>
          </a:xfrm>
        </p:spPr>
        <p:txBody>
          <a:bodyPr anchor="b" anchorCtr="0">
            <a:normAutofit/>
          </a:bodyPr>
          <a:lstStyle>
            <a:lvl1pPr>
              <a:defRPr sz="3200" b="1" i="0" spc="50" baseline="0">
                <a:solidFill>
                  <a:schemeClr val="bg1"/>
                </a:solidFill>
                <a:latin typeface="Obviously Wide Bold" pitchFamily="82" charset="77"/>
              </a:defRPr>
            </a:lvl1pPr>
          </a:lstStyle>
          <a:p>
            <a:pPr algn="l"/>
            <a:r>
              <a:rPr lang="en-US"/>
              <a:t>PRESENTATION TITLE (ALL CAPS)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BA2B7E20-A784-753E-C02C-EA54679F88A8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409303" y="3859712"/>
            <a:ext cx="11477625" cy="743997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bg1"/>
                </a:solidFill>
                <a:latin typeface="Gentona Book" pitchFamily="2" charset="77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Date</a:t>
            </a:r>
            <a:br>
              <a:rPr lang="en-US"/>
            </a:br>
            <a:r>
              <a:rPr lang="en-US"/>
              <a:t>Location</a:t>
            </a:r>
          </a:p>
        </p:txBody>
      </p:sp>
      <p:sp>
        <p:nvSpPr>
          <p:cNvPr id="12" name="Content Placeholder 10">
            <a:extLst>
              <a:ext uri="{FF2B5EF4-FFF2-40B4-BE49-F238E27FC236}">
                <a16:creationId xmlns:a16="http://schemas.microsoft.com/office/drawing/2014/main" id="{FE5FCC9A-18E4-5AF9-355C-DF0A41372F86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409303" y="4749861"/>
            <a:ext cx="11477625" cy="1033101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bg1"/>
                </a:solidFill>
                <a:latin typeface="Gentona Book" pitchFamily="2" charset="77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Full Name</a:t>
            </a:r>
            <a:br>
              <a:rPr lang="en-US"/>
            </a:br>
            <a:r>
              <a:rPr lang="en-US"/>
              <a:t>Administrative Title</a:t>
            </a:r>
            <a:br>
              <a:rPr lang="en-US"/>
            </a:br>
            <a:r>
              <a:rPr lang="en-US"/>
              <a:t>Academic Title (Optional)</a:t>
            </a:r>
          </a:p>
          <a:p>
            <a:pPr lvl="0"/>
            <a:endParaRPr lang="en-US"/>
          </a:p>
          <a:p>
            <a:pPr lvl="0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A866D91-CC4F-A671-D6E7-900CACE9B5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-16667" r="-16667"/>
          <a:stretch/>
        </p:blipFill>
        <p:spPr>
          <a:xfrm>
            <a:off x="-233680" y="230661"/>
            <a:ext cx="3504935" cy="641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4886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 (Gradient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2FE7C4B7-90DD-0EC8-461F-69FC0983C5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E6BE98D9-EFFA-24CC-D752-052741DC546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9303" y="2248929"/>
            <a:ext cx="11477898" cy="1464631"/>
          </a:xfrm>
        </p:spPr>
        <p:txBody>
          <a:bodyPr anchor="b" anchorCtr="0">
            <a:normAutofit/>
          </a:bodyPr>
          <a:lstStyle>
            <a:lvl1pPr>
              <a:defRPr sz="3200" b="1" i="0" spc="50" baseline="0">
                <a:solidFill>
                  <a:schemeClr val="bg1"/>
                </a:solidFill>
                <a:latin typeface="Obviously Wide Bold" pitchFamily="82" charset="77"/>
              </a:defRPr>
            </a:lvl1pPr>
          </a:lstStyle>
          <a:p>
            <a:pPr algn="l"/>
            <a:r>
              <a:rPr lang="en-US"/>
              <a:t>PRESENTATION TITLE (ALL CAPS)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BA2B7E20-A784-753E-C02C-EA54679F88A8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409303" y="3859712"/>
            <a:ext cx="11477625" cy="743997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bg1"/>
                </a:solidFill>
                <a:latin typeface="Gentona Book" pitchFamily="2" charset="77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Date</a:t>
            </a:r>
            <a:br>
              <a:rPr lang="en-US"/>
            </a:br>
            <a:r>
              <a:rPr lang="en-US"/>
              <a:t>Location</a:t>
            </a:r>
          </a:p>
        </p:txBody>
      </p:sp>
      <p:sp>
        <p:nvSpPr>
          <p:cNvPr id="12" name="Content Placeholder 10">
            <a:extLst>
              <a:ext uri="{FF2B5EF4-FFF2-40B4-BE49-F238E27FC236}">
                <a16:creationId xmlns:a16="http://schemas.microsoft.com/office/drawing/2014/main" id="{FE5FCC9A-18E4-5AF9-355C-DF0A41372F86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409303" y="4749861"/>
            <a:ext cx="11477625" cy="1033101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bg1"/>
                </a:solidFill>
                <a:latin typeface="Gentona Book" pitchFamily="2" charset="77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Full Name</a:t>
            </a:r>
            <a:br>
              <a:rPr lang="en-US"/>
            </a:br>
            <a:r>
              <a:rPr lang="en-US"/>
              <a:t>Administrative Title</a:t>
            </a:r>
            <a:br>
              <a:rPr lang="en-US"/>
            </a:br>
            <a:r>
              <a:rPr lang="en-US"/>
              <a:t>Academic Title (Optional)</a:t>
            </a:r>
          </a:p>
          <a:p>
            <a:pPr lvl="0"/>
            <a:endParaRPr lang="en-US"/>
          </a:p>
          <a:p>
            <a:pPr lvl="0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A866D91-CC4F-A671-D6E7-900CACE9B5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-16667" r="-16667"/>
          <a:stretch/>
        </p:blipFill>
        <p:spPr>
          <a:xfrm>
            <a:off x="-233680" y="230661"/>
            <a:ext cx="3504935" cy="641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1712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asic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45266E-F2F9-FF4C-991B-6C20BE34A8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pc="50" baseline="0">
                <a:solidFill>
                  <a:srgbClr val="011FA3"/>
                </a:solidFill>
              </a:defRPr>
            </a:lvl1pPr>
          </a:lstStyle>
          <a:p>
            <a:r>
              <a:rPr lang="en-US"/>
              <a:t>CLICK TO EDIT TITLE FOR THE “BASIC TEXT” SLIDE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0A2793-80B0-0E41-8554-1C4620C7C6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28600" indent="-228600">
              <a:lnSpc>
                <a:spcPct val="100000"/>
              </a:lnSpc>
              <a:buClr>
                <a:srgbClr val="ED7C24"/>
              </a:buClr>
              <a:buFont typeface="Wingdings" pitchFamily="2" charset="2"/>
              <a:buChar char="§"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ED7C24"/>
              </a:buClr>
              <a:buFont typeface="Wingdings" pitchFamily="2" charset="2"/>
              <a:buChar char="§"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ED7C24"/>
              </a:buClr>
              <a:buFont typeface="Wingdings" pitchFamily="2" charset="2"/>
              <a:buChar char="§"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600200" indent="-228600">
              <a:lnSpc>
                <a:spcPct val="100000"/>
              </a:lnSpc>
              <a:buClr>
                <a:srgbClr val="ED7C24"/>
              </a:buClr>
              <a:buFont typeface="Wingdings" pitchFamily="2" charset="2"/>
              <a:buChar char="§"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2057400" indent="-228600">
              <a:lnSpc>
                <a:spcPct val="100000"/>
              </a:lnSpc>
              <a:buClr>
                <a:srgbClr val="ED7C24"/>
              </a:buClr>
              <a:buFont typeface="Wingdings" pitchFamily="2" charset="2"/>
              <a:buChar char="§"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1ECA9BC-F6A6-8D5F-7B80-D6F844E6520D}"/>
              </a:ext>
            </a:extLst>
          </p:cNvPr>
          <p:cNvCxnSpPr>
            <a:cxnSpLocks/>
          </p:cNvCxnSpPr>
          <p:nvPr userDrawn="1"/>
        </p:nvCxnSpPr>
        <p:spPr>
          <a:xfrm>
            <a:off x="381000" y="6603764"/>
            <a:ext cx="11429360" cy="0"/>
          </a:xfrm>
          <a:prstGeom prst="line">
            <a:avLst/>
          </a:prstGeom>
          <a:ln w="6350">
            <a:solidFill>
              <a:srgbClr val="0020A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9E3F7E12-E987-DA33-D7EE-00D7B41C7A41}"/>
              </a:ext>
            </a:extLst>
          </p:cNvPr>
          <p:cNvSpPr/>
          <p:nvPr userDrawn="1"/>
        </p:nvSpPr>
        <p:spPr>
          <a:xfrm>
            <a:off x="10909727" y="6375164"/>
            <a:ext cx="533156" cy="457200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B2C1F30D-AA61-1744-8D47-4C310974E5D8}" type="slidenum">
              <a:rPr lang="en-US" sz="1200" b="0" cap="none" spc="0" smtClean="0">
                <a:ln w="6350">
                  <a:solidFill>
                    <a:srgbClr val="0020A5"/>
                  </a:solidFill>
                  <a:prstDash val="solid"/>
                </a:ln>
                <a:solidFill>
                  <a:srgbClr val="0020A5"/>
                </a:solidFill>
                <a:effectLst/>
                <a:latin typeface="Obviously Wide Thin" pitchFamily="82" charset="77"/>
                <a:cs typeface="Times New Roman" panose="02020603050405020304" pitchFamily="18" charset="0"/>
              </a:rPr>
              <a:pPr algn="ctr"/>
              <a:t>‹#›</a:t>
            </a:fld>
            <a:endParaRPr lang="en-US" sz="1200" b="0" cap="none" spc="0">
              <a:ln w="6350">
                <a:solidFill>
                  <a:srgbClr val="0020A5"/>
                </a:solidFill>
                <a:prstDash val="solid"/>
              </a:ln>
              <a:solidFill>
                <a:srgbClr val="0020A5"/>
              </a:solidFill>
              <a:effectLst/>
              <a:latin typeface="Obviously Wide Thin" pitchFamily="82" charset="77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5A80CAB-59DF-0659-27BE-393521DDEA62}"/>
              </a:ext>
            </a:extLst>
          </p:cNvPr>
          <p:cNvSpPr txBox="1"/>
          <p:nvPr userDrawn="1"/>
        </p:nvSpPr>
        <p:spPr>
          <a:xfrm>
            <a:off x="693080" y="6465265"/>
            <a:ext cx="806484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1200" b="0" i="0">
                <a:solidFill>
                  <a:srgbClr val="011FA3"/>
                </a:solidFill>
                <a:latin typeface="Obviously Wide Thin" pitchFamily="82" charset="77"/>
              </a:rPr>
              <a:t>UNIVERSITY OF FLORIDA </a:t>
            </a:r>
            <a:r>
              <a:rPr lang="en-US" sz="1200" b="1" i="0">
                <a:solidFill>
                  <a:srgbClr val="011FA3"/>
                </a:solidFill>
                <a:latin typeface="Obviously Wide Thin" pitchFamily="82" charset="77"/>
              </a:rPr>
              <a:t>HERBERT WERTHEIM COLLEGE OF ENGINEERING</a:t>
            </a:r>
          </a:p>
        </p:txBody>
      </p:sp>
    </p:spTree>
    <p:extLst>
      <p:ext uri="{BB962C8B-B14F-4D97-AF65-F5344CB8AC3E}">
        <p14:creationId xmlns:p14="http://schemas.microsoft.com/office/powerpoint/2010/main" val="1558402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eft Content - Right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45266E-F2F9-FF4C-991B-6C20BE34A8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pc="50" baseline="0">
                <a:solidFill>
                  <a:srgbClr val="011FA3"/>
                </a:solidFill>
              </a:defRPr>
            </a:lvl1pPr>
          </a:lstStyle>
          <a:p>
            <a:r>
              <a:rPr lang="en-US"/>
              <a:t>CLICK TO EDIT TITLE FOR THE “BASIC TEXT” SLIDE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0A2793-80B0-0E41-8554-1C4620C7C6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982218"/>
            <a:ext cx="5715000" cy="5385876"/>
          </a:xfrm>
        </p:spPr>
        <p:txBody>
          <a:bodyPr/>
          <a:lstStyle>
            <a:lvl1pPr>
              <a:lnSpc>
                <a:spcPct val="100000"/>
              </a:lnSpc>
              <a:buClr>
                <a:srgbClr val="ED7C24"/>
              </a:buCl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00000"/>
              </a:lnSpc>
              <a:buClr>
                <a:srgbClr val="ED7C24"/>
              </a:buCl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00000"/>
              </a:lnSpc>
              <a:buClr>
                <a:srgbClr val="ED7C24"/>
              </a:buCl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00000"/>
              </a:lnSpc>
              <a:buClr>
                <a:srgbClr val="ED7C24"/>
              </a:buCl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00000"/>
              </a:lnSpc>
              <a:buClr>
                <a:srgbClr val="ED7C24"/>
              </a:buCl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1ECA9BC-F6A6-8D5F-7B80-D6F844E6520D}"/>
              </a:ext>
            </a:extLst>
          </p:cNvPr>
          <p:cNvCxnSpPr>
            <a:cxnSpLocks/>
          </p:cNvCxnSpPr>
          <p:nvPr userDrawn="1"/>
        </p:nvCxnSpPr>
        <p:spPr>
          <a:xfrm>
            <a:off x="381000" y="6603764"/>
            <a:ext cx="11429360" cy="0"/>
          </a:xfrm>
          <a:prstGeom prst="line">
            <a:avLst/>
          </a:prstGeom>
          <a:ln w="6350">
            <a:solidFill>
              <a:srgbClr val="0020A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9E3F7E12-E987-DA33-D7EE-00D7B41C7A41}"/>
              </a:ext>
            </a:extLst>
          </p:cNvPr>
          <p:cNvSpPr/>
          <p:nvPr userDrawn="1"/>
        </p:nvSpPr>
        <p:spPr>
          <a:xfrm>
            <a:off x="10909727" y="6375164"/>
            <a:ext cx="533156" cy="457200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B2C1F30D-AA61-1744-8D47-4C310974E5D8}" type="slidenum">
              <a:rPr lang="en-US" sz="1200" b="0" cap="none" spc="0" smtClean="0">
                <a:ln w="6350">
                  <a:solidFill>
                    <a:srgbClr val="0020A5"/>
                  </a:solidFill>
                  <a:prstDash val="solid"/>
                </a:ln>
                <a:solidFill>
                  <a:srgbClr val="0020A5"/>
                </a:solidFill>
                <a:effectLst/>
                <a:latin typeface="Obviously Wide Thin" pitchFamily="82" charset="77"/>
                <a:cs typeface="Times New Roman" panose="02020603050405020304" pitchFamily="18" charset="0"/>
              </a:rPr>
              <a:pPr algn="ctr"/>
              <a:t>‹#›</a:t>
            </a:fld>
            <a:endParaRPr lang="en-US" sz="1200" b="0" cap="none" spc="0">
              <a:ln w="6350">
                <a:solidFill>
                  <a:srgbClr val="0020A5"/>
                </a:solidFill>
                <a:prstDash val="solid"/>
              </a:ln>
              <a:solidFill>
                <a:srgbClr val="0020A5"/>
              </a:solidFill>
              <a:effectLst/>
              <a:latin typeface="Obviously Wide Thin" pitchFamily="82" charset="77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AD6EFF2-3B1D-1BBF-1DA1-7E7206725D2C}"/>
              </a:ext>
            </a:extLst>
          </p:cNvPr>
          <p:cNvSpPr txBox="1"/>
          <p:nvPr userDrawn="1"/>
        </p:nvSpPr>
        <p:spPr>
          <a:xfrm>
            <a:off x="693080" y="6465265"/>
            <a:ext cx="806484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1200" b="0" i="0">
                <a:solidFill>
                  <a:srgbClr val="011FA3"/>
                </a:solidFill>
                <a:latin typeface="Obviously Wide Thin" pitchFamily="82" charset="77"/>
              </a:rPr>
              <a:t>UNIVERSITY OF FLORIDA </a:t>
            </a:r>
            <a:r>
              <a:rPr lang="en-US" sz="1200" b="1" i="0">
                <a:solidFill>
                  <a:srgbClr val="011FA3"/>
                </a:solidFill>
                <a:latin typeface="Obviously Wide Thin" pitchFamily="82" charset="77"/>
              </a:rPr>
              <a:t>HERBERT WERTHEIM COLLEGE OF ENGINEERING</a:t>
            </a:r>
          </a:p>
        </p:txBody>
      </p:sp>
    </p:spTree>
    <p:extLst>
      <p:ext uri="{BB962C8B-B14F-4D97-AF65-F5344CB8AC3E}">
        <p14:creationId xmlns:p14="http://schemas.microsoft.com/office/powerpoint/2010/main" val="31094139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ight Image - Left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45266E-F2F9-FF4C-991B-6C20BE34A8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pc="50" baseline="0">
                <a:solidFill>
                  <a:srgbClr val="011FA3"/>
                </a:solidFill>
              </a:defRPr>
            </a:lvl1pPr>
          </a:lstStyle>
          <a:p>
            <a:r>
              <a:rPr lang="en-US"/>
              <a:t>CLICK TO EDIT TITLE. ADD FIGURE/IMAGE TO LEFT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0A2793-80B0-0E41-8554-1C4620C7C6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680" y="982218"/>
            <a:ext cx="5715000" cy="5385876"/>
          </a:xfrm>
        </p:spPr>
        <p:txBody>
          <a:bodyPr/>
          <a:lstStyle>
            <a:lvl1pPr>
              <a:lnSpc>
                <a:spcPct val="100000"/>
              </a:lnSpc>
              <a:buClr>
                <a:srgbClr val="ED7C24"/>
              </a:buCl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00000"/>
              </a:lnSpc>
              <a:buClr>
                <a:srgbClr val="ED7C24"/>
              </a:buCl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00000"/>
              </a:lnSpc>
              <a:buClr>
                <a:srgbClr val="ED7C24"/>
              </a:buCl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00000"/>
              </a:lnSpc>
              <a:buClr>
                <a:srgbClr val="ED7C24"/>
              </a:buCl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00000"/>
              </a:lnSpc>
              <a:buClr>
                <a:srgbClr val="ED7C24"/>
              </a:buCl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1ECA9BC-F6A6-8D5F-7B80-D6F844E6520D}"/>
              </a:ext>
            </a:extLst>
          </p:cNvPr>
          <p:cNvCxnSpPr>
            <a:cxnSpLocks/>
          </p:cNvCxnSpPr>
          <p:nvPr userDrawn="1"/>
        </p:nvCxnSpPr>
        <p:spPr>
          <a:xfrm>
            <a:off x="381000" y="6603764"/>
            <a:ext cx="11429360" cy="0"/>
          </a:xfrm>
          <a:prstGeom prst="line">
            <a:avLst/>
          </a:prstGeom>
          <a:ln w="6350">
            <a:solidFill>
              <a:srgbClr val="0020A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9E3F7E12-E987-DA33-D7EE-00D7B41C7A41}"/>
              </a:ext>
            </a:extLst>
          </p:cNvPr>
          <p:cNvSpPr/>
          <p:nvPr userDrawn="1"/>
        </p:nvSpPr>
        <p:spPr>
          <a:xfrm>
            <a:off x="10909727" y="6375164"/>
            <a:ext cx="533156" cy="457200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B2C1F30D-AA61-1744-8D47-4C310974E5D8}" type="slidenum">
              <a:rPr lang="en-US" sz="1200" b="0" cap="none" spc="0" smtClean="0">
                <a:ln w="6350">
                  <a:solidFill>
                    <a:srgbClr val="0020A5"/>
                  </a:solidFill>
                  <a:prstDash val="solid"/>
                </a:ln>
                <a:solidFill>
                  <a:srgbClr val="0020A5"/>
                </a:solidFill>
                <a:effectLst/>
                <a:latin typeface="Obviously Wide Thin" pitchFamily="82" charset="77"/>
                <a:cs typeface="Times New Roman" panose="02020603050405020304" pitchFamily="18" charset="0"/>
              </a:rPr>
              <a:pPr algn="ctr"/>
              <a:t>‹#›</a:t>
            </a:fld>
            <a:endParaRPr lang="en-US" sz="1200" b="0" cap="none" spc="0">
              <a:ln w="6350">
                <a:solidFill>
                  <a:srgbClr val="0020A5"/>
                </a:solidFill>
                <a:prstDash val="solid"/>
              </a:ln>
              <a:solidFill>
                <a:srgbClr val="0020A5"/>
              </a:solidFill>
              <a:effectLst/>
              <a:latin typeface="Obviously Wide Thin" pitchFamily="82" charset="77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CC773D4-13C8-7C91-E560-0711ACE4F3C8}"/>
              </a:ext>
            </a:extLst>
          </p:cNvPr>
          <p:cNvSpPr txBox="1"/>
          <p:nvPr userDrawn="1"/>
        </p:nvSpPr>
        <p:spPr>
          <a:xfrm>
            <a:off x="693080" y="6465265"/>
            <a:ext cx="806484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1200" b="0" i="0">
                <a:solidFill>
                  <a:srgbClr val="011FA3"/>
                </a:solidFill>
                <a:latin typeface="Obviously Wide Thin" pitchFamily="82" charset="77"/>
              </a:rPr>
              <a:t>UNIVERSITY OF FLORIDA </a:t>
            </a:r>
            <a:r>
              <a:rPr lang="en-US" sz="1200" b="1" i="0">
                <a:solidFill>
                  <a:srgbClr val="011FA3"/>
                </a:solidFill>
                <a:latin typeface="Obviously Wide Thin" pitchFamily="82" charset="77"/>
              </a:rPr>
              <a:t>HERBERT WERTHEIM COLLEGE OF ENGINEERING</a:t>
            </a:r>
          </a:p>
        </p:txBody>
      </p:sp>
    </p:spTree>
    <p:extLst>
      <p:ext uri="{BB962C8B-B14F-4D97-AF65-F5344CB8AC3E}">
        <p14:creationId xmlns:p14="http://schemas.microsoft.com/office/powerpoint/2010/main" val="31822586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with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45266E-F2F9-FF4C-991B-6C20BE34A8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pc="50" baseline="0">
                <a:solidFill>
                  <a:srgbClr val="011FA3"/>
                </a:solidFill>
              </a:defRPr>
            </a:lvl1pPr>
          </a:lstStyle>
          <a:p>
            <a:r>
              <a:rPr lang="en-US"/>
              <a:t>CLICK TO EDIT TITLE OF BLANK SLIDE 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36CC873-035B-680D-A51F-DBEB117E39EA}"/>
              </a:ext>
            </a:extLst>
          </p:cNvPr>
          <p:cNvCxnSpPr>
            <a:cxnSpLocks/>
          </p:cNvCxnSpPr>
          <p:nvPr userDrawn="1"/>
        </p:nvCxnSpPr>
        <p:spPr>
          <a:xfrm>
            <a:off x="381000" y="6603764"/>
            <a:ext cx="11429360" cy="0"/>
          </a:xfrm>
          <a:prstGeom prst="line">
            <a:avLst/>
          </a:prstGeom>
          <a:ln w="6350">
            <a:solidFill>
              <a:srgbClr val="0020A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E5F29D9C-EC3A-5BCF-7679-272199800EC5}"/>
              </a:ext>
            </a:extLst>
          </p:cNvPr>
          <p:cNvSpPr/>
          <p:nvPr userDrawn="1"/>
        </p:nvSpPr>
        <p:spPr>
          <a:xfrm>
            <a:off x="10909727" y="6375164"/>
            <a:ext cx="533156" cy="457200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B2C1F30D-AA61-1744-8D47-4C310974E5D8}" type="slidenum">
              <a:rPr lang="en-US" sz="1200" b="0" cap="none" spc="0" smtClean="0">
                <a:ln w="6350">
                  <a:solidFill>
                    <a:srgbClr val="0020A5"/>
                  </a:solidFill>
                  <a:prstDash val="solid"/>
                </a:ln>
                <a:solidFill>
                  <a:srgbClr val="0020A5"/>
                </a:solidFill>
                <a:effectLst/>
                <a:latin typeface="Obviously Wide Thin" pitchFamily="82" charset="77"/>
                <a:cs typeface="Times New Roman" panose="02020603050405020304" pitchFamily="18" charset="0"/>
              </a:rPr>
              <a:pPr algn="ctr"/>
              <a:t>‹#›</a:t>
            </a:fld>
            <a:endParaRPr lang="en-US" sz="1200" b="0" cap="none" spc="0">
              <a:ln w="6350">
                <a:solidFill>
                  <a:srgbClr val="0020A5"/>
                </a:solidFill>
                <a:prstDash val="solid"/>
              </a:ln>
              <a:solidFill>
                <a:srgbClr val="0020A5"/>
              </a:solidFill>
              <a:effectLst/>
              <a:latin typeface="Obviously Wide Thin" pitchFamily="82" charset="77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FA73C01-11C2-EF46-8593-DCE041BC5BB9}"/>
              </a:ext>
            </a:extLst>
          </p:cNvPr>
          <p:cNvSpPr txBox="1"/>
          <p:nvPr userDrawn="1"/>
        </p:nvSpPr>
        <p:spPr>
          <a:xfrm>
            <a:off x="693080" y="6465265"/>
            <a:ext cx="806484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1200" b="0" i="0">
                <a:solidFill>
                  <a:srgbClr val="011FA3"/>
                </a:solidFill>
                <a:latin typeface="Obviously Wide Thin" pitchFamily="82" charset="77"/>
              </a:rPr>
              <a:t>UNIVERSITY OF FLORIDA </a:t>
            </a:r>
            <a:r>
              <a:rPr lang="en-US" sz="1200" b="1" i="0">
                <a:solidFill>
                  <a:srgbClr val="011FA3"/>
                </a:solidFill>
                <a:latin typeface="Obviously Wide Thin" pitchFamily="82" charset="77"/>
              </a:rPr>
              <a:t>HERBERT WERTHEIM COLLEGE OF ENGINEERING</a:t>
            </a:r>
          </a:p>
        </p:txBody>
      </p:sp>
    </p:spTree>
    <p:extLst>
      <p:ext uri="{BB962C8B-B14F-4D97-AF65-F5344CB8AC3E}">
        <p14:creationId xmlns:p14="http://schemas.microsoft.com/office/powerpoint/2010/main" val="32777385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4FAAFF7A-C24D-BEB2-4C1B-6B311768B394}"/>
              </a:ext>
            </a:extLst>
          </p:cNvPr>
          <p:cNvCxnSpPr>
            <a:cxnSpLocks/>
          </p:cNvCxnSpPr>
          <p:nvPr userDrawn="1"/>
        </p:nvCxnSpPr>
        <p:spPr>
          <a:xfrm>
            <a:off x="381000" y="6603764"/>
            <a:ext cx="11429360" cy="0"/>
          </a:xfrm>
          <a:prstGeom prst="line">
            <a:avLst/>
          </a:prstGeom>
          <a:ln w="6350">
            <a:solidFill>
              <a:srgbClr val="0020A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A7AE03CC-08AF-A0BF-8E3C-A3A427B68C1A}"/>
              </a:ext>
            </a:extLst>
          </p:cNvPr>
          <p:cNvSpPr/>
          <p:nvPr userDrawn="1"/>
        </p:nvSpPr>
        <p:spPr>
          <a:xfrm>
            <a:off x="10909727" y="6375164"/>
            <a:ext cx="533156" cy="457200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B2C1F30D-AA61-1744-8D47-4C310974E5D8}" type="slidenum">
              <a:rPr lang="en-US" sz="1200" b="0" cap="none" spc="0" smtClean="0">
                <a:ln w="6350">
                  <a:solidFill>
                    <a:srgbClr val="0020A5"/>
                  </a:solidFill>
                  <a:prstDash val="solid"/>
                </a:ln>
                <a:solidFill>
                  <a:srgbClr val="0020A5"/>
                </a:solidFill>
                <a:effectLst/>
                <a:latin typeface="Obviously Wide Thin" pitchFamily="82" charset="77"/>
                <a:cs typeface="Times New Roman" panose="02020603050405020304" pitchFamily="18" charset="0"/>
              </a:rPr>
              <a:pPr algn="ctr"/>
              <a:t>‹#›</a:t>
            </a:fld>
            <a:endParaRPr lang="en-US" sz="1200" b="0" cap="none" spc="0">
              <a:ln w="6350">
                <a:solidFill>
                  <a:srgbClr val="0020A5"/>
                </a:solidFill>
                <a:prstDash val="solid"/>
              </a:ln>
              <a:solidFill>
                <a:srgbClr val="0020A5"/>
              </a:solidFill>
              <a:effectLst/>
              <a:latin typeface="Obviously Wide Thin" pitchFamily="82" charset="77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D7C590-A330-332C-4DC9-0424976DFB7D}"/>
              </a:ext>
            </a:extLst>
          </p:cNvPr>
          <p:cNvSpPr txBox="1"/>
          <p:nvPr userDrawn="1"/>
        </p:nvSpPr>
        <p:spPr>
          <a:xfrm>
            <a:off x="693080" y="6465265"/>
            <a:ext cx="806484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1200" b="0" i="0">
                <a:solidFill>
                  <a:srgbClr val="011FA3"/>
                </a:solidFill>
                <a:latin typeface="Obviously Wide Thin" pitchFamily="82" charset="77"/>
              </a:rPr>
              <a:t>UNIVERSITY OF FLORIDA </a:t>
            </a:r>
            <a:r>
              <a:rPr lang="en-US" sz="1200" b="1" i="0">
                <a:solidFill>
                  <a:srgbClr val="011FA3"/>
                </a:solidFill>
                <a:latin typeface="Obviously Wide Thin" pitchFamily="82" charset="77"/>
              </a:rPr>
              <a:t>HERBERT WERTHEIM COLLEGE OF ENGINEERING</a:t>
            </a:r>
          </a:p>
        </p:txBody>
      </p:sp>
    </p:spTree>
    <p:extLst>
      <p:ext uri="{BB962C8B-B14F-4D97-AF65-F5344CB8AC3E}">
        <p14:creationId xmlns:p14="http://schemas.microsoft.com/office/powerpoint/2010/main" val="4460470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ad Char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45266E-F2F9-FF4C-991B-6C20BE34A8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7719" y="160430"/>
            <a:ext cx="10862635" cy="509286"/>
          </a:xfrm>
        </p:spPr>
        <p:txBody>
          <a:bodyPr/>
          <a:lstStyle>
            <a:lvl1pPr>
              <a:defRPr spc="50" baseline="0">
                <a:solidFill>
                  <a:srgbClr val="011FA3"/>
                </a:solidFill>
              </a:defRPr>
            </a:lvl1pPr>
          </a:lstStyle>
          <a:p>
            <a:r>
              <a:rPr lang="en-US"/>
              <a:t>CLICK TO EDIT QUAD CHART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0A2793-80B0-0E41-8554-1C4620C7C6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393902"/>
            <a:ext cx="5517993" cy="2123434"/>
          </a:xfrm>
        </p:spPr>
        <p:txBody>
          <a:bodyPr tIns="45720" rIns="18288" bIns="18288">
            <a:normAutofit/>
          </a:bodyPr>
          <a:lstStyle>
            <a:lvl1pPr>
              <a:lnSpc>
                <a:spcPct val="100000"/>
              </a:lnSpc>
              <a:buClr>
                <a:srgbClr val="ED7C24"/>
              </a:buCl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00000"/>
              </a:lnSpc>
              <a:buClr>
                <a:srgbClr val="ED7C24"/>
              </a:buCl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00000"/>
              </a:lnSpc>
              <a:buClr>
                <a:srgbClr val="ED7C24"/>
              </a:buCl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00000"/>
              </a:lnSpc>
              <a:buClr>
                <a:srgbClr val="ED7C24"/>
              </a:buCl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00000"/>
              </a:lnSpc>
              <a:buClr>
                <a:srgbClr val="ED7C24"/>
              </a:buCl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E3F7E12-E987-DA33-D7EE-00D7B41C7A41}"/>
              </a:ext>
            </a:extLst>
          </p:cNvPr>
          <p:cNvSpPr/>
          <p:nvPr userDrawn="1"/>
        </p:nvSpPr>
        <p:spPr>
          <a:xfrm>
            <a:off x="11389319" y="6375164"/>
            <a:ext cx="533156" cy="457200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B2C1F30D-AA61-1744-8D47-4C310974E5D8}" type="slidenum">
              <a:rPr lang="en-US" sz="1200" b="0" cap="none" spc="0" smtClean="0">
                <a:ln w="6350">
                  <a:solidFill>
                    <a:srgbClr val="0020A5"/>
                  </a:solidFill>
                  <a:prstDash val="solid"/>
                </a:ln>
                <a:solidFill>
                  <a:srgbClr val="0020A5"/>
                </a:solidFill>
                <a:effectLst/>
                <a:latin typeface="Obviously Wide Thin" pitchFamily="82" charset="77"/>
                <a:cs typeface="Times New Roman" panose="02020603050405020304" pitchFamily="18" charset="0"/>
              </a:rPr>
              <a:pPr algn="ctr"/>
              <a:t>‹#›</a:t>
            </a:fld>
            <a:endParaRPr lang="en-US" sz="1200" b="0" cap="none" spc="0">
              <a:ln w="6350">
                <a:solidFill>
                  <a:srgbClr val="0020A5"/>
                </a:solidFill>
                <a:prstDash val="solid"/>
              </a:ln>
              <a:solidFill>
                <a:srgbClr val="0020A5"/>
              </a:solidFill>
              <a:effectLst/>
              <a:latin typeface="Obviously Wide Thin" pitchFamily="82" charset="77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F84DC7E-A8D1-B8A6-9C35-F80F3DEE1687}"/>
              </a:ext>
            </a:extLst>
          </p:cNvPr>
          <p:cNvSpPr txBox="1"/>
          <p:nvPr userDrawn="1"/>
        </p:nvSpPr>
        <p:spPr>
          <a:xfrm>
            <a:off x="438439" y="6491403"/>
            <a:ext cx="1255890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 anchorCtr="0">
            <a:spAutoFit/>
          </a:bodyPr>
          <a:lstStyle/>
          <a:p>
            <a:pPr algn="l"/>
            <a:r>
              <a:rPr lang="en-US" sz="1100" b="1" i="0">
                <a:solidFill>
                  <a:srgbClr val="0020A5"/>
                </a:solidFill>
                <a:latin typeface="Obviously Wide Semi" pitchFamily="82" charset="77"/>
              </a:rPr>
              <a:t>CONTACT: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5765A49-171B-1351-6B96-7339A5204F92}"/>
              </a:ext>
            </a:extLst>
          </p:cNvPr>
          <p:cNvCxnSpPr>
            <a:cxnSpLocks/>
          </p:cNvCxnSpPr>
          <p:nvPr userDrawn="1"/>
        </p:nvCxnSpPr>
        <p:spPr>
          <a:xfrm>
            <a:off x="381000" y="3611927"/>
            <a:ext cx="11429360" cy="0"/>
          </a:xfrm>
          <a:prstGeom prst="line">
            <a:avLst/>
          </a:prstGeom>
          <a:ln w="6350">
            <a:solidFill>
              <a:srgbClr val="0020A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371C8AE-B5DF-2B2F-2E7F-F4D3352A4944}"/>
              </a:ext>
            </a:extLst>
          </p:cNvPr>
          <p:cNvCxnSpPr>
            <a:cxnSpLocks/>
          </p:cNvCxnSpPr>
          <p:nvPr userDrawn="1"/>
        </p:nvCxnSpPr>
        <p:spPr>
          <a:xfrm flipV="1">
            <a:off x="6096000" y="898425"/>
            <a:ext cx="0" cy="5347432"/>
          </a:xfrm>
          <a:prstGeom prst="line">
            <a:avLst/>
          </a:prstGeom>
          <a:ln w="6350">
            <a:solidFill>
              <a:srgbClr val="0020A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289236E-F34B-9F64-198D-7608568E5C8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80999" y="943459"/>
            <a:ext cx="5517985" cy="450438"/>
          </a:xfrm>
        </p:spPr>
        <p:txBody>
          <a:bodyPr>
            <a:norm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9B7FA42-C6BD-904F-187B-DB80C688AE3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439" y="160433"/>
            <a:ext cx="509281" cy="509281"/>
          </a:xfrm>
          <a:prstGeom prst="rect">
            <a:avLst/>
          </a:prstGeom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984E2600-2B82-B196-A763-B9ACAFF9A62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10558" y="6491403"/>
            <a:ext cx="8125104" cy="26161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200" b="0" i="0">
                <a:solidFill>
                  <a:schemeClr val="tx1"/>
                </a:solidFill>
                <a:latin typeface="Gentona Book" pitchFamily="2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Names, affiliations, departments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2D1C068E-47D5-FD2C-1C79-8F8B705C36F4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381000" y="4164814"/>
            <a:ext cx="5517993" cy="2123434"/>
          </a:xfrm>
        </p:spPr>
        <p:txBody>
          <a:bodyPr tIns="45720" rIns="18288" bIns="18288">
            <a:normAutofit/>
          </a:bodyPr>
          <a:lstStyle>
            <a:lvl1pPr>
              <a:lnSpc>
                <a:spcPct val="100000"/>
              </a:lnSpc>
              <a:buClr>
                <a:srgbClr val="ED7C24"/>
              </a:buCl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00000"/>
              </a:lnSpc>
              <a:buClr>
                <a:srgbClr val="ED7C24"/>
              </a:buCl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00000"/>
              </a:lnSpc>
              <a:buClr>
                <a:srgbClr val="ED7C24"/>
              </a:buCl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00000"/>
              </a:lnSpc>
              <a:buClr>
                <a:srgbClr val="ED7C24"/>
              </a:buCl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00000"/>
              </a:lnSpc>
              <a:buClr>
                <a:srgbClr val="ED7C24"/>
              </a:buCl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963B9B02-4EEA-6386-A0F8-DA48924B8C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0999" y="3714371"/>
            <a:ext cx="5517985" cy="450438"/>
          </a:xfrm>
        </p:spPr>
        <p:txBody>
          <a:bodyPr>
            <a:norm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FDE5150D-7454-2855-F814-1A4AD1422B4E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301509" y="4164814"/>
            <a:ext cx="5517993" cy="2123434"/>
          </a:xfrm>
        </p:spPr>
        <p:txBody>
          <a:bodyPr tIns="45720" rIns="18288" bIns="18288">
            <a:normAutofit/>
          </a:bodyPr>
          <a:lstStyle>
            <a:lvl1pPr>
              <a:lnSpc>
                <a:spcPct val="100000"/>
              </a:lnSpc>
              <a:buClr>
                <a:srgbClr val="ED7C24"/>
              </a:buCl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00000"/>
              </a:lnSpc>
              <a:buClr>
                <a:srgbClr val="ED7C24"/>
              </a:buCl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00000"/>
              </a:lnSpc>
              <a:buClr>
                <a:srgbClr val="ED7C24"/>
              </a:buCl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00000"/>
              </a:lnSpc>
              <a:buClr>
                <a:srgbClr val="ED7C24"/>
              </a:buCl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00000"/>
              </a:lnSpc>
              <a:buClr>
                <a:srgbClr val="ED7C24"/>
              </a:buCl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B2BAC9D2-43F4-4073-EA7B-416024ED49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01508" y="3714371"/>
            <a:ext cx="5517985" cy="450438"/>
          </a:xfrm>
        </p:spPr>
        <p:txBody>
          <a:bodyPr>
            <a:norm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A190E052-3969-6271-3FDF-F95FA80B501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300788" y="942975"/>
            <a:ext cx="5510212" cy="2574925"/>
          </a:xfrm>
        </p:spPr>
        <p:txBody>
          <a:bodyPr anchor="ctr" anchorCtr="0"/>
          <a:lstStyle>
            <a:lvl1pPr marL="0" indent="0" algn="ctr">
              <a:buFontTx/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add an</a:t>
            </a:r>
            <a:br>
              <a:rPr lang="en-US"/>
            </a:br>
            <a:r>
              <a:rPr lang="en-US"/>
              <a:t>image, figure, or illustration</a:t>
            </a:r>
          </a:p>
        </p:txBody>
      </p:sp>
      <p:sp>
        <p:nvSpPr>
          <p:cNvPr id="27" name="Text Placeholder 16">
            <a:extLst>
              <a:ext uri="{FF2B5EF4-FFF2-40B4-BE49-F238E27FC236}">
                <a16:creationId xmlns:a16="http://schemas.microsoft.com/office/drawing/2014/main" id="{5D2FD6D6-620E-2DF7-6D9F-141100CA75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735671" y="6491403"/>
            <a:ext cx="1507276" cy="261610"/>
          </a:xfrm>
          <a:solidFill>
            <a:schemeClr val="bg1"/>
          </a:solidFill>
        </p:spPr>
        <p:txBody>
          <a:bodyPr wrap="square" rtlCol="0" anchor="ctr" anchorCtr="0">
            <a:spAutoFit/>
          </a:bodyPr>
          <a:lstStyle>
            <a:lvl1pPr marL="0" indent="0" algn="ctr">
              <a:buNone/>
              <a:defRPr lang="en-US" sz="1100" b="1" i="0" dirty="0">
                <a:solidFill>
                  <a:srgbClr val="0020A5"/>
                </a:solidFill>
                <a:latin typeface="Obviously Wide Semi" pitchFamily="82" charset="77"/>
              </a:defRPr>
            </a:lvl1pPr>
          </a:lstStyle>
          <a:p>
            <a:pPr marL="0" lvl="0"/>
            <a:r>
              <a:rPr lang="en-US"/>
              <a:t>XX/XX/20XX</a:t>
            </a:r>
          </a:p>
        </p:txBody>
      </p:sp>
    </p:spTree>
    <p:extLst>
      <p:ext uri="{BB962C8B-B14F-4D97-AF65-F5344CB8AC3E}">
        <p14:creationId xmlns:p14="http://schemas.microsoft.com/office/powerpoint/2010/main" val="4471279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8255CBD-5F93-C64C-B458-C17ADF6CC1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1" y="2"/>
            <a:ext cx="11429360" cy="8437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7C298B-E065-F140-8AD0-1D96EAB045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982218"/>
            <a:ext cx="11429360" cy="53858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348C600-74C1-0149-9C92-09D5DA8910D6}"/>
              </a:ext>
            </a:extLst>
          </p:cNvPr>
          <p:cNvCxnSpPr>
            <a:cxnSpLocks/>
          </p:cNvCxnSpPr>
          <p:nvPr userDrawn="1"/>
        </p:nvCxnSpPr>
        <p:spPr>
          <a:xfrm>
            <a:off x="381000" y="6603764"/>
            <a:ext cx="11429360" cy="0"/>
          </a:xfrm>
          <a:prstGeom prst="line">
            <a:avLst/>
          </a:prstGeom>
          <a:ln w="6350">
            <a:solidFill>
              <a:srgbClr val="0020A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F0E688E1-3EA4-8844-83D2-14A672E4F524}"/>
              </a:ext>
            </a:extLst>
          </p:cNvPr>
          <p:cNvSpPr/>
          <p:nvPr userDrawn="1"/>
        </p:nvSpPr>
        <p:spPr>
          <a:xfrm>
            <a:off x="10909727" y="6375164"/>
            <a:ext cx="533156" cy="457200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B2C1F30D-AA61-1744-8D47-4C310974E5D8}" type="slidenum">
              <a:rPr lang="en-US" sz="1200" b="0" cap="none" spc="0" smtClean="0">
                <a:ln w="6350">
                  <a:solidFill>
                    <a:srgbClr val="0020A5"/>
                  </a:solidFill>
                  <a:prstDash val="solid"/>
                </a:ln>
                <a:solidFill>
                  <a:srgbClr val="0020A5"/>
                </a:solidFill>
                <a:effectLst/>
                <a:latin typeface="Obviously Wide Thin" pitchFamily="82" charset="77"/>
                <a:cs typeface="Times New Roman" panose="02020603050405020304" pitchFamily="18" charset="0"/>
              </a:rPr>
              <a:pPr algn="ctr"/>
              <a:t>‹#›</a:t>
            </a:fld>
            <a:endParaRPr lang="en-US" sz="1200" b="0" cap="none" spc="0">
              <a:ln w="6350">
                <a:solidFill>
                  <a:srgbClr val="0020A5"/>
                </a:solidFill>
                <a:prstDash val="solid"/>
              </a:ln>
              <a:solidFill>
                <a:srgbClr val="0020A5"/>
              </a:solidFill>
              <a:effectLst/>
              <a:latin typeface="Obviously Wide Thin" pitchFamily="82" charset="77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F644BA8-7170-9226-3D47-E9BE681E7127}"/>
              </a:ext>
            </a:extLst>
          </p:cNvPr>
          <p:cNvSpPr txBox="1"/>
          <p:nvPr userDrawn="1"/>
        </p:nvSpPr>
        <p:spPr>
          <a:xfrm>
            <a:off x="693080" y="6465265"/>
            <a:ext cx="806484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1200" b="0" i="0">
                <a:solidFill>
                  <a:srgbClr val="011FA3"/>
                </a:solidFill>
                <a:latin typeface="Obviously Wide Thin" pitchFamily="82" charset="77"/>
              </a:rPr>
              <a:t>UNIVERSITY OF FLORIDA </a:t>
            </a:r>
            <a:r>
              <a:rPr lang="en-US" sz="1200" b="1" i="0">
                <a:solidFill>
                  <a:srgbClr val="011FA3"/>
                </a:solidFill>
                <a:latin typeface="Obviously Wide Thin" pitchFamily="82" charset="77"/>
              </a:rPr>
              <a:t>HERBERT WERTHEIM COLLEGE OF ENGINEERING</a:t>
            </a:r>
          </a:p>
        </p:txBody>
      </p:sp>
    </p:spTree>
    <p:extLst>
      <p:ext uri="{BB962C8B-B14F-4D97-AF65-F5344CB8AC3E}">
        <p14:creationId xmlns:p14="http://schemas.microsoft.com/office/powerpoint/2010/main" val="22354833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6" r:id="rId2"/>
    <p:sldLayoutId id="2147483677" r:id="rId3"/>
    <p:sldLayoutId id="2147483659" r:id="rId4"/>
    <p:sldLayoutId id="2147483662" r:id="rId5"/>
    <p:sldLayoutId id="2147483663" r:id="rId6"/>
    <p:sldLayoutId id="2147483660" r:id="rId7"/>
    <p:sldLayoutId id="2147483661" r:id="rId8"/>
    <p:sldLayoutId id="2147483668" r:id="rId9"/>
    <p:sldLayoutId id="2147483675" r:id="rId10"/>
    <p:sldLayoutId id="2147483671" r:id="rId11"/>
    <p:sldLayoutId id="2147483673" r:id="rId12"/>
    <p:sldLayoutId id="2147483672" r:id="rId13"/>
    <p:sldLayoutId id="2147483670" r:id="rId14"/>
    <p:sldLayoutId id="2147483674" r:id="rId15"/>
    <p:sldLayoutId id="2147483669" r:id="rId16"/>
  </p:sldLayoutIdLst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i="0" kern="1200" spc="50" baseline="0">
          <a:solidFill>
            <a:srgbClr val="011FA3"/>
          </a:solidFill>
          <a:latin typeface="Obviously Wide Semi" pitchFamily="8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spcAft>
          <a:spcPts val="300"/>
        </a:spcAft>
        <a:buClr>
          <a:srgbClr val="ED7C24"/>
        </a:buClr>
        <a:buFont typeface="Wingdings" pitchFamily="2" charset="2"/>
        <a:buChar char="§"/>
        <a:defRPr sz="2800" kern="1200">
          <a:solidFill>
            <a:schemeClr val="tx1">
              <a:lumMod val="75000"/>
              <a:lumOff val="25000"/>
            </a:schemeClr>
          </a:solidFill>
          <a:latin typeface="Gentona Book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Clr>
          <a:srgbClr val="ED7C24"/>
        </a:buClr>
        <a:buFont typeface="Wingdings" pitchFamily="2" charset="2"/>
        <a:buChar char="§"/>
        <a:defRPr sz="2400" kern="1200">
          <a:solidFill>
            <a:schemeClr val="tx1">
              <a:lumMod val="75000"/>
              <a:lumOff val="25000"/>
            </a:schemeClr>
          </a:solidFill>
          <a:latin typeface="Gentona Book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Clr>
          <a:srgbClr val="ED7C24"/>
        </a:buClr>
        <a:buFont typeface="Wingdings" pitchFamily="2" charset="2"/>
        <a:buChar char="§"/>
        <a:defRPr sz="2000" kern="1200">
          <a:solidFill>
            <a:schemeClr val="tx1">
              <a:lumMod val="75000"/>
              <a:lumOff val="25000"/>
            </a:schemeClr>
          </a:solidFill>
          <a:latin typeface="Gentona Book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Clr>
          <a:srgbClr val="ED7C24"/>
        </a:buClr>
        <a:buFont typeface="Wingdings" pitchFamily="2" charset="2"/>
        <a:buChar char="§"/>
        <a:defRPr sz="1800" kern="1200">
          <a:solidFill>
            <a:schemeClr val="tx1">
              <a:lumMod val="75000"/>
              <a:lumOff val="25000"/>
            </a:schemeClr>
          </a:solidFill>
          <a:latin typeface="Gentona Book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Clr>
          <a:srgbClr val="ED7C24"/>
        </a:buClr>
        <a:buFont typeface="Wingdings" pitchFamily="2" charset="2"/>
        <a:buChar char="§"/>
        <a:defRPr sz="1800" kern="1200">
          <a:solidFill>
            <a:schemeClr val="tx1">
              <a:lumMod val="75000"/>
              <a:lumOff val="25000"/>
            </a:schemeClr>
          </a:solidFill>
          <a:latin typeface="Gentona Book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5" Type="http://schemas.microsoft.com/office/2007/relationships/hdphoto" Target="../media/hdphoto1.wdp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515/teme-2021-0118" TargetMode="External"/><Relationship Id="rId7" Type="http://schemas.microsoft.com/office/2007/relationships/hdphoto" Target="../media/hdphoto1.wdp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microsoft.com/office/2007/relationships/hdphoto" Target="../media/hdphoto1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5" Type="http://schemas.openxmlformats.org/officeDocument/2006/relationships/image" Target="../media/image40.pn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0.png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Relationship Id="rId5" Type="http://schemas.microsoft.com/office/2007/relationships/hdphoto" Target="../media/hdphoto1.wdp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tiff"/><Relationship Id="rId7" Type="http://schemas.openxmlformats.org/officeDocument/2006/relationships/image" Target="../media/image28.tif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tiff"/><Relationship Id="rId5" Type="http://schemas.openxmlformats.org/officeDocument/2006/relationships/image" Target="../media/image26.tiff"/><Relationship Id="rId4" Type="http://schemas.openxmlformats.org/officeDocument/2006/relationships/image" Target="../media/image25.png"/><Relationship Id="rId9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4AE57E-B2F5-A083-3512-0B6EB94F54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9030" y="1964369"/>
            <a:ext cx="11477898" cy="1464631"/>
          </a:xfrm>
        </p:spPr>
        <p:txBody>
          <a:bodyPr>
            <a:normAutofit/>
          </a:bodyPr>
          <a:lstStyle/>
          <a:p>
            <a:pPr algn="ctr"/>
            <a:r>
              <a:rPr lang="en-US">
                <a:latin typeface="Obviously Wide Bold" panose="020B0604020202020204" charset="0"/>
              </a:rPr>
              <a:t>Thermal Conductivity Measurements of Irradiated Annular Low Burn-Up U-10Zr Fuel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4F6A11-3569-208F-7F94-3E8291714381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algn="ctr"/>
            <a:r>
              <a:rPr lang="en-US">
                <a:latin typeface="Gentona Book" panose="00000800000000000000" charset="0"/>
              </a:rPr>
              <a:t>Mary Sevart</a:t>
            </a:r>
            <a:r>
              <a:rPr lang="en-US" baseline="30000">
                <a:latin typeface="Gentona Book" panose="00000800000000000000" charset="0"/>
              </a:rPr>
              <a:t>1</a:t>
            </a:r>
            <a:r>
              <a:rPr lang="en-US">
                <a:latin typeface="Gentona Book" panose="00000800000000000000" charset="0"/>
              </a:rPr>
              <a:t>, Daniele Salvato</a:t>
            </a:r>
            <a:r>
              <a:rPr lang="en-US" baseline="30000">
                <a:latin typeface="Gentona Book" panose="00000800000000000000" charset="0"/>
              </a:rPr>
              <a:t>2</a:t>
            </a:r>
            <a:r>
              <a:rPr lang="en-US">
                <a:latin typeface="Gentona Book" panose="00000800000000000000" charset="0"/>
              </a:rPr>
              <a:t>, </a:t>
            </a:r>
            <a:r>
              <a:rPr lang="en-US" err="1">
                <a:latin typeface="Gentona Book" panose="00000800000000000000" charset="0"/>
              </a:rPr>
              <a:t>Tiankai</a:t>
            </a:r>
            <a:r>
              <a:rPr lang="en-US">
                <a:latin typeface="Gentona Book" panose="00000800000000000000" charset="0"/>
              </a:rPr>
              <a:t> Yao</a:t>
            </a:r>
            <a:r>
              <a:rPr lang="en-US" baseline="30000">
                <a:latin typeface="Gentona Book" panose="00000800000000000000" charset="0"/>
              </a:rPr>
              <a:t>2</a:t>
            </a:r>
            <a:r>
              <a:rPr lang="en-US">
                <a:latin typeface="Gentona Book" panose="00000800000000000000" charset="0"/>
              </a:rPr>
              <a:t>, Cynthia Adkins</a:t>
            </a:r>
            <a:r>
              <a:rPr lang="en-US" baseline="30000">
                <a:latin typeface="Gentona Book" panose="00000800000000000000" charset="0"/>
              </a:rPr>
              <a:t>2</a:t>
            </a:r>
            <a:r>
              <a:rPr lang="en-US">
                <a:latin typeface="Gentona Book" panose="00000800000000000000" charset="0"/>
              </a:rPr>
              <a:t>, Luca Capriotti</a:t>
            </a:r>
            <a:r>
              <a:rPr lang="en-US" baseline="30000">
                <a:latin typeface="Gentona Book" panose="00000800000000000000" charset="0"/>
              </a:rPr>
              <a:t>2</a:t>
            </a:r>
            <a:r>
              <a:rPr lang="en-US">
                <a:latin typeface="Gentona Book" panose="00000800000000000000" charset="0"/>
              </a:rPr>
              <a:t>, </a:t>
            </a:r>
            <a:r>
              <a:rPr lang="en-US" err="1">
                <a:latin typeface="Gentona Book" panose="00000800000000000000" charset="0"/>
              </a:rPr>
              <a:t>Assel</a:t>
            </a:r>
            <a:r>
              <a:rPr lang="en-US">
                <a:latin typeface="Gentona Book" panose="00000800000000000000" charset="0"/>
              </a:rPr>
              <a:t> Aitkaliyeva</a:t>
            </a:r>
            <a:r>
              <a:rPr lang="en-US" baseline="30000">
                <a:latin typeface="Gentona Book" panose="00000800000000000000" charset="0"/>
              </a:rPr>
              <a:t>1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274A8D-37A0-9479-311F-22C90320E2E0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algn="ctr"/>
            <a:r>
              <a:rPr lang="en-US" i="1" baseline="30000"/>
              <a:t>1</a:t>
            </a:r>
            <a:r>
              <a:rPr lang="en-US" i="1"/>
              <a:t>Department of Materials Science and Engineering, University of Florida</a:t>
            </a:r>
          </a:p>
          <a:p>
            <a:pPr algn="ctr"/>
            <a:r>
              <a:rPr lang="en-US" i="1" baseline="30000"/>
              <a:t>2</a:t>
            </a:r>
            <a:r>
              <a:rPr lang="en-US" i="1"/>
              <a:t>Idaho National Laboratory</a:t>
            </a:r>
          </a:p>
        </p:txBody>
      </p:sp>
      <p:pic>
        <p:nvPicPr>
          <p:cNvPr id="1026" name="Picture 2" descr="Home Page - NSUF">
            <a:extLst>
              <a:ext uri="{FF2B5EF4-FFF2-40B4-BE49-F238E27FC236}">
                <a16:creationId xmlns:a16="http://schemas.microsoft.com/office/drawing/2014/main" id="{56A5AFD0-7916-609B-01A1-BC3BE94ADE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7990" y="69026"/>
            <a:ext cx="2934010" cy="1464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89613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C1940DAB-9A70-40E5-D760-4ACB4696CB1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540" t="9801" r="11250" b="2982"/>
          <a:stretch/>
        </p:blipFill>
        <p:spPr>
          <a:xfrm>
            <a:off x="381001" y="1190847"/>
            <a:ext cx="6296729" cy="517701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98C2E48-1E62-110D-4656-0D14F4D66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1" y="153163"/>
            <a:ext cx="11429360" cy="843717"/>
          </a:xfrm>
        </p:spPr>
        <p:txBody>
          <a:bodyPr/>
          <a:lstStyle/>
          <a:p>
            <a:r>
              <a:rPr lang="en-US"/>
              <a:t>Outer Zone of Fuel Has Large Number of Lanthanide Precipitates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F8C111-6E11-2204-7C6C-7D5BF46B076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683" r="7179"/>
          <a:stretch/>
        </p:blipFill>
        <p:spPr>
          <a:xfrm>
            <a:off x="6962775" y="1689418"/>
            <a:ext cx="4486275" cy="382917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FC9036A-2D51-E0F3-7168-4419AFAD0998}"/>
              </a:ext>
            </a:extLst>
          </p:cNvPr>
          <p:cNvSpPr/>
          <p:nvPr/>
        </p:nvSpPr>
        <p:spPr>
          <a:xfrm rot="2196341">
            <a:off x="6677733" y="4925604"/>
            <a:ext cx="1132770" cy="647478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rIns="45720" rtlCol="0" anchor="ctr">
            <a:normAutofit/>
          </a:bodyPr>
          <a:lstStyle/>
          <a:p>
            <a:pPr algn="ctr"/>
            <a:endParaRPr lang="en-US" err="1">
              <a:solidFill>
                <a:schemeClr val="tx1"/>
              </a:solidFill>
              <a:latin typeface="Gentona Book" pitchFamily="2" charset="77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2FFBA1E-24F8-1748-9D65-373EED863DB5}"/>
              </a:ext>
            </a:extLst>
          </p:cNvPr>
          <p:cNvSpPr/>
          <p:nvPr/>
        </p:nvSpPr>
        <p:spPr>
          <a:xfrm rot="249371">
            <a:off x="7096834" y="1082179"/>
            <a:ext cx="1132770" cy="647478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rIns="45720" rtlCol="0" anchor="ctr">
            <a:normAutofit/>
          </a:bodyPr>
          <a:lstStyle/>
          <a:p>
            <a:pPr algn="ctr"/>
            <a:endParaRPr lang="en-US" err="1">
              <a:solidFill>
                <a:schemeClr val="tx1"/>
              </a:solidFill>
              <a:latin typeface="Gentona Book" pitchFamily="2" charset="77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28C0ABB-0F8A-4829-BF72-0724613E7C72}"/>
              </a:ext>
            </a:extLst>
          </p:cNvPr>
          <p:cNvSpPr/>
          <p:nvPr/>
        </p:nvSpPr>
        <p:spPr>
          <a:xfrm>
            <a:off x="3383635" y="2881772"/>
            <a:ext cx="1935539" cy="1448286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rIns="45720" rtlCol="0" anchor="ctr">
            <a:normAutofit/>
          </a:bodyPr>
          <a:lstStyle/>
          <a:p>
            <a:pPr algn="ctr"/>
            <a:endParaRPr lang="en-US" err="1">
              <a:solidFill>
                <a:schemeClr val="tx1"/>
              </a:solidFill>
              <a:latin typeface="Gentona Book" pitchFamily="2" charset="77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C082376-4EFE-CC27-FBE5-5D11B4A79EC9}"/>
              </a:ext>
            </a:extLst>
          </p:cNvPr>
          <p:cNvSpPr/>
          <p:nvPr/>
        </p:nvSpPr>
        <p:spPr>
          <a:xfrm>
            <a:off x="3019981" y="2967353"/>
            <a:ext cx="509384" cy="1276720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rIns="45720" rtlCol="0" anchor="ctr">
            <a:normAutofit/>
          </a:bodyPr>
          <a:lstStyle/>
          <a:p>
            <a:pPr algn="ctr"/>
            <a:endParaRPr lang="en-US" err="1">
              <a:solidFill>
                <a:schemeClr val="tx1"/>
              </a:solidFill>
              <a:latin typeface="Gentona Book" pitchFamily="2" charset="77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A562E06-C980-B2AD-B1F6-D363669F291B}"/>
              </a:ext>
            </a:extLst>
          </p:cNvPr>
          <p:cNvSpPr/>
          <p:nvPr/>
        </p:nvSpPr>
        <p:spPr>
          <a:xfrm>
            <a:off x="4150677" y="4280826"/>
            <a:ext cx="478251" cy="243199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rIns="45720" rtlCol="0" anchor="ctr">
            <a:normAutofit fontScale="62500" lnSpcReduction="20000"/>
          </a:bodyPr>
          <a:lstStyle/>
          <a:p>
            <a:pPr algn="ctr"/>
            <a:endParaRPr lang="en-US" err="1">
              <a:solidFill>
                <a:schemeClr val="tx1"/>
              </a:solidFill>
              <a:latin typeface="Gentona Book" pitchFamily="2" charset="77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25B1543-BEE4-1718-9A71-13BC088D41C9}"/>
              </a:ext>
            </a:extLst>
          </p:cNvPr>
          <p:cNvSpPr/>
          <p:nvPr/>
        </p:nvSpPr>
        <p:spPr>
          <a:xfrm>
            <a:off x="1165609" y="5269439"/>
            <a:ext cx="5335675" cy="27995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rIns="45720" rtlCol="0" anchor="ctr">
            <a:normAutofit fontScale="85000" lnSpcReduction="20000"/>
          </a:bodyPr>
          <a:lstStyle/>
          <a:p>
            <a:pPr algn="ctr"/>
            <a:endParaRPr lang="en-US" err="1">
              <a:solidFill>
                <a:schemeClr val="tx1"/>
              </a:solidFill>
              <a:latin typeface="Gentona Book" pitchFamily="2" charset="77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DDAF6AE-5FCE-BFB6-4BC1-AA96FB019B28}"/>
              </a:ext>
            </a:extLst>
          </p:cNvPr>
          <p:cNvCxnSpPr/>
          <p:nvPr/>
        </p:nvCxnSpPr>
        <p:spPr>
          <a:xfrm flipV="1">
            <a:off x="6501284" y="1858945"/>
            <a:ext cx="1065125" cy="3410494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F5B2BB3-1CDF-A1A0-46B7-84A985E34D70}"/>
              </a:ext>
            </a:extLst>
          </p:cNvPr>
          <p:cNvCxnSpPr>
            <a:cxnSpLocks/>
          </p:cNvCxnSpPr>
          <p:nvPr/>
        </p:nvCxnSpPr>
        <p:spPr>
          <a:xfrm flipV="1">
            <a:off x="6542091" y="4722725"/>
            <a:ext cx="1024318" cy="82666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72F9BEE0-3C47-48BD-0DD0-451ED547AEDC}"/>
              </a:ext>
            </a:extLst>
          </p:cNvPr>
          <p:cNvSpPr txBox="1"/>
          <p:nvPr/>
        </p:nvSpPr>
        <p:spPr>
          <a:xfrm>
            <a:off x="2578658" y="817065"/>
            <a:ext cx="25095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u="sng">
                <a:latin typeface="Gentona Book" pitchFamily="2" charset="77"/>
              </a:rPr>
              <a:t>RTE #24-5135</a:t>
            </a:r>
          </a:p>
        </p:txBody>
      </p:sp>
      <p:pic>
        <p:nvPicPr>
          <p:cNvPr id="4" name="Picture 2" descr="Home Page - NSUF">
            <a:extLst>
              <a:ext uri="{FF2B5EF4-FFF2-40B4-BE49-F238E27FC236}">
                <a16:creationId xmlns:a16="http://schemas.microsoft.com/office/drawing/2014/main" id="{8A3B46AE-BF29-CAA4-2F21-33AE95C56E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6718" y="122365"/>
            <a:ext cx="1557971" cy="77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61766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789CEA-147E-CD84-0420-D180336914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505A25D-673A-EFB7-F212-4D4976162B18}"/>
              </a:ext>
            </a:extLst>
          </p:cNvPr>
          <p:cNvSpPr txBox="1"/>
          <p:nvPr/>
        </p:nvSpPr>
        <p:spPr>
          <a:xfrm>
            <a:off x="1565148" y="2514600"/>
            <a:ext cx="90617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011FA3"/>
                </a:solidFill>
                <a:latin typeface="Obviously Wide Semi" panose="020B0604020202020204" charset="0"/>
              </a:rPr>
              <a:t>How do these behaviors impact thermal conductivity and fuel efficiencies?</a:t>
            </a:r>
          </a:p>
        </p:txBody>
      </p:sp>
    </p:spTree>
    <p:extLst>
      <p:ext uri="{BB962C8B-B14F-4D97-AF65-F5344CB8AC3E}">
        <p14:creationId xmlns:p14="http://schemas.microsoft.com/office/powerpoint/2010/main" val="23970125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209000-DF76-5CE2-E327-9EE7ACD6EF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Thermal Conductivity is Affected by Porosity and Constituent Redistribution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70DC41-0906-2BBC-638C-619E2796EE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698" y="1496698"/>
            <a:ext cx="5790048" cy="4220641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E0C876A1-848F-B163-0477-69C61490425F}"/>
              </a:ext>
            </a:extLst>
          </p:cNvPr>
          <p:cNvSpPr/>
          <p:nvPr/>
        </p:nvSpPr>
        <p:spPr>
          <a:xfrm>
            <a:off x="1317654" y="3607018"/>
            <a:ext cx="274801" cy="256719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rIns="45720" rtlCol="0" anchor="ctr">
            <a:normAutofit fontScale="40000" lnSpcReduction="20000"/>
          </a:bodyPr>
          <a:lstStyle/>
          <a:p>
            <a:pPr algn="ctr"/>
            <a:endParaRPr lang="en-US" err="1">
              <a:solidFill>
                <a:schemeClr val="tx1"/>
              </a:solidFill>
              <a:latin typeface="Gentona Book" pitchFamily="2" charset="77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6432787-A087-8FF9-5965-61AB9B914A7A}"/>
              </a:ext>
            </a:extLst>
          </p:cNvPr>
          <p:cNvSpPr/>
          <p:nvPr/>
        </p:nvSpPr>
        <p:spPr>
          <a:xfrm>
            <a:off x="1317653" y="3977022"/>
            <a:ext cx="274801" cy="256719"/>
          </a:xfrm>
          <a:prstGeom prst="ellipse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rIns="45720" rtlCol="0" anchor="ctr">
            <a:normAutofit fontScale="40000" lnSpcReduction="20000"/>
          </a:bodyPr>
          <a:lstStyle/>
          <a:p>
            <a:pPr algn="ctr"/>
            <a:endParaRPr lang="en-US" err="1">
              <a:solidFill>
                <a:schemeClr val="tx1"/>
              </a:solidFill>
              <a:latin typeface="Gentona Book" pitchFamily="2" charset="7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DBB1959-4102-081A-8670-E14117C818DA}"/>
              </a:ext>
            </a:extLst>
          </p:cNvPr>
          <p:cNvSpPr txBox="1"/>
          <p:nvPr/>
        </p:nvSpPr>
        <p:spPr>
          <a:xfrm>
            <a:off x="1455053" y="3237686"/>
            <a:ext cx="60628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el-GR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-U</a:t>
            </a:r>
            <a:endParaRPr lang="en-US" b="1">
              <a:solidFill>
                <a:srgbClr val="FF0000"/>
              </a:solidFill>
              <a:latin typeface="Gentona Book" pitchFamily="2" charset="7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D91FB80-B87E-A6FC-83DE-2D63D7625731}"/>
              </a:ext>
            </a:extLst>
          </p:cNvPr>
          <p:cNvSpPr txBox="1"/>
          <p:nvPr/>
        </p:nvSpPr>
        <p:spPr>
          <a:xfrm>
            <a:off x="1484870" y="3994116"/>
            <a:ext cx="7787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U-Zr</a:t>
            </a:r>
            <a:endParaRPr lang="en-US" b="1">
              <a:solidFill>
                <a:schemeClr val="accent2"/>
              </a:solidFill>
              <a:latin typeface="Gentona Book" pitchFamily="2" charset="7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241E268-240B-6AA1-6641-54C1D91307F1}"/>
              </a:ext>
            </a:extLst>
          </p:cNvPr>
          <p:cNvSpPr txBox="1"/>
          <p:nvPr/>
        </p:nvSpPr>
        <p:spPr>
          <a:xfrm>
            <a:off x="925663" y="5753473"/>
            <a:ext cx="590382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/>
              <a:t>Dawn E. Janney. Metallic fuels handbook, part 1. Technical Report INL/EXT-15-36520,Idaho National Laboratory, 2018.</a:t>
            </a:r>
          </a:p>
        </p:txBody>
      </p:sp>
      <p:sp>
        <p:nvSpPr>
          <p:cNvPr id="10" name="Cylinder 9">
            <a:extLst>
              <a:ext uri="{FF2B5EF4-FFF2-40B4-BE49-F238E27FC236}">
                <a16:creationId xmlns:a16="http://schemas.microsoft.com/office/drawing/2014/main" id="{83762912-F49A-3810-EF0A-A02B66ADD6CE}"/>
              </a:ext>
            </a:extLst>
          </p:cNvPr>
          <p:cNvSpPr/>
          <p:nvPr/>
        </p:nvSpPr>
        <p:spPr>
          <a:xfrm>
            <a:off x="8520468" y="2020187"/>
            <a:ext cx="1778558" cy="3099041"/>
          </a:xfrm>
          <a:prstGeom prst="can">
            <a:avLst/>
          </a:prstGeom>
          <a:solidFill>
            <a:schemeClr val="bg2">
              <a:lumMod val="9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rIns="45720" rtlCol="0" anchor="ctr">
            <a:normAutofit/>
          </a:bodyPr>
          <a:lstStyle/>
          <a:p>
            <a:pPr algn="ctr"/>
            <a:endParaRPr lang="en-US" err="1">
              <a:solidFill>
                <a:schemeClr val="tx1"/>
              </a:solidFill>
              <a:latin typeface="Gentona Book" pitchFamily="2" charset="77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6BC2BA4-E508-BB90-C68D-1738B56D85B6}"/>
              </a:ext>
            </a:extLst>
          </p:cNvPr>
          <p:cNvSpPr/>
          <p:nvPr/>
        </p:nvSpPr>
        <p:spPr>
          <a:xfrm>
            <a:off x="8727172" y="2749432"/>
            <a:ext cx="381000" cy="199897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rIns="45720" rtlCol="0" anchor="ctr">
            <a:normAutofit fontScale="25000" lnSpcReduction="20000"/>
          </a:bodyPr>
          <a:lstStyle/>
          <a:p>
            <a:pPr algn="ctr"/>
            <a:endParaRPr lang="en-US" err="1">
              <a:solidFill>
                <a:schemeClr val="tx1"/>
              </a:solidFill>
              <a:latin typeface="Gentona Book" pitchFamily="2" charset="77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4CEAE14-41C1-7987-F818-215262563678}"/>
              </a:ext>
            </a:extLst>
          </p:cNvPr>
          <p:cNvSpPr/>
          <p:nvPr/>
        </p:nvSpPr>
        <p:spPr>
          <a:xfrm rot="20873266">
            <a:off x="9019221" y="3311476"/>
            <a:ext cx="381000" cy="199897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rIns="45720" rtlCol="0" anchor="ctr">
            <a:normAutofit fontScale="25000" lnSpcReduction="20000"/>
          </a:bodyPr>
          <a:lstStyle/>
          <a:p>
            <a:pPr algn="ctr"/>
            <a:endParaRPr lang="en-US" err="1">
              <a:solidFill>
                <a:schemeClr val="tx1"/>
              </a:solidFill>
              <a:latin typeface="Gentona Book" pitchFamily="2" charset="77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70893BC-BDF2-B0F8-55D1-3E2322918F8C}"/>
              </a:ext>
            </a:extLst>
          </p:cNvPr>
          <p:cNvSpPr/>
          <p:nvPr/>
        </p:nvSpPr>
        <p:spPr>
          <a:xfrm rot="1644361">
            <a:off x="9311270" y="3873520"/>
            <a:ext cx="381000" cy="199897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rIns="45720" rtlCol="0" anchor="ctr">
            <a:normAutofit fontScale="25000" lnSpcReduction="20000"/>
          </a:bodyPr>
          <a:lstStyle/>
          <a:p>
            <a:pPr algn="ctr"/>
            <a:endParaRPr lang="en-US" err="1">
              <a:solidFill>
                <a:schemeClr val="tx1"/>
              </a:solidFill>
              <a:latin typeface="Gentona Book" pitchFamily="2" charset="77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AB0C193-6966-31EB-9BCB-01CFEAB76C3A}"/>
              </a:ext>
            </a:extLst>
          </p:cNvPr>
          <p:cNvSpPr/>
          <p:nvPr/>
        </p:nvSpPr>
        <p:spPr>
          <a:xfrm rot="19949588">
            <a:off x="8646519" y="4082297"/>
            <a:ext cx="381000" cy="199897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rIns="45720" rtlCol="0" anchor="ctr">
            <a:normAutofit fontScale="25000" lnSpcReduction="20000"/>
          </a:bodyPr>
          <a:lstStyle/>
          <a:p>
            <a:pPr algn="ctr"/>
            <a:endParaRPr lang="en-US" err="1">
              <a:solidFill>
                <a:schemeClr val="tx1"/>
              </a:solidFill>
              <a:latin typeface="Gentona Book" pitchFamily="2" charset="77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CA4D964-2B4A-9695-4CD7-FA76F20E02EF}"/>
              </a:ext>
            </a:extLst>
          </p:cNvPr>
          <p:cNvSpPr/>
          <p:nvPr/>
        </p:nvSpPr>
        <p:spPr>
          <a:xfrm rot="19949588">
            <a:off x="9800192" y="2749432"/>
            <a:ext cx="381000" cy="199897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rIns="45720" rtlCol="0" anchor="ctr">
            <a:normAutofit fontScale="25000" lnSpcReduction="20000"/>
          </a:bodyPr>
          <a:lstStyle/>
          <a:p>
            <a:pPr algn="ctr"/>
            <a:endParaRPr lang="en-US" err="1">
              <a:solidFill>
                <a:schemeClr val="tx1"/>
              </a:solidFill>
              <a:latin typeface="Gentona Book" pitchFamily="2" charset="77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3285E57-883D-86BF-D142-331DE76C8631}"/>
              </a:ext>
            </a:extLst>
          </p:cNvPr>
          <p:cNvSpPr/>
          <p:nvPr/>
        </p:nvSpPr>
        <p:spPr>
          <a:xfrm rot="19949588">
            <a:off x="9787551" y="4586549"/>
            <a:ext cx="381000" cy="199897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rIns="45720" rtlCol="0" anchor="ctr">
            <a:normAutofit fontScale="25000" lnSpcReduction="20000"/>
          </a:bodyPr>
          <a:lstStyle/>
          <a:p>
            <a:pPr algn="ctr"/>
            <a:endParaRPr lang="en-US" err="1">
              <a:solidFill>
                <a:schemeClr val="tx1"/>
              </a:solidFill>
              <a:latin typeface="Gentona Book" pitchFamily="2" charset="77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0BD1D956-041A-0C86-883F-B5B32CD1A68A}"/>
              </a:ext>
            </a:extLst>
          </p:cNvPr>
          <p:cNvSpPr/>
          <p:nvPr/>
        </p:nvSpPr>
        <p:spPr>
          <a:xfrm rot="1380752">
            <a:off x="8917672" y="4626244"/>
            <a:ext cx="381000" cy="199897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rIns="45720" rtlCol="0" anchor="ctr">
            <a:normAutofit fontScale="25000" lnSpcReduction="20000"/>
          </a:bodyPr>
          <a:lstStyle/>
          <a:p>
            <a:pPr algn="ctr"/>
            <a:endParaRPr lang="en-US" err="1">
              <a:solidFill>
                <a:schemeClr val="tx1"/>
              </a:solidFill>
              <a:latin typeface="Gentona Book" pitchFamily="2" charset="77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8E9ECAC5-511A-1312-4B4B-9C9541FC5A3C}"/>
              </a:ext>
            </a:extLst>
          </p:cNvPr>
          <p:cNvSpPr/>
          <p:nvPr/>
        </p:nvSpPr>
        <p:spPr>
          <a:xfrm rot="1380752">
            <a:off x="9270673" y="4216404"/>
            <a:ext cx="381000" cy="199897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rIns="45720" rtlCol="0" anchor="ctr">
            <a:normAutofit fontScale="25000" lnSpcReduction="20000"/>
          </a:bodyPr>
          <a:lstStyle/>
          <a:p>
            <a:pPr algn="ctr"/>
            <a:endParaRPr lang="en-US" err="1">
              <a:solidFill>
                <a:schemeClr val="tx1"/>
              </a:solidFill>
              <a:latin typeface="Gentona Book" pitchFamily="2" charset="77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DB3EDB4-A121-9842-B7D1-B4918C013FFB}"/>
              </a:ext>
            </a:extLst>
          </p:cNvPr>
          <p:cNvSpPr/>
          <p:nvPr/>
        </p:nvSpPr>
        <p:spPr>
          <a:xfrm rot="1380752">
            <a:off x="9799479" y="3655215"/>
            <a:ext cx="381000" cy="199897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rIns="45720" rtlCol="0" anchor="ctr">
            <a:normAutofit fontScale="25000" lnSpcReduction="20000"/>
          </a:bodyPr>
          <a:lstStyle/>
          <a:p>
            <a:pPr algn="ctr"/>
            <a:endParaRPr lang="en-US" err="1">
              <a:solidFill>
                <a:schemeClr val="tx1"/>
              </a:solidFill>
              <a:latin typeface="Gentona Book" pitchFamily="2" charset="77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0495EB0F-4C72-382E-D814-2ABF2769516F}"/>
              </a:ext>
            </a:extLst>
          </p:cNvPr>
          <p:cNvSpPr/>
          <p:nvPr/>
        </p:nvSpPr>
        <p:spPr>
          <a:xfrm rot="21159533">
            <a:off x="8703259" y="3538350"/>
            <a:ext cx="381000" cy="199897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rIns="45720" rtlCol="0" anchor="ctr">
            <a:normAutofit fontScale="25000" lnSpcReduction="20000"/>
          </a:bodyPr>
          <a:lstStyle/>
          <a:p>
            <a:pPr algn="ctr"/>
            <a:endParaRPr lang="en-US" err="1">
              <a:solidFill>
                <a:schemeClr val="tx1"/>
              </a:solidFill>
              <a:latin typeface="Gentona Book" pitchFamily="2" charset="77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84E2B9D2-98D5-B3FC-97F8-30A4AFB98782}"/>
              </a:ext>
            </a:extLst>
          </p:cNvPr>
          <p:cNvSpPr/>
          <p:nvPr/>
        </p:nvSpPr>
        <p:spPr>
          <a:xfrm rot="21159533">
            <a:off x="9258507" y="2644105"/>
            <a:ext cx="381000" cy="199897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rIns="45720" rtlCol="0" anchor="ctr">
            <a:normAutofit fontScale="25000" lnSpcReduction="20000"/>
          </a:bodyPr>
          <a:lstStyle/>
          <a:p>
            <a:pPr algn="ctr"/>
            <a:endParaRPr lang="en-US" err="1">
              <a:solidFill>
                <a:schemeClr val="tx1"/>
              </a:solidFill>
              <a:latin typeface="Gentona Book" pitchFamily="2" charset="77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AC1F9AA1-969B-E990-4418-EB5EECF552A6}"/>
              </a:ext>
            </a:extLst>
          </p:cNvPr>
          <p:cNvSpPr/>
          <p:nvPr/>
        </p:nvSpPr>
        <p:spPr>
          <a:xfrm rot="663960">
            <a:off x="9536892" y="3034102"/>
            <a:ext cx="381000" cy="199897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rIns="45720" rtlCol="0" anchor="ctr">
            <a:normAutofit fontScale="25000" lnSpcReduction="20000"/>
          </a:bodyPr>
          <a:lstStyle/>
          <a:p>
            <a:pPr algn="ctr"/>
            <a:endParaRPr lang="en-US" err="1">
              <a:solidFill>
                <a:schemeClr val="tx1"/>
              </a:solidFill>
              <a:latin typeface="Gentona Book" pitchFamily="2" charset="77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7389AFFE-C8AC-29C9-772E-0425251B81E8}"/>
              </a:ext>
            </a:extLst>
          </p:cNvPr>
          <p:cNvSpPr/>
          <p:nvPr/>
        </p:nvSpPr>
        <p:spPr>
          <a:xfrm rot="663960">
            <a:off x="9796537" y="4040319"/>
            <a:ext cx="381000" cy="199897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rIns="45720" rtlCol="0" anchor="ctr">
            <a:normAutofit fontScale="25000" lnSpcReduction="20000"/>
          </a:bodyPr>
          <a:lstStyle/>
          <a:p>
            <a:pPr algn="ctr"/>
            <a:endParaRPr lang="en-US" err="1">
              <a:solidFill>
                <a:schemeClr val="tx1"/>
              </a:solidFill>
              <a:latin typeface="Gentona Book" pitchFamily="2" charset="77"/>
            </a:endParaRPr>
          </a:p>
        </p:txBody>
      </p:sp>
      <p:cxnSp>
        <p:nvCxnSpPr>
          <p:cNvPr id="25" name="Connector: Curved 24">
            <a:extLst>
              <a:ext uri="{FF2B5EF4-FFF2-40B4-BE49-F238E27FC236}">
                <a16:creationId xmlns:a16="http://schemas.microsoft.com/office/drawing/2014/main" id="{413339D2-35DA-BBCA-236D-0ED7199B904B}"/>
              </a:ext>
            </a:extLst>
          </p:cNvPr>
          <p:cNvCxnSpPr>
            <a:cxnSpLocks/>
            <a:stCxn id="10" idx="4"/>
          </p:cNvCxnSpPr>
          <p:nvPr/>
        </p:nvCxnSpPr>
        <p:spPr>
          <a:xfrm>
            <a:off x="10299026" y="3569708"/>
            <a:ext cx="1160464" cy="705215"/>
          </a:xfrm>
          <a:prstGeom prst="curvedConnector3">
            <a:avLst>
              <a:gd name="adj1" fmla="val 41792"/>
            </a:avLst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9E61DC29-1E38-DE0E-ABC7-24D6F782CAE4}"/>
              </a:ext>
            </a:extLst>
          </p:cNvPr>
          <p:cNvSpPr txBox="1"/>
          <p:nvPr/>
        </p:nvSpPr>
        <p:spPr>
          <a:xfrm>
            <a:off x="10650448" y="4260412"/>
            <a:ext cx="15907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>
                <a:latin typeface="Gentona Book" pitchFamily="2" charset="77"/>
              </a:rPr>
              <a:t>Heat transfer to coolant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452626A-F322-C9F2-1F42-6BD011E07981}"/>
              </a:ext>
            </a:extLst>
          </p:cNvPr>
          <p:cNvSpPr txBox="1"/>
          <p:nvPr/>
        </p:nvSpPr>
        <p:spPr>
          <a:xfrm>
            <a:off x="6524872" y="5140637"/>
            <a:ext cx="10117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latin typeface="Gentona Book" pitchFamily="2" charset="77"/>
              </a:rPr>
              <a:t>Porosity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E2303EC-C4F9-AAEF-ACC5-02F6F4D14D39}"/>
              </a:ext>
            </a:extLst>
          </p:cNvPr>
          <p:cNvSpPr txBox="1"/>
          <p:nvPr/>
        </p:nvSpPr>
        <p:spPr>
          <a:xfrm>
            <a:off x="7261352" y="5109322"/>
            <a:ext cx="14658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latin typeface="Gentona Book" pitchFamily="2" charset="77"/>
              </a:rPr>
              <a:t>Thermal conductivity</a:t>
            </a:r>
          </a:p>
        </p:txBody>
      </p:sp>
      <p:sp>
        <p:nvSpPr>
          <p:cNvPr id="38" name="Arrow: Up 37">
            <a:extLst>
              <a:ext uri="{FF2B5EF4-FFF2-40B4-BE49-F238E27FC236}">
                <a16:creationId xmlns:a16="http://schemas.microsoft.com/office/drawing/2014/main" id="{8BBF3F9A-7C26-D837-A01B-4607BC8FEB20}"/>
              </a:ext>
            </a:extLst>
          </p:cNvPr>
          <p:cNvSpPr/>
          <p:nvPr/>
        </p:nvSpPr>
        <p:spPr>
          <a:xfrm rot="10800000">
            <a:off x="94645" y="2020187"/>
            <a:ext cx="628155" cy="3120450"/>
          </a:xfrm>
          <a:prstGeom prst="upArrow">
            <a:avLst/>
          </a:prstGeom>
          <a:gradFill flip="none" rotWithShape="1">
            <a:gsLst>
              <a:gs pos="0">
                <a:srgbClr val="00B050"/>
              </a:gs>
              <a:gs pos="50000">
                <a:srgbClr val="FFCCCC"/>
              </a:gs>
              <a:gs pos="56900">
                <a:srgbClr val="F8CBAD"/>
              </a:gs>
              <a:gs pos="100000">
                <a:srgbClr val="FF0000"/>
              </a:gs>
            </a:gsLst>
            <a:lin ang="16200000" scaled="1"/>
            <a:tileRect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rIns="45720" rtlCol="0" anchor="ctr">
            <a:normAutofit/>
          </a:bodyPr>
          <a:lstStyle/>
          <a:p>
            <a:pPr algn="ctr"/>
            <a:endParaRPr lang="en-US" err="1">
              <a:solidFill>
                <a:schemeClr val="tx1"/>
              </a:solidFill>
              <a:latin typeface="Gentona Book" pitchFamily="2" charset="7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9FF86B7-C6DF-0355-12AC-D6A4C2100458}"/>
              </a:ext>
            </a:extLst>
          </p:cNvPr>
          <p:cNvSpPr txBox="1"/>
          <p:nvPr/>
        </p:nvSpPr>
        <p:spPr>
          <a:xfrm>
            <a:off x="-57324" y="1140661"/>
            <a:ext cx="9278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latin typeface="Gentona Book" pitchFamily="2" charset="77"/>
              </a:rPr>
              <a:t>High k(T); low Zr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5B0852A-7A17-808B-BA0A-617291392AEE}"/>
              </a:ext>
            </a:extLst>
          </p:cNvPr>
          <p:cNvSpPr txBox="1"/>
          <p:nvPr/>
        </p:nvSpPr>
        <p:spPr>
          <a:xfrm>
            <a:off x="-112505" y="5048304"/>
            <a:ext cx="10381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latin typeface="Gentona Book" pitchFamily="2" charset="77"/>
              </a:rPr>
              <a:t>Low k(T); high Zr</a:t>
            </a:r>
          </a:p>
        </p:txBody>
      </p:sp>
      <p:sp>
        <p:nvSpPr>
          <p:cNvPr id="26" name="Arrow: Up 25">
            <a:extLst>
              <a:ext uri="{FF2B5EF4-FFF2-40B4-BE49-F238E27FC236}">
                <a16:creationId xmlns:a16="http://schemas.microsoft.com/office/drawing/2014/main" id="{E9E4AFA7-BD39-2DDD-975F-EBCD875274C4}"/>
              </a:ext>
            </a:extLst>
          </p:cNvPr>
          <p:cNvSpPr/>
          <p:nvPr/>
        </p:nvSpPr>
        <p:spPr>
          <a:xfrm>
            <a:off x="6723045" y="1988872"/>
            <a:ext cx="628155" cy="3120450"/>
          </a:xfrm>
          <a:prstGeom prst="upArrow">
            <a:avLst/>
          </a:prstGeom>
          <a:solidFill>
            <a:schemeClr val="accent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rIns="45720" rtlCol="0" anchor="ctr">
            <a:normAutofit/>
          </a:bodyPr>
          <a:lstStyle/>
          <a:p>
            <a:pPr algn="ctr"/>
            <a:endParaRPr lang="en-US" err="1">
              <a:solidFill>
                <a:schemeClr val="tx1"/>
              </a:solidFill>
              <a:latin typeface="Gentona Book" pitchFamily="2" charset="77"/>
            </a:endParaRPr>
          </a:p>
        </p:txBody>
      </p:sp>
      <p:sp>
        <p:nvSpPr>
          <p:cNvPr id="28" name="Arrow: Up 27">
            <a:extLst>
              <a:ext uri="{FF2B5EF4-FFF2-40B4-BE49-F238E27FC236}">
                <a16:creationId xmlns:a16="http://schemas.microsoft.com/office/drawing/2014/main" id="{1968C9E0-50D4-B9C4-DD08-4E7294E7B86C}"/>
              </a:ext>
            </a:extLst>
          </p:cNvPr>
          <p:cNvSpPr/>
          <p:nvPr/>
        </p:nvSpPr>
        <p:spPr>
          <a:xfrm rot="10800000">
            <a:off x="7685971" y="1983988"/>
            <a:ext cx="628155" cy="3120450"/>
          </a:xfrm>
          <a:prstGeom prst="upArrow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rIns="45720" rtlCol="0" anchor="ctr">
            <a:normAutofit/>
          </a:bodyPr>
          <a:lstStyle/>
          <a:p>
            <a:pPr algn="ctr"/>
            <a:endParaRPr lang="en-US" err="1">
              <a:solidFill>
                <a:schemeClr val="tx1"/>
              </a:solidFill>
              <a:latin typeface="Gentona Book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956754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1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33" grpId="0"/>
      <p:bldP spid="36" grpId="0"/>
      <p:bldP spid="37" grpId="0"/>
      <p:bldP spid="38" grpId="0" animBg="1"/>
      <p:bldP spid="3" grpId="0"/>
      <p:bldP spid="24" grpId="0"/>
      <p:bldP spid="26" grpId="0" animBg="1"/>
      <p:bldP spid="2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CEE53B-4F17-C311-A79D-1446FEE962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Historical Thermal Conductivity Work Has Focused on Bulk Properties </a:t>
            </a:r>
          </a:p>
        </p:txBody>
      </p:sp>
      <p:pic>
        <p:nvPicPr>
          <p:cNvPr id="2050" name="Picture 2" descr="Flash Diffusivity Method: A Survey of Capabilities | Electronics Cooling">
            <a:extLst>
              <a:ext uri="{FF2B5EF4-FFF2-40B4-BE49-F238E27FC236}">
                <a16:creationId xmlns:a16="http://schemas.microsoft.com/office/drawing/2014/main" id="{8721B560-235C-4C78-0DCB-86688CD7DF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176" y="2976593"/>
            <a:ext cx="4709793" cy="3218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D172CE7-DCF1-A235-6BD6-A67B3473226A}"/>
              </a:ext>
            </a:extLst>
          </p:cNvPr>
          <p:cNvSpPr txBox="1"/>
          <p:nvPr/>
        </p:nvSpPr>
        <p:spPr>
          <a:xfrm>
            <a:off x="96699" y="5936733"/>
            <a:ext cx="6094428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>
                <a:latin typeface="Gentona Book" panose="00000800000000000000" charset="0"/>
              </a:rPr>
              <a:t>https://www.electronics-cooling.com/2002/05/flash-diffusivity-method-a-survey-of-capabilities/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E4A7160-AF47-5233-1EFC-60F7C25AD77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920" b="4557"/>
          <a:stretch/>
        </p:blipFill>
        <p:spPr>
          <a:xfrm>
            <a:off x="7830720" y="509050"/>
            <a:ext cx="3189215" cy="242192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71F5E7F-E575-5F7E-D125-754BED9D3DF4}"/>
              </a:ext>
            </a:extLst>
          </p:cNvPr>
          <p:cNvSpPr txBox="1"/>
          <p:nvPr/>
        </p:nvSpPr>
        <p:spPr>
          <a:xfrm>
            <a:off x="96699" y="6138390"/>
            <a:ext cx="773402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>
                <a:latin typeface="Gentona Book" panose="00000800000000000000" charset="0"/>
              </a:rPr>
              <a:t>Yoichi Takahashi, Michio </a:t>
            </a:r>
            <a:r>
              <a:rPr lang="en-US" sz="1000" err="1">
                <a:latin typeface="Gentona Book" panose="00000800000000000000" charset="0"/>
              </a:rPr>
              <a:t>Yamawaki</a:t>
            </a:r>
            <a:r>
              <a:rPr lang="en-US" sz="1000">
                <a:latin typeface="Gentona Book" panose="00000800000000000000" charset="0"/>
              </a:rPr>
              <a:t>, </a:t>
            </a:r>
            <a:r>
              <a:rPr lang="en-US" sz="1000" err="1">
                <a:latin typeface="Gentona Book" panose="00000800000000000000" charset="0"/>
              </a:rPr>
              <a:t>Kazutaka</a:t>
            </a:r>
            <a:r>
              <a:rPr lang="en-US" sz="1000">
                <a:latin typeface="Gentona Book" panose="00000800000000000000" charset="0"/>
              </a:rPr>
              <a:t> Yamamoto, Thermophysical properties of uranium-zirconium alloys, Journal of Nuclear Materials, Volume 154, Issue 1, 1988, Pages 141-144, ISSN 0022-3115, https://doi.org/10.1016/0022-3115(88)90127-4.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FBEF4C8-41A1-B9B5-A289-CBD9A0CAB894}"/>
              </a:ext>
            </a:extLst>
          </p:cNvPr>
          <p:cNvSpPr txBox="1"/>
          <p:nvPr/>
        </p:nvSpPr>
        <p:spPr>
          <a:xfrm>
            <a:off x="263951" y="1805176"/>
            <a:ext cx="658539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000">
                <a:latin typeface="Gentona Book" pitchFamily="2" charset="77"/>
              </a:rPr>
              <a:t>Data is scarce on irradiated U-Zr fuels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>
                <a:latin typeface="Gentona Book" pitchFamily="2" charset="77"/>
              </a:rPr>
              <a:t>Majority of studies focused on bulk characterization of fresh U-Zr alloys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>
                <a:latin typeface="Gentona Book" pitchFamily="2" charset="77"/>
              </a:rPr>
              <a:t>Available data on irradiated U-Zr alloys is bulk measurement using laser flash analysis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>
                <a:latin typeface="Gentona Book" pitchFamily="2" charset="77"/>
              </a:rPr>
              <a:t>Unable to measure thermal properties of individual phases, necessary for modeling efforts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>
                <a:latin typeface="Gentona Book" pitchFamily="2" charset="77"/>
              </a:rPr>
              <a:t>Difficult to distinguish between impacts of porosity and constituent redistribution on thermal conductivity </a:t>
            </a:r>
          </a:p>
        </p:txBody>
      </p:sp>
    </p:spTree>
    <p:extLst>
      <p:ext uri="{BB962C8B-B14F-4D97-AF65-F5344CB8AC3E}">
        <p14:creationId xmlns:p14="http://schemas.microsoft.com/office/powerpoint/2010/main" val="6346092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3AF19E-2C96-8FE2-EEE4-0574378CAF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Local Thermal Property Measurements Can Enhance Model Accuracy</a:t>
            </a:r>
          </a:p>
        </p:txBody>
      </p:sp>
      <p:pic>
        <p:nvPicPr>
          <p:cNvPr id="4" name="Picture 12" descr="Measuring thermal properties of thin layers with rough surfaces by using  the bidirectional heat flow approach">
            <a:extLst>
              <a:ext uri="{FF2B5EF4-FFF2-40B4-BE49-F238E27FC236}">
                <a16:creationId xmlns:a16="http://schemas.microsoft.com/office/drawing/2014/main" id="{69AA1B50-FF9E-EABB-3C15-CE46C7912A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78" t="7270" b="16802"/>
          <a:stretch/>
        </p:blipFill>
        <p:spPr bwMode="auto">
          <a:xfrm>
            <a:off x="381001" y="1861794"/>
            <a:ext cx="3645727" cy="3617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52EF6BD-6E95-0E81-B29A-F941DD636F03}"/>
              </a:ext>
            </a:extLst>
          </p:cNvPr>
          <p:cNvSpPr txBox="1"/>
          <p:nvPr/>
        </p:nvSpPr>
        <p:spPr>
          <a:xfrm>
            <a:off x="100860" y="6076915"/>
            <a:ext cx="1198964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err="1">
                <a:latin typeface="Gentona Book" panose="00000800000000000000" charset="0"/>
              </a:rPr>
              <a:t>Fladischer</a:t>
            </a:r>
            <a:r>
              <a:rPr lang="en-US" sz="1000">
                <a:latin typeface="Gentona Book" panose="00000800000000000000" charset="0"/>
              </a:rPr>
              <a:t>, Katrin, </a:t>
            </a:r>
            <a:r>
              <a:rPr lang="en-US" sz="1000" err="1">
                <a:latin typeface="Gentona Book" panose="00000800000000000000" charset="0"/>
              </a:rPr>
              <a:t>Leitgeb</a:t>
            </a:r>
            <a:r>
              <a:rPr lang="en-US" sz="1000">
                <a:latin typeface="Gentona Book" panose="00000800000000000000" charset="0"/>
              </a:rPr>
              <a:t>, Verena, </a:t>
            </a:r>
            <a:r>
              <a:rPr lang="en-US" sz="1000" err="1">
                <a:latin typeface="Gentona Book" panose="00000800000000000000" charset="0"/>
              </a:rPr>
              <a:t>Fernbach</a:t>
            </a:r>
            <a:r>
              <a:rPr lang="en-US" sz="1000">
                <a:latin typeface="Gentona Book" panose="00000800000000000000" charset="0"/>
              </a:rPr>
              <a:t>, Simon and </a:t>
            </a:r>
            <a:r>
              <a:rPr lang="en-US" sz="1000" err="1">
                <a:latin typeface="Gentona Book" panose="00000800000000000000" charset="0"/>
              </a:rPr>
              <a:t>Mitterhuber</a:t>
            </a:r>
            <a:r>
              <a:rPr lang="en-US" sz="1000">
                <a:latin typeface="Gentona Book" panose="00000800000000000000" charset="0"/>
              </a:rPr>
              <a:t>, Lisa. "Measuring thermal properties of thin layers with rough surfaces by using the bidirectional heat flow approach" </a:t>
            </a:r>
            <a:r>
              <a:rPr lang="en-US" sz="1000" i="1">
                <a:latin typeface="Gentona Book" panose="00000800000000000000" charset="0"/>
              </a:rPr>
              <a:t>tm - </a:t>
            </a:r>
            <a:r>
              <a:rPr lang="en-US" sz="1000" i="1" err="1">
                <a:latin typeface="Gentona Book" panose="00000800000000000000" charset="0"/>
              </a:rPr>
              <a:t>Technisches</a:t>
            </a:r>
            <a:r>
              <a:rPr lang="en-US" sz="1000" i="1">
                <a:latin typeface="Gentona Book" panose="00000800000000000000" charset="0"/>
              </a:rPr>
              <a:t> </a:t>
            </a:r>
            <a:r>
              <a:rPr lang="en-US" sz="1000" i="1" err="1">
                <a:latin typeface="Gentona Book" panose="00000800000000000000" charset="0"/>
              </a:rPr>
              <a:t>Messen</a:t>
            </a:r>
            <a:r>
              <a:rPr lang="en-US" sz="1000">
                <a:latin typeface="Gentona Book" panose="00000800000000000000" charset="0"/>
              </a:rPr>
              <a:t>, vol. 89, no. 5, 2022, pp. 343-351. </a:t>
            </a:r>
            <a:r>
              <a:rPr lang="en-US" sz="1000">
                <a:latin typeface="Gentona Book" panose="00000800000000000000" charset="0"/>
                <a:hlinkClick r:id="rId3"/>
              </a:rPr>
              <a:t>https://doi.org/10.1515/teme-2021-0118</a:t>
            </a:r>
            <a:endParaRPr lang="en-US" sz="1000">
              <a:latin typeface="Gentona Book" panose="00000800000000000000" charset="0"/>
            </a:endParaRP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62FBA67F-EA83-5BF2-086A-51BB490228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1" t="2851" r="39946" b="2133"/>
          <a:stretch/>
        </p:blipFill>
        <p:spPr bwMode="auto">
          <a:xfrm>
            <a:off x="4207498" y="1350724"/>
            <a:ext cx="3062287" cy="2320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133DB60E-51EA-B9F9-863F-7AF9B45F83F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3" t="2112" r="39796" b="1793"/>
          <a:stretch/>
        </p:blipFill>
        <p:spPr bwMode="auto">
          <a:xfrm>
            <a:off x="4742681" y="3420404"/>
            <a:ext cx="3113701" cy="2320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A3908F8-A37A-3515-62EF-1CE5FD09FC04}"/>
              </a:ext>
            </a:extLst>
          </p:cNvPr>
          <p:cNvSpPr txBox="1"/>
          <p:nvPr/>
        </p:nvSpPr>
        <p:spPr>
          <a:xfrm>
            <a:off x="7985738" y="1105826"/>
            <a:ext cx="4036047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000">
                <a:latin typeface="Gentona Book" pitchFamily="2" charset="77"/>
              </a:rPr>
              <a:t>Spot size of probe laser ~ </a:t>
            </a:r>
            <a:r>
              <a:rPr lang="en-US" sz="2000">
                <a:latin typeface="Gentona Book" panose="00000800000000000000" charset="0"/>
              </a:rPr>
              <a:t>2 </a:t>
            </a:r>
            <a:r>
              <a:rPr lang="en-US" sz="2000">
                <a:latin typeface="Gentona Book" panose="00000800000000000000" charset="0"/>
                <a:cs typeface="Times New Roman" panose="02020603050405020304" pitchFamily="18" charset="0"/>
              </a:rPr>
              <a:t>µm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>
                <a:latin typeface="Gentona Book" panose="00000800000000000000" charset="0"/>
                <a:cs typeface="Times New Roman" panose="02020603050405020304" pitchFamily="18" charset="0"/>
              </a:rPr>
              <a:t>Allows for measurement of individual phases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>
                <a:latin typeface="Gentona Book" panose="00000800000000000000" charset="0"/>
                <a:cs typeface="Times New Roman" panose="02020603050405020304" pitchFamily="18" charset="0"/>
              </a:rPr>
              <a:t>Can aim laser around pores, minimizing effects of porosity on thermal property values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>
                <a:latin typeface="Gentona Book" panose="00000800000000000000" charset="0"/>
                <a:cs typeface="Times New Roman" panose="02020603050405020304" pitchFamily="18" charset="0"/>
              </a:rPr>
              <a:t>Non-destructive technique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>
                <a:latin typeface="Gentona Book" panose="00000800000000000000" charset="0"/>
                <a:cs typeface="Times New Roman" panose="02020603050405020304" pitchFamily="18" charset="0"/>
              </a:rPr>
              <a:t>Can correlate thermal properties with EPMA and TEM results</a:t>
            </a:r>
            <a:endParaRPr lang="en-US" sz="2000">
              <a:latin typeface="Gentona Book" panose="0000080000000000000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>
                <a:latin typeface="Gentona Book" panose="00000800000000000000" charset="0"/>
                <a:cs typeface="Times New Roman" panose="02020603050405020304" pitchFamily="18" charset="0"/>
              </a:rPr>
              <a:t>Instrument gathers thermal diffusivity values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>
                <a:latin typeface="Gentona Book" panose="00000800000000000000" charset="0"/>
                <a:cs typeface="Times New Roman" panose="02020603050405020304" pitchFamily="18" charset="0"/>
              </a:rPr>
              <a:t>Use Kopp-Neumann rule to calculate thermal conductivity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2EA4141-0934-BAD1-1AA9-4B20C294E610}"/>
              </a:ext>
            </a:extLst>
          </p:cNvPr>
          <p:cNvSpPr txBox="1"/>
          <p:nvPr/>
        </p:nvSpPr>
        <p:spPr>
          <a:xfrm>
            <a:off x="8280222" y="508805"/>
            <a:ext cx="25095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u="sng">
                <a:latin typeface="Gentona Book" pitchFamily="2" charset="77"/>
              </a:rPr>
              <a:t>RTE #24-4956</a:t>
            </a:r>
          </a:p>
        </p:txBody>
      </p:sp>
      <p:pic>
        <p:nvPicPr>
          <p:cNvPr id="5" name="Picture 2" descr="Home Page - NSUF">
            <a:extLst>
              <a:ext uri="{FF2B5EF4-FFF2-40B4-BE49-F238E27FC236}">
                <a16:creationId xmlns:a16="http://schemas.microsoft.com/office/drawing/2014/main" id="{8783E791-EBD1-19FE-DE9E-0023B2F558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2531" y="319496"/>
            <a:ext cx="1557971" cy="77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65566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42D9C-9133-6B85-2F9B-41A5F376E3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Thermal Conductivity Experimental Set-up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BCBA5A-7B19-8B34-FBD8-C6D90E433D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Error bars are from the average of angles recorded at one location (0, 45, 90, and 135 degrees) and standard deviation taken as error</a:t>
            </a:r>
          </a:p>
          <a:p>
            <a:r>
              <a:rPr lang="en-US"/>
              <a:t>Fiducial markings were used to ensure relatively even spacing between sample points</a:t>
            </a:r>
          </a:p>
          <a:p>
            <a:pPr lvl="1"/>
            <a:r>
              <a:rPr lang="en-US"/>
              <a:t>Additionally, can couple this to EPMA and TEM </a:t>
            </a:r>
            <a:r>
              <a:rPr lang="en-US" err="1"/>
              <a:t>liftouts</a:t>
            </a:r>
            <a:r>
              <a:rPr lang="en-US"/>
              <a:t> to correlate to phases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9B03A3-4489-F1D3-C9E3-A71427E2DB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9653" y="3426035"/>
            <a:ext cx="5552694" cy="294205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4C10462-D537-3F74-2A12-0BABD5D78D08}"/>
              </a:ext>
            </a:extLst>
          </p:cNvPr>
          <p:cNvSpPr/>
          <p:nvPr/>
        </p:nvSpPr>
        <p:spPr>
          <a:xfrm rot="1320913">
            <a:off x="6204386" y="3430311"/>
            <a:ext cx="338328" cy="1235087"/>
          </a:xfrm>
          <a:prstGeom prst="rect">
            <a:avLst/>
          </a:prstGeom>
          <a:solidFill>
            <a:schemeClr val="accent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rIns="45720" rtlCol="0" anchor="ctr">
            <a:normAutofit/>
          </a:bodyPr>
          <a:lstStyle/>
          <a:p>
            <a:pPr algn="ctr"/>
            <a:endParaRPr lang="en-US" err="1">
              <a:solidFill>
                <a:schemeClr val="tx1"/>
              </a:solidFill>
              <a:latin typeface="Gentona Book" pitchFamily="2" charset="77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4C12D9B-AF8A-0C81-E82F-646795755081}"/>
              </a:ext>
            </a:extLst>
          </p:cNvPr>
          <p:cNvSpPr/>
          <p:nvPr/>
        </p:nvSpPr>
        <p:spPr>
          <a:xfrm rot="1459296">
            <a:off x="5485644" y="4904123"/>
            <a:ext cx="338328" cy="1490297"/>
          </a:xfrm>
          <a:prstGeom prst="rect">
            <a:avLst/>
          </a:prstGeom>
          <a:solidFill>
            <a:schemeClr val="accent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rIns="45720" rtlCol="0" anchor="ctr">
            <a:normAutofit/>
          </a:bodyPr>
          <a:lstStyle/>
          <a:p>
            <a:pPr algn="ctr"/>
            <a:endParaRPr lang="en-US" err="1">
              <a:solidFill>
                <a:schemeClr val="tx1"/>
              </a:solidFill>
              <a:latin typeface="Gentona Book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2788269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6E2C2F-52B3-D633-85E8-DB5FC459B3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1" y="10050"/>
            <a:ext cx="10975847" cy="843717"/>
          </a:xfrm>
        </p:spPr>
        <p:txBody>
          <a:bodyPr/>
          <a:lstStyle/>
          <a:p>
            <a:r>
              <a:rPr lang="en-US"/>
              <a:t>Local Thermal Conductivity is Lowest in Porous Fuel Center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0A107F-17FB-AE72-D7F3-DDAA0CF118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22481" y="937860"/>
            <a:ext cx="7316134" cy="56008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F7FE411-B490-FB1E-8B73-D017E74885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1896" y="1550148"/>
            <a:ext cx="5790048" cy="422064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E4CD9F8-1AB3-A42B-B709-EFB167992CEF}"/>
              </a:ext>
            </a:extLst>
          </p:cNvPr>
          <p:cNvSpPr txBox="1"/>
          <p:nvPr/>
        </p:nvSpPr>
        <p:spPr>
          <a:xfrm>
            <a:off x="6165008" y="5727000"/>
            <a:ext cx="590382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/>
              <a:t>Dawn E. Janney. Metallic fuels handbook, part 1. Technical Report INL/EXT-15-36520,Idaho National Laboratory, 2018.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529A9C7-64C1-C492-FC31-1CC0EAC2CF36}"/>
              </a:ext>
            </a:extLst>
          </p:cNvPr>
          <p:cNvSpPr/>
          <p:nvPr/>
        </p:nvSpPr>
        <p:spPr>
          <a:xfrm>
            <a:off x="6718852" y="3660468"/>
            <a:ext cx="274801" cy="256719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rIns="45720" rtlCol="0" anchor="ctr">
            <a:normAutofit fontScale="40000" lnSpcReduction="20000"/>
          </a:bodyPr>
          <a:lstStyle/>
          <a:p>
            <a:pPr algn="ctr"/>
            <a:endParaRPr lang="en-US" err="1">
              <a:solidFill>
                <a:schemeClr val="tx1"/>
              </a:solidFill>
              <a:latin typeface="Gentona Book" pitchFamily="2" charset="77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1114EB7-F646-5351-1ED1-47C2EC220AA8}"/>
              </a:ext>
            </a:extLst>
          </p:cNvPr>
          <p:cNvSpPr/>
          <p:nvPr/>
        </p:nvSpPr>
        <p:spPr>
          <a:xfrm>
            <a:off x="6718851" y="4030472"/>
            <a:ext cx="274801" cy="256719"/>
          </a:xfrm>
          <a:prstGeom prst="ellipse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rIns="45720" rtlCol="0" anchor="ctr">
            <a:normAutofit fontScale="40000" lnSpcReduction="20000"/>
          </a:bodyPr>
          <a:lstStyle/>
          <a:p>
            <a:pPr algn="ctr"/>
            <a:endParaRPr lang="en-US" err="1">
              <a:solidFill>
                <a:schemeClr val="tx1"/>
              </a:solidFill>
              <a:latin typeface="Gentona Book" pitchFamily="2" charset="7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7FAADB8-C3B9-5C5F-4FEC-6DEC3B861539}"/>
              </a:ext>
            </a:extLst>
          </p:cNvPr>
          <p:cNvSpPr txBox="1"/>
          <p:nvPr/>
        </p:nvSpPr>
        <p:spPr>
          <a:xfrm>
            <a:off x="6856251" y="3291136"/>
            <a:ext cx="60628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el-GR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-U</a:t>
            </a:r>
            <a:endParaRPr lang="en-US" b="1">
              <a:solidFill>
                <a:srgbClr val="FF0000"/>
              </a:solidFill>
              <a:latin typeface="Gentona Book" pitchFamily="2" charset="7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1A20FE0-0983-F72A-C45D-63EFD44574AF}"/>
              </a:ext>
            </a:extLst>
          </p:cNvPr>
          <p:cNvSpPr txBox="1"/>
          <p:nvPr/>
        </p:nvSpPr>
        <p:spPr>
          <a:xfrm>
            <a:off x="6886068" y="4047566"/>
            <a:ext cx="7787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U-Zr</a:t>
            </a:r>
            <a:endParaRPr lang="en-US" b="1">
              <a:solidFill>
                <a:schemeClr val="accent2"/>
              </a:solidFill>
              <a:latin typeface="Gentona Book" pitchFamily="2" charset="7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6A57472-9B70-95D6-0390-A1AD4586925E}"/>
              </a:ext>
            </a:extLst>
          </p:cNvPr>
          <p:cNvSpPr txBox="1"/>
          <p:nvPr/>
        </p:nvSpPr>
        <p:spPr>
          <a:xfrm>
            <a:off x="150724" y="782386"/>
            <a:ext cx="118612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>
                <a:latin typeface="Gentona Book" pitchFamily="2" charset="77"/>
              </a:rPr>
              <a:t>Thermal diffusivity lowest in Zr-enriched fuel center (</a:t>
            </a:r>
            <a:r>
              <a:rPr lang="en-US">
                <a:latin typeface="Gentona Book" panose="00000800000000000000" charset="0"/>
              </a:rPr>
              <a:t>likely </a:t>
            </a:r>
            <a:r>
              <a:rPr lang="el-GR"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n-US">
                <a:latin typeface="Gentona Book" panose="00000800000000000000" charset="0"/>
                <a:cs typeface="Times New Roman" panose="02020603050405020304" pitchFamily="18" charset="0"/>
              </a:rPr>
              <a:t>- or </a:t>
            </a:r>
            <a:r>
              <a:rPr lang="el-GR"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US">
                <a:latin typeface="Gentona Book" panose="00000800000000000000" charset="0"/>
                <a:cs typeface="Times New Roman" panose="02020603050405020304" pitchFamily="18" charset="0"/>
              </a:rPr>
              <a:t>-UZr</a:t>
            </a:r>
            <a:r>
              <a:rPr lang="en-US" baseline="-25000">
                <a:latin typeface="Gentona Book" panose="00000800000000000000" charset="0"/>
                <a:cs typeface="Times New Roman" panose="02020603050405020304" pitchFamily="18" charset="0"/>
              </a:rPr>
              <a:t>2</a:t>
            </a:r>
            <a:r>
              <a:rPr lang="en-US">
                <a:latin typeface="Gentona Book" panose="00000800000000000000" charset="0"/>
                <a:cs typeface="Times New Roman" panose="02020603050405020304" pitchFamily="18" charset="0"/>
              </a:rPr>
              <a:t>) and highest in dual phase peripheral region—U-rich phase (likely </a:t>
            </a:r>
            <a:r>
              <a:rPr lang="el-GR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>
                <a:latin typeface="Gentona Book" panose="00000800000000000000" charset="0"/>
                <a:cs typeface="Times New Roman" panose="02020603050405020304" pitchFamily="18" charset="0"/>
              </a:rPr>
              <a:t>-U) and Zr-rich phase (likely </a:t>
            </a:r>
            <a:r>
              <a:rPr lang="el-GR"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US">
                <a:latin typeface="Gentona Book" panose="00000800000000000000" charset="0"/>
                <a:cs typeface="Times New Roman" panose="02020603050405020304" pitchFamily="18" charset="0"/>
              </a:rPr>
              <a:t>-UZr</a:t>
            </a:r>
            <a:r>
              <a:rPr lang="en-US" baseline="-25000">
                <a:latin typeface="Gentona Book" panose="00000800000000000000" charset="0"/>
                <a:cs typeface="Times New Roman" panose="02020603050405020304" pitchFamily="18" charset="0"/>
              </a:rPr>
              <a:t>2</a:t>
            </a:r>
            <a:r>
              <a:rPr lang="en-US">
                <a:latin typeface="Gentona Book" panose="00000800000000000000" charset="0"/>
                <a:cs typeface="Times New Roman" panose="02020603050405020304" pitchFamily="18" charset="0"/>
              </a:rPr>
              <a:t>)</a:t>
            </a:r>
            <a:endParaRPr lang="en-US">
              <a:latin typeface="Gentona Book" panose="00000800000000000000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166127-AEE7-C425-F771-E6438982E4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92044" y="5945177"/>
            <a:ext cx="419158" cy="304843"/>
          </a:xfrm>
          <a:prstGeom prst="rect">
            <a:avLst/>
          </a:prstGeom>
        </p:spPr>
      </p:pic>
      <p:pic>
        <p:nvPicPr>
          <p:cNvPr id="3" name="Picture 2" descr="Home Page - NSUF">
            <a:extLst>
              <a:ext uri="{FF2B5EF4-FFF2-40B4-BE49-F238E27FC236}">
                <a16:creationId xmlns:a16="http://schemas.microsoft.com/office/drawing/2014/main" id="{E7C62CE0-CB27-FF21-64D7-02B958516C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7862" y="7356"/>
            <a:ext cx="1557971" cy="77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90416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877E30-1784-C1F8-EF5E-48D3C755B0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Next Steps: Kopp-Neumann Rule and Thermal Conductivity Calculations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CFFC41D-0FC5-ED69-D5C8-F6E5A82CC60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81001" y="982218"/>
                <a:ext cx="11429360" cy="5385876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sub>
                        </m:sSub>
                      </m:e>
                    </m:nary>
                  </m:oMath>
                </a14:m>
                <a:endParaRPr lang="en-US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US"/>
                  <a:t> = heat capacity of alloy;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/>
                  <a:t> = atomic fraction of each of the n elements in the alloy;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US"/>
                  <a:t> = atomic heat capacity of each of the n elements in the alloy</a:t>
                </a:r>
              </a:p>
              <a:p>
                <a:pPr lvl="1"/>
                <a:r>
                  <a:rPr lang="en-US"/>
                  <a:t>Can calculate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US"/>
                  <a:t> for each data point for calculation of thermal conductivity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𝑘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𝑇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𝑇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/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𝑘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</m:d>
                  </m:oMath>
                </a14:m>
                <a:r>
                  <a:rPr lang="en-US"/>
                  <a:t> = thermal conductivity;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𝑇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/>
                  <a:t> = thermal diffusivity;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𝑇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/>
                  <a:t> = density;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US"/>
                  <a:t> = heat capacity</a:t>
                </a:r>
              </a:p>
              <a:p>
                <a:pPr lvl="1"/>
                <a:r>
                  <a:rPr lang="en-US"/>
                  <a:t>Can include a correction in the calculation of the density for porosity 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CFFC41D-0FC5-ED69-D5C8-F6E5A82CC60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81001" y="982218"/>
                <a:ext cx="11429360" cy="5385876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A22F3194-7313-2AA2-8D01-2FCAEA6771D8}"/>
              </a:ext>
            </a:extLst>
          </p:cNvPr>
          <p:cNvSpPr txBox="1"/>
          <p:nvPr/>
        </p:nvSpPr>
        <p:spPr>
          <a:xfrm>
            <a:off x="0" y="6044928"/>
            <a:ext cx="123523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>
                <a:latin typeface="Gentona Book" panose="00000800000000000000" charset="0"/>
              </a:rPr>
              <a:t>J. Leitner, P. </a:t>
            </a:r>
            <a:r>
              <a:rPr lang="en-US" sz="1200" err="1">
                <a:latin typeface="Gentona Book" panose="00000800000000000000" charset="0"/>
              </a:rPr>
              <a:t>Voňka</a:t>
            </a:r>
            <a:r>
              <a:rPr lang="en-US" sz="1200">
                <a:latin typeface="Gentona Book" panose="00000800000000000000" charset="0"/>
              </a:rPr>
              <a:t>, D. </a:t>
            </a:r>
            <a:r>
              <a:rPr lang="en-US" sz="1200" err="1">
                <a:latin typeface="Gentona Book" panose="00000800000000000000" charset="0"/>
              </a:rPr>
              <a:t>Sedmidubský</a:t>
            </a:r>
            <a:r>
              <a:rPr lang="en-US" sz="1200">
                <a:latin typeface="Gentona Book" panose="00000800000000000000" charset="0"/>
              </a:rPr>
              <a:t>, P. Svoboda, Application of Neumann–Kopp rule for the estimation of heat capacity of mixed oxides, </a:t>
            </a:r>
            <a:r>
              <a:rPr lang="en-US" sz="1200" err="1">
                <a:latin typeface="Gentona Book" panose="00000800000000000000" charset="0"/>
              </a:rPr>
              <a:t>Thermochimica</a:t>
            </a:r>
            <a:r>
              <a:rPr lang="en-US" sz="1200">
                <a:latin typeface="Gentona Book" panose="00000800000000000000" charset="0"/>
              </a:rPr>
              <a:t> Acta, Volume 497, Issues 1–2, 2010, Pages 7-13, ISSN 0040-6031, https://doi.org/10.1016/j.tca.2009.08.002.</a:t>
            </a:r>
          </a:p>
        </p:txBody>
      </p:sp>
    </p:spTree>
    <p:extLst>
      <p:ext uri="{BB962C8B-B14F-4D97-AF65-F5344CB8AC3E}">
        <p14:creationId xmlns:p14="http://schemas.microsoft.com/office/powerpoint/2010/main" val="32715743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544CA8-7EA3-39C0-DCC1-89C089957C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Summary of Annular U-Zr Behavior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4004B9-BAE1-74E4-BAC6-BEB645C915D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147" t="7689" r="11357" b="3954"/>
          <a:stretch/>
        </p:blipFill>
        <p:spPr>
          <a:xfrm>
            <a:off x="70133" y="1662727"/>
            <a:ext cx="3874476" cy="3296756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DF662EF-EB48-D1DA-743E-1809A75B94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7874" y="1388556"/>
            <a:ext cx="4886649" cy="3740960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F6C8F5C9-14E9-1082-951D-1E00C8F4191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996" t="7539" r="9201" b="4900"/>
          <a:stretch/>
        </p:blipFill>
        <p:spPr>
          <a:xfrm>
            <a:off x="4061569" y="1662727"/>
            <a:ext cx="4072341" cy="3296756"/>
          </a:xfrm>
          <a:prstGeom prst="rect">
            <a:avLst/>
          </a:prstGeom>
        </p:spPr>
      </p:pic>
      <p:sp>
        <p:nvSpPr>
          <p:cNvPr id="83" name="Rectangle: Rounded Corners 82">
            <a:extLst>
              <a:ext uri="{FF2B5EF4-FFF2-40B4-BE49-F238E27FC236}">
                <a16:creationId xmlns:a16="http://schemas.microsoft.com/office/drawing/2014/main" id="{8C1C6E34-4819-2CBF-0686-7BF7EBE40DD7}"/>
              </a:ext>
            </a:extLst>
          </p:cNvPr>
          <p:cNvSpPr/>
          <p:nvPr/>
        </p:nvSpPr>
        <p:spPr>
          <a:xfrm>
            <a:off x="381001" y="5201596"/>
            <a:ext cx="11429360" cy="74692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rIns="45720" rtlCol="0" anchor="ctr">
            <a:normAutofit/>
          </a:bodyPr>
          <a:lstStyle/>
          <a:p>
            <a:pPr algn="ctr"/>
            <a:endParaRPr lang="en-US" err="1">
              <a:solidFill>
                <a:schemeClr val="tx1"/>
              </a:solidFill>
              <a:latin typeface="Gentona Book" pitchFamily="2" charset="77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DEA40AED-5288-6858-003F-626616905505}"/>
              </a:ext>
            </a:extLst>
          </p:cNvPr>
          <p:cNvSpPr txBox="1"/>
          <p:nvPr/>
        </p:nvSpPr>
        <p:spPr>
          <a:xfrm>
            <a:off x="518904" y="5251894"/>
            <a:ext cx="111535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latin typeface="Gentona Book" pitchFamily="2" charset="77"/>
              </a:rPr>
              <a:t>Porosity is highest and thermal diffusivity is lowest in (U, Zr) central region. Whole fuel rod demonstrates thermal property degradation (decreasing fuel efficiency) as compared to as-cast diffusivity.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B54524-B7BE-CD2D-794B-C2E7004EF8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4767598"/>
            <a:ext cx="298421" cy="2170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B0FDD3D-4BAC-948A-03B7-A7C1917005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25795" y="4754989"/>
            <a:ext cx="298421" cy="21703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51BBBEC-BEAE-75F1-788D-BABDB35F98AD}"/>
              </a:ext>
            </a:extLst>
          </p:cNvPr>
          <p:cNvSpPr/>
          <p:nvPr/>
        </p:nvSpPr>
        <p:spPr>
          <a:xfrm>
            <a:off x="5929313" y="2812256"/>
            <a:ext cx="1233487" cy="938213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rIns="45720" rtlCol="0" anchor="ctr">
            <a:normAutofit/>
          </a:bodyPr>
          <a:lstStyle/>
          <a:p>
            <a:pPr algn="ctr"/>
            <a:endParaRPr lang="en-US" err="1">
              <a:solidFill>
                <a:schemeClr val="tx1"/>
              </a:solidFill>
              <a:latin typeface="Gentona Book" pitchFamily="2" charset="77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8813728-DFEE-DF20-51D8-1863D25AA8F2}"/>
              </a:ext>
            </a:extLst>
          </p:cNvPr>
          <p:cNvSpPr/>
          <p:nvPr/>
        </p:nvSpPr>
        <p:spPr>
          <a:xfrm>
            <a:off x="6396845" y="3636837"/>
            <a:ext cx="298422" cy="252413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rIns="45720" rtlCol="0" anchor="ctr">
            <a:normAutofit fontScale="70000" lnSpcReduction="20000"/>
          </a:bodyPr>
          <a:lstStyle/>
          <a:p>
            <a:pPr algn="ctr"/>
            <a:endParaRPr lang="en-US" err="1">
              <a:solidFill>
                <a:schemeClr val="tx1"/>
              </a:solidFill>
              <a:latin typeface="Gentona Book" pitchFamily="2" charset="77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5FDDE44-6A7B-0DA2-56C3-4EEEF4085B7D}"/>
              </a:ext>
            </a:extLst>
          </p:cNvPr>
          <p:cNvSpPr/>
          <p:nvPr/>
        </p:nvSpPr>
        <p:spPr>
          <a:xfrm>
            <a:off x="5780102" y="2864643"/>
            <a:ext cx="298422" cy="77219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rIns="45720" rtlCol="0" anchor="ctr">
            <a:normAutofit/>
          </a:bodyPr>
          <a:lstStyle/>
          <a:p>
            <a:pPr algn="ctr"/>
            <a:endParaRPr lang="en-US" err="1">
              <a:solidFill>
                <a:schemeClr val="tx1"/>
              </a:solidFill>
              <a:latin typeface="Gentona Book" pitchFamily="2" charset="7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697153-1B13-4346-93ED-67ED7720B10E}"/>
              </a:ext>
            </a:extLst>
          </p:cNvPr>
          <p:cNvSpPr txBox="1"/>
          <p:nvPr/>
        </p:nvSpPr>
        <p:spPr>
          <a:xfrm>
            <a:off x="8920217" y="1316476"/>
            <a:ext cx="25095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u="sng">
                <a:latin typeface="Gentona Book" pitchFamily="2" charset="77"/>
              </a:rPr>
              <a:t>RTE #24-4956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AA46738-29E2-D509-4543-B94AF0073C29}"/>
              </a:ext>
            </a:extLst>
          </p:cNvPr>
          <p:cNvSpPr txBox="1"/>
          <p:nvPr/>
        </p:nvSpPr>
        <p:spPr>
          <a:xfrm>
            <a:off x="4990422" y="1310838"/>
            <a:ext cx="25095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u="sng">
                <a:latin typeface="Gentona Book" pitchFamily="2" charset="77"/>
              </a:rPr>
              <a:t>RTE #24-5135</a:t>
            </a:r>
          </a:p>
        </p:txBody>
      </p:sp>
    </p:spTree>
    <p:extLst>
      <p:ext uri="{BB962C8B-B14F-4D97-AF65-F5344CB8AC3E}">
        <p14:creationId xmlns:p14="http://schemas.microsoft.com/office/powerpoint/2010/main" val="19947818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92151D-1BCA-E5AD-9D6A-7E150C4C2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1" y="91442"/>
            <a:ext cx="10143743" cy="843717"/>
          </a:xfrm>
        </p:spPr>
        <p:txBody>
          <a:bodyPr/>
          <a:lstStyle/>
          <a:p>
            <a:r>
              <a:rPr lang="en-US"/>
              <a:t>NSUF Has Played Critical Role in Annular U-Zr Characterization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44C752A-B9E3-6509-370D-FACE3D35B5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1001" y="1924618"/>
            <a:ext cx="11430000" cy="27510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053D826-7D28-C1F7-1486-1AE23299E9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1638" y="4233666"/>
            <a:ext cx="232502" cy="1769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F306FBA-5A57-8CB2-85C1-76A3F0532E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1638" y="4417754"/>
            <a:ext cx="232502" cy="17690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1DABFC2-A5F6-DCC5-AA2B-781FF270B8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23704" y="4410570"/>
            <a:ext cx="232502" cy="17690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6148656-8615-B46C-552F-08441BA6AA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4228" y="4410570"/>
            <a:ext cx="232502" cy="17690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FC77216-0C47-DF53-3F9B-8F2AB2EAE235}"/>
              </a:ext>
            </a:extLst>
          </p:cNvPr>
          <p:cNvSpPr/>
          <p:nvPr/>
        </p:nvSpPr>
        <p:spPr>
          <a:xfrm>
            <a:off x="7818120" y="4041648"/>
            <a:ext cx="3502152" cy="54582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rIns="45720" rtlCol="0" anchor="ctr">
            <a:normAutofit/>
          </a:bodyPr>
          <a:lstStyle/>
          <a:p>
            <a:pPr algn="ctr"/>
            <a:endParaRPr lang="en-US" err="1">
              <a:solidFill>
                <a:schemeClr val="tx1"/>
              </a:solidFill>
              <a:latin typeface="Gentona Book" pitchFamily="2" charset="77"/>
            </a:endParaRPr>
          </a:p>
        </p:txBody>
      </p:sp>
      <p:pic>
        <p:nvPicPr>
          <p:cNvPr id="12" name="Picture 11" descr="Home Page - NSUF">
            <a:extLst>
              <a:ext uri="{FF2B5EF4-FFF2-40B4-BE49-F238E27FC236}">
                <a16:creationId xmlns:a16="http://schemas.microsoft.com/office/drawing/2014/main" id="{1586AD5A-7544-03AD-23BC-AFDD563E8E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1286" y="91442"/>
            <a:ext cx="1557971" cy="77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407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955893-BB77-CC00-071D-51D764111D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Why U-Zr Fuels?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8454D5E-85A7-23FE-0650-844762F4D194}"/>
              </a:ext>
            </a:extLst>
          </p:cNvPr>
          <p:cNvSpPr/>
          <p:nvPr/>
        </p:nvSpPr>
        <p:spPr>
          <a:xfrm>
            <a:off x="484392" y="1211059"/>
            <a:ext cx="11144737" cy="52760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rIns="45720" rtlCol="0" anchor="ctr">
            <a:normAutofit/>
          </a:bodyPr>
          <a:lstStyle/>
          <a:p>
            <a:pPr algn="ctr"/>
            <a:endParaRPr lang="en-US" err="1">
              <a:solidFill>
                <a:schemeClr val="tx1"/>
              </a:solidFill>
              <a:latin typeface="Gentona Book" pitchFamily="2" charset="7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8B25E72-6369-153D-4848-20E9FE84800C}"/>
              </a:ext>
            </a:extLst>
          </p:cNvPr>
          <p:cNvSpPr txBox="1"/>
          <p:nvPr/>
        </p:nvSpPr>
        <p:spPr>
          <a:xfrm>
            <a:off x="371062" y="1225176"/>
            <a:ext cx="11429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Gentona Book" pitchFamily="2" charset="77"/>
              </a:rPr>
              <a:t>Uranium-zirconium (U-Zr) fuels have several advantages over traditional oxide fuels.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6FEE2FC-0FE1-6B16-8AAB-3C28CD4E9B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392" y="2498251"/>
            <a:ext cx="1564976" cy="16166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DFB007A-F1C2-D9F9-4755-6EC28C821BBA}"/>
              </a:ext>
            </a:extLst>
          </p:cNvPr>
          <p:cNvSpPr txBox="1"/>
          <p:nvPr/>
        </p:nvSpPr>
        <p:spPr>
          <a:xfrm>
            <a:off x="0" y="4212683"/>
            <a:ext cx="26004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latin typeface="Gentona Book" pitchFamily="2" charset="77"/>
              </a:rPr>
              <a:t>High fissile and fertile densities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4623047-3914-B601-0A51-E5FB4858B9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2618" y="2498251"/>
            <a:ext cx="1790084" cy="161665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A71A617-363C-CA69-945A-3B9FFD5A5721}"/>
              </a:ext>
            </a:extLst>
          </p:cNvPr>
          <p:cNvSpPr txBox="1"/>
          <p:nvPr/>
        </p:nvSpPr>
        <p:spPr>
          <a:xfrm>
            <a:off x="2337449" y="4198431"/>
            <a:ext cx="26004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latin typeface="Gentona Book" pitchFamily="2" charset="77"/>
              </a:rPr>
              <a:t>High thermal conductivities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D6AC665-E24C-513A-1B54-C195D192D8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6156" y="2727092"/>
            <a:ext cx="1668324" cy="115896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86B469A-6F93-3BE1-91E2-FAF59DDA942C}"/>
              </a:ext>
            </a:extLst>
          </p:cNvPr>
          <p:cNvSpPr txBox="1"/>
          <p:nvPr/>
        </p:nvSpPr>
        <p:spPr>
          <a:xfrm>
            <a:off x="4700468" y="4198431"/>
            <a:ext cx="24620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latin typeface="Gentona Book" pitchFamily="2" charset="77"/>
              </a:rPr>
              <a:t>Ability to reach up to 20 at% burn-ups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48EA6F2-DA8D-1856-B2EB-B91A97A1D4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15309" y="2498252"/>
            <a:ext cx="1494759" cy="161664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EA804A8-A776-1D24-1A99-B36A877FEF06}"/>
              </a:ext>
            </a:extLst>
          </p:cNvPr>
          <p:cNvSpPr txBox="1"/>
          <p:nvPr/>
        </p:nvSpPr>
        <p:spPr>
          <a:xfrm>
            <a:off x="7162479" y="4099687"/>
            <a:ext cx="26004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latin typeface="Gentona Book" pitchFamily="2" charset="77"/>
              </a:rPr>
              <a:t>Compatibility with sodium coolant and HT-9 cladding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7E694A6-C51A-3886-80E3-AA3C1B5307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57209" y="2498251"/>
            <a:ext cx="1571921" cy="161665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9929E28-4C1D-3E27-3591-6469B431ADD5}"/>
              </a:ext>
            </a:extLst>
          </p:cNvPr>
          <p:cNvSpPr txBox="1"/>
          <p:nvPr/>
        </p:nvSpPr>
        <p:spPr>
          <a:xfrm>
            <a:off x="9542958" y="4198431"/>
            <a:ext cx="26004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latin typeface="Gentona Book" pitchFamily="2" charset="77"/>
              </a:rPr>
              <a:t>Inherent safety mechanisms</a:t>
            </a:r>
          </a:p>
        </p:txBody>
      </p:sp>
    </p:spTree>
    <p:extLst>
      <p:ext uri="{BB962C8B-B14F-4D97-AF65-F5344CB8AC3E}">
        <p14:creationId xmlns:p14="http://schemas.microsoft.com/office/powerpoint/2010/main" val="3528050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17" grpId="0"/>
      <p:bldP spid="2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36935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411D68-CCBC-E2CF-1E1C-817BB67AA3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815" y="83796"/>
            <a:ext cx="11429360" cy="843717"/>
          </a:xfrm>
        </p:spPr>
        <p:txBody>
          <a:bodyPr/>
          <a:lstStyle/>
          <a:p>
            <a:r>
              <a:rPr lang="en-US"/>
              <a:t>To Achieve DOE-NE Goals of Reducing Nuclear Operation Costs, Improvements to U-Zr Fuels are Necessary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B07EC36-4FD1-B298-7346-310ADADC93EA}"/>
              </a:ext>
            </a:extLst>
          </p:cNvPr>
          <p:cNvSpPr/>
          <p:nvPr/>
        </p:nvSpPr>
        <p:spPr>
          <a:xfrm>
            <a:off x="1848997" y="1027183"/>
            <a:ext cx="8493367" cy="36933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rIns="45720" rtlCol="0" anchor="ctr">
            <a:normAutofit fontScale="92500" lnSpcReduction="10000"/>
          </a:bodyPr>
          <a:lstStyle/>
          <a:p>
            <a:pPr algn="ctr"/>
            <a:endParaRPr lang="en-US" err="1">
              <a:solidFill>
                <a:schemeClr val="tx1"/>
              </a:solidFill>
              <a:latin typeface="Gentona Book" pitchFamily="2" charset="7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5233198-1F1A-DAFC-4CFB-0293FDE87661}"/>
              </a:ext>
            </a:extLst>
          </p:cNvPr>
          <p:cNvSpPr txBox="1"/>
          <p:nvPr/>
        </p:nvSpPr>
        <p:spPr>
          <a:xfrm>
            <a:off x="2025765" y="1027183"/>
            <a:ext cx="81398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latin typeface="Gentona Book" pitchFamily="2" charset="77"/>
              </a:rPr>
              <a:t>However, solid U-Zr fuels cannot reach ultra-high burn-ups (~30 – 40 at%) safely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FA379AE-886C-8986-7D6D-00F09C25ED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3339" y="1734495"/>
            <a:ext cx="1209844" cy="409632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3366E52-6CC1-DDE1-6BE5-E6240240D7BF}"/>
              </a:ext>
            </a:extLst>
          </p:cNvPr>
          <p:cNvSpPr txBox="1"/>
          <p:nvPr/>
        </p:nvSpPr>
        <p:spPr>
          <a:xfrm>
            <a:off x="2223183" y="2212995"/>
            <a:ext cx="269200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latin typeface="Gentona Book" pitchFamily="2" charset="77"/>
              </a:rPr>
              <a:t>Initial pin designs breached near 10 at% burn-up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latin typeface="Gentona Book" pitchFamily="2" charset="77"/>
              </a:rPr>
              <a:t>Breaches attributed to extreme cladding strain and significant FCCI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latin typeface="Gentona Book" pitchFamily="2" charset="77"/>
              </a:rPr>
              <a:t>Experiment operated at high temperatures, contributing to FCCI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075D4AA-B846-02BB-A6D8-DD721F050B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0085" y="1933027"/>
            <a:ext cx="2238687" cy="241016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D176188-A497-F293-EB4F-3F0F4A496C2A}"/>
              </a:ext>
            </a:extLst>
          </p:cNvPr>
          <p:cNvSpPr txBox="1"/>
          <p:nvPr/>
        </p:nvSpPr>
        <p:spPr>
          <a:xfrm>
            <a:off x="5947762" y="4343188"/>
            <a:ext cx="53033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latin typeface="Gentona Book" pitchFamily="2" charset="77"/>
              </a:rPr>
              <a:t>Sodium bond between fuel and cladding creates disposal concerns from reactive and pyrophoric nature of sodium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ECADA18-09EF-8A47-6B3C-399B63A107A8}"/>
              </a:ext>
            </a:extLst>
          </p:cNvPr>
          <p:cNvSpPr txBox="1"/>
          <p:nvPr/>
        </p:nvSpPr>
        <p:spPr>
          <a:xfrm>
            <a:off x="86581" y="5928614"/>
            <a:ext cx="1210541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>
                <a:effectLst/>
                <a:latin typeface="Gentona Book" panose="00000800000000000000" charset="0"/>
                <a:ea typeface="Calibri" panose="020F0502020204030204" pitchFamily="34" charset="0"/>
              </a:rPr>
              <a:t>[1] W. J. Carmack, Temperature and burnup correlated FCCI in U-10Zr metallic fuel, Tech. Rep. INL/EXT-12-25550, Idaho National Laboratory (2012). </a:t>
            </a:r>
            <a:r>
              <a:rPr lang="en-US" sz="1100" err="1">
                <a:effectLst/>
                <a:latin typeface="Gentona Book" panose="00000800000000000000" charset="0"/>
                <a:ea typeface="Calibri" panose="020F0502020204030204" pitchFamily="34" charset="0"/>
              </a:rPr>
              <a:t>DOI:https</a:t>
            </a:r>
            <a:r>
              <a:rPr lang="en-US" sz="1100">
                <a:effectLst/>
                <a:latin typeface="Gentona Book" panose="00000800000000000000" charset="0"/>
                <a:ea typeface="Calibri" panose="020F0502020204030204" pitchFamily="34" charset="0"/>
              </a:rPr>
              <a:t>://doi.org/10.2172/1055966.</a:t>
            </a:r>
            <a:endParaRPr lang="en-US" sz="1100">
              <a:latin typeface="Gentona Book" panose="00000800000000000000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2F778C-1563-EE10-3B5F-95A867BD3B11}"/>
              </a:ext>
            </a:extLst>
          </p:cNvPr>
          <p:cNvSpPr txBox="1"/>
          <p:nvPr/>
        </p:nvSpPr>
        <p:spPr>
          <a:xfrm>
            <a:off x="86581" y="6114129"/>
            <a:ext cx="1192982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>
                <a:latin typeface="Gentona Book" panose="00000800000000000000" charset="0"/>
              </a:rPr>
              <a:t>[2] S.L. Hayes, J.M. Harp, H.J.M. Chichester, R.S. Fielding, R.D. Mariani, W.J. Carmack, Advances in Metallic Fuels for High Burnup and Actinide Transmutation, in: 14th Inf. Exch. Meet. Actin. Fission Prod. Partitioning </a:t>
            </a:r>
            <a:r>
              <a:rPr lang="en-US" sz="1100" err="1">
                <a:latin typeface="Gentona Book" panose="00000800000000000000" charset="0"/>
              </a:rPr>
              <a:t>Transmutat</a:t>
            </a:r>
            <a:r>
              <a:rPr lang="en-US" sz="1100">
                <a:latin typeface="Gentona Book" panose="00000800000000000000" charset="0"/>
              </a:rPr>
              <a:t>., San Diego, CA, USA, 2016. </a:t>
            </a:r>
            <a:r>
              <a:rPr lang="en-US" sz="1100" err="1">
                <a:latin typeface="Gentona Book" panose="00000800000000000000" charset="0"/>
              </a:rPr>
              <a:t>doi:https</a:t>
            </a:r>
            <a:r>
              <a:rPr lang="en-US" sz="1100">
                <a:latin typeface="Gentona Book" panose="00000800000000000000" charset="0"/>
              </a:rPr>
              <a:t>://www.osti.gov/servlets/purl/1358285. </a:t>
            </a:r>
          </a:p>
        </p:txBody>
      </p:sp>
    </p:spTree>
    <p:extLst>
      <p:ext uri="{BB962C8B-B14F-4D97-AF65-F5344CB8AC3E}">
        <p14:creationId xmlns:p14="http://schemas.microsoft.com/office/powerpoint/2010/main" val="21087679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9363DA-9136-5FF5-5DFC-4200888B5D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Annular U-Zr Fuels Can Increase Safety and Economic Viability over Solid Designs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3C3E569-C4AF-3C32-905A-7570EAE56CDF}"/>
              </a:ext>
            </a:extLst>
          </p:cNvPr>
          <p:cNvSpPr/>
          <p:nvPr/>
        </p:nvSpPr>
        <p:spPr>
          <a:xfrm>
            <a:off x="1848997" y="1027183"/>
            <a:ext cx="8493367" cy="36933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rIns="45720" rtlCol="0" anchor="ctr">
            <a:normAutofit fontScale="92500" lnSpcReduction="10000"/>
          </a:bodyPr>
          <a:lstStyle/>
          <a:p>
            <a:pPr algn="ctr"/>
            <a:endParaRPr lang="en-US" err="1">
              <a:solidFill>
                <a:schemeClr val="tx1"/>
              </a:solidFill>
              <a:latin typeface="Gentona Book" pitchFamily="2" charset="7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E381FB-D636-4000-E3B1-32453ACFE3B5}"/>
              </a:ext>
            </a:extLst>
          </p:cNvPr>
          <p:cNvSpPr txBox="1"/>
          <p:nvPr/>
        </p:nvSpPr>
        <p:spPr>
          <a:xfrm>
            <a:off x="2025765" y="1027183"/>
            <a:ext cx="81398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latin typeface="Gentona Book" pitchFamily="2" charset="77"/>
              </a:rPr>
              <a:t>New annular U-Zr geometry aims to safely allow for ultra-high burn-ups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1F93AE0-E9E2-453C-F518-58B68C73A75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135" t="11625" r="58919" b="6974"/>
          <a:stretch/>
        </p:blipFill>
        <p:spPr>
          <a:xfrm>
            <a:off x="715617" y="2063487"/>
            <a:ext cx="4273827" cy="2947467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2B16538-7E76-19FC-C5BA-781CFD2237AB}"/>
              </a:ext>
            </a:extLst>
          </p:cNvPr>
          <p:cNvCxnSpPr>
            <a:cxnSpLocks/>
          </p:cNvCxnSpPr>
          <p:nvPr/>
        </p:nvCxnSpPr>
        <p:spPr>
          <a:xfrm flipH="1">
            <a:off x="1103243" y="3756991"/>
            <a:ext cx="546653" cy="437322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0D6246D-B13B-707B-107B-D5D8B68DCCF7}"/>
              </a:ext>
            </a:extLst>
          </p:cNvPr>
          <p:cNvCxnSpPr>
            <a:cxnSpLocks/>
          </p:cNvCxnSpPr>
          <p:nvPr/>
        </p:nvCxnSpPr>
        <p:spPr>
          <a:xfrm flipH="1" flipV="1">
            <a:off x="3919330" y="3756991"/>
            <a:ext cx="424070" cy="516835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F9FB6EEE-8469-EA01-AF39-5D8B527D48A4}"/>
              </a:ext>
            </a:extLst>
          </p:cNvPr>
          <p:cNvSpPr txBox="1"/>
          <p:nvPr/>
        </p:nvSpPr>
        <p:spPr>
          <a:xfrm>
            <a:off x="533531" y="5019094"/>
            <a:ext cx="51019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latin typeface="Gentona Book" pitchFamily="2" charset="77"/>
              </a:rPr>
              <a:t>Fuel swells inward to fill annulus rather than outward to press on the cladding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latin typeface="Gentona Book" pitchFamily="2" charset="77"/>
              </a:rPr>
              <a:t>Smaller fuel-cladding gap filled with helium to mitigate disposal concerns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F7177EC-EE02-3895-D359-A0C55DEF2B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3538" y="1632679"/>
            <a:ext cx="2372056" cy="246731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29EE5DA-7D1D-E8B8-2C25-52C39633C578}"/>
              </a:ext>
            </a:extLst>
          </p:cNvPr>
          <p:cNvSpPr txBox="1"/>
          <p:nvPr/>
        </p:nvSpPr>
        <p:spPr>
          <a:xfrm>
            <a:off x="6657124" y="4194313"/>
            <a:ext cx="464488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latin typeface="Gentona Book" pitchFamily="2" charset="77"/>
              </a:rPr>
              <a:t>Capacity to reach burn-ups up to 30 – 40 at% safely without risk of cladding breach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latin typeface="Gentona Book" pitchFamily="2" charset="77"/>
              </a:rPr>
              <a:t>Can improve economic viability of U-Zr fuels by reducing waste and extending fuel rod lifetimes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latin typeface="Gentona Book" pitchFamily="2" charset="77"/>
              </a:rPr>
              <a:t>Doubling fuel burn-ups can reduce fuel cycle costs by nearly half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655E276-BF16-1E3F-A3AE-E743A4F9BBCF}"/>
              </a:ext>
            </a:extLst>
          </p:cNvPr>
          <p:cNvSpPr txBox="1"/>
          <p:nvPr/>
        </p:nvSpPr>
        <p:spPr>
          <a:xfrm>
            <a:off x="381001" y="6319953"/>
            <a:ext cx="884003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>
                <a:solidFill>
                  <a:srgbClr val="222222"/>
                </a:solidFill>
                <a:effectLst/>
                <a:latin typeface="Gentona Book" panose="00000800000000000000" charset="0"/>
              </a:rPr>
              <a:t>Kittel, J. H., et al. "History of fast reactor fuel development." </a:t>
            </a:r>
            <a:r>
              <a:rPr lang="en-US" sz="1100" b="0" i="1">
                <a:solidFill>
                  <a:srgbClr val="222222"/>
                </a:solidFill>
                <a:effectLst/>
                <a:latin typeface="Gentona Book" panose="00000800000000000000" charset="0"/>
              </a:rPr>
              <a:t>Journal of nuclear materials</a:t>
            </a:r>
            <a:r>
              <a:rPr lang="en-US" sz="1100" b="0" i="0">
                <a:solidFill>
                  <a:srgbClr val="222222"/>
                </a:solidFill>
                <a:effectLst/>
                <a:latin typeface="Gentona Book" panose="00000800000000000000" charset="0"/>
              </a:rPr>
              <a:t> 204 (1993): 1-13.</a:t>
            </a:r>
            <a:endParaRPr lang="en-US" sz="1100">
              <a:latin typeface="Gentona Book" panose="000008000000000000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90285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A2E156-F649-90DB-5C4A-ADE8912F6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Obviously Wide Semi" panose="020B0604020202020204" charset="0"/>
              </a:rPr>
              <a:t>Annular and Solid U-Zr Fuels Exhibit Different Irradiation Behaviors</a:t>
            </a:r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B982FC5-C11E-82B2-E3C6-E1D7CDE4C63D}"/>
              </a:ext>
            </a:extLst>
          </p:cNvPr>
          <p:cNvGrpSpPr/>
          <p:nvPr/>
        </p:nvGrpSpPr>
        <p:grpSpPr>
          <a:xfrm>
            <a:off x="1245860" y="1286929"/>
            <a:ext cx="4126833" cy="4165716"/>
            <a:chOff x="1060600" y="1275127"/>
            <a:chExt cx="4126833" cy="4165716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6F833D1D-DC59-24A4-F149-E3E036789E36}"/>
                </a:ext>
              </a:extLst>
            </p:cNvPr>
            <p:cNvGrpSpPr/>
            <p:nvPr/>
          </p:nvGrpSpPr>
          <p:grpSpPr>
            <a:xfrm>
              <a:off x="1060600" y="1417156"/>
              <a:ext cx="4126833" cy="4023687"/>
              <a:chOff x="269054" y="2494961"/>
              <a:chExt cx="4126833" cy="4023687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CCBEC03D-CC22-7BFE-7AB5-B4CCDFBDFA5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" r="42439" b="9709"/>
              <a:stretch/>
            </p:blipFill>
            <p:spPr>
              <a:xfrm rot="743287">
                <a:off x="269054" y="2494961"/>
                <a:ext cx="4126833" cy="3966546"/>
              </a:xfrm>
              <a:prstGeom prst="rect">
                <a:avLst/>
              </a:prstGeom>
            </p:spPr>
          </p:pic>
          <p:pic>
            <p:nvPicPr>
              <p:cNvPr id="6" name="Picture 2">
                <a:extLst>
                  <a:ext uri="{FF2B5EF4-FFF2-40B4-BE49-F238E27FC236}">
                    <a16:creationId xmlns:a16="http://schemas.microsoft.com/office/drawing/2014/main" id="{D5D3EE39-1C23-8240-0E70-2E7FA6F02E7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1483" t="86487" b="259"/>
              <a:stretch/>
            </p:blipFill>
            <p:spPr bwMode="auto">
              <a:xfrm>
                <a:off x="607594" y="6061448"/>
                <a:ext cx="653715" cy="4572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54EC21E-D38A-3B6C-6973-FCB270617EA9}"/>
                </a:ext>
              </a:extLst>
            </p:cNvPr>
            <p:cNvSpPr/>
            <p:nvPr/>
          </p:nvSpPr>
          <p:spPr>
            <a:xfrm>
              <a:off x="1249960" y="1275127"/>
              <a:ext cx="629174" cy="453005"/>
            </a:xfrm>
            <a:prstGeom prst="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" rIns="45720" rtlCol="0" anchor="ctr">
              <a:normAutofit/>
            </a:bodyPr>
            <a:lstStyle/>
            <a:p>
              <a:pPr algn="ctr"/>
              <a:endParaRPr lang="en-US" err="1">
                <a:solidFill>
                  <a:schemeClr val="tx1"/>
                </a:solidFill>
                <a:latin typeface="Gentona Book" pitchFamily="2" charset="77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C81318A4-4318-AA8A-EB34-09F5F5554F8B}"/>
              </a:ext>
            </a:extLst>
          </p:cNvPr>
          <p:cNvSpPr txBox="1"/>
          <p:nvPr/>
        </p:nvSpPr>
        <p:spPr>
          <a:xfrm>
            <a:off x="8346840" y="2402335"/>
            <a:ext cx="9545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Zone 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06DE7A4-18BA-3CE7-9789-8C3D3CDC65C4}"/>
              </a:ext>
            </a:extLst>
          </p:cNvPr>
          <p:cNvSpPr txBox="1"/>
          <p:nvPr/>
        </p:nvSpPr>
        <p:spPr>
          <a:xfrm>
            <a:off x="2089315" y="5616599"/>
            <a:ext cx="2372810" cy="3675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Solid U-Zr fuel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3F33FBC7-32A9-D08C-2561-03A4A91A4373}"/>
              </a:ext>
            </a:extLst>
          </p:cNvPr>
          <p:cNvSpPr/>
          <p:nvPr/>
        </p:nvSpPr>
        <p:spPr>
          <a:xfrm>
            <a:off x="253068" y="870901"/>
            <a:ext cx="11685864" cy="64018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rIns="45720" rtlCol="0" anchor="ctr">
            <a:normAutofit/>
          </a:bodyPr>
          <a:lstStyle/>
          <a:p>
            <a:pPr algn="ctr"/>
            <a:endParaRPr lang="en-US" err="1">
              <a:solidFill>
                <a:schemeClr val="tx1"/>
              </a:solidFill>
              <a:latin typeface="Gentona Book" pitchFamily="2" charset="7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32A1E4D-1AA1-1D35-0E23-D644BBC8EFFA}"/>
              </a:ext>
            </a:extLst>
          </p:cNvPr>
          <p:cNvSpPr txBox="1"/>
          <p:nvPr/>
        </p:nvSpPr>
        <p:spPr>
          <a:xfrm>
            <a:off x="253068" y="870901"/>
            <a:ext cx="116858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latin typeface="Gentona Book" pitchFamily="2" charset="77"/>
              </a:rPr>
              <a:t>However, the differences in irradiation behavior between solid and annular designs are not well understood because of a lack of data for annular fuels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75B25E7-76CF-C52B-7396-BD90DD4C144C}"/>
              </a:ext>
            </a:extLst>
          </p:cNvPr>
          <p:cNvSpPr txBox="1"/>
          <p:nvPr/>
        </p:nvSpPr>
        <p:spPr>
          <a:xfrm>
            <a:off x="1979413" y="5873117"/>
            <a:ext cx="259261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>
                <a:effectLst/>
                <a:latin typeface="Gentona Book" panose="00000800000000000000" charset="0"/>
                <a:ea typeface="Calibri" panose="020F0502020204030204" pitchFamily="34" charset="0"/>
              </a:rPr>
              <a:t>J. </a:t>
            </a:r>
            <a:r>
              <a:rPr lang="en-US" sz="1200" err="1">
                <a:effectLst/>
                <a:latin typeface="Gentona Book" panose="00000800000000000000" charset="0"/>
                <a:ea typeface="Calibri" panose="020F0502020204030204" pitchFamily="34" charset="0"/>
              </a:rPr>
              <a:t>Nucl</a:t>
            </a:r>
            <a:r>
              <a:rPr lang="en-US" sz="1200">
                <a:effectLst/>
                <a:latin typeface="Gentona Book" panose="00000800000000000000" charset="0"/>
                <a:ea typeface="Calibri" panose="020F0502020204030204" pitchFamily="34" charset="0"/>
              </a:rPr>
              <a:t>. Mat. 570 (2022) 153963.</a:t>
            </a:r>
            <a:endParaRPr lang="en-US" sz="1200">
              <a:latin typeface="Gentona Book" panose="00000800000000000000" charset="0"/>
            </a:endParaRPr>
          </a:p>
        </p:txBody>
      </p:sp>
      <p:pic>
        <p:nvPicPr>
          <p:cNvPr id="11" name="Picture 10" descr="A close-up of a circular object&#10;&#10;AI-generated content may be incorrect.">
            <a:extLst>
              <a:ext uri="{FF2B5EF4-FFF2-40B4-BE49-F238E27FC236}">
                <a16:creationId xmlns:a16="http://schemas.microsoft.com/office/drawing/2014/main" id="{2E182814-1092-08F7-585A-9ED2C853C5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05503" y="1817276"/>
            <a:ext cx="3678053" cy="366237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5277684-0CD3-C7F4-8AD9-1F4ED6AEDAA1}"/>
              </a:ext>
            </a:extLst>
          </p:cNvPr>
          <p:cNvSpPr txBox="1"/>
          <p:nvPr/>
        </p:nvSpPr>
        <p:spPr>
          <a:xfrm>
            <a:off x="7729877" y="5585211"/>
            <a:ext cx="2372810" cy="3675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Annular U-Zr fuel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D6D60B5-FA5B-E93B-1B04-564777AC4938}"/>
              </a:ext>
            </a:extLst>
          </p:cNvPr>
          <p:cNvSpPr/>
          <p:nvPr/>
        </p:nvSpPr>
        <p:spPr>
          <a:xfrm>
            <a:off x="8147216" y="3031435"/>
            <a:ext cx="1353751" cy="1272208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rIns="45720" rtlCol="0" anchor="ctr">
            <a:normAutofit/>
          </a:bodyPr>
          <a:lstStyle/>
          <a:p>
            <a:pPr algn="ctr"/>
            <a:endParaRPr lang="en-US" err="1">
              <a:solidFill>
                <a:schemeClr val="tx1"/>
              </a:solidFill>
              <a:latin typeface="Gentona Book" pitchFamily="2" charset="77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1E72D99-EC09-9DC7-67D1-392BDA6A294F}"/>
              </a:ext>
            </a:extLst>
          </p:cNvPr>
          <p:cNvSpPr/>
          <p:nvPr/>
        </p:nvSpPr>
        <p:spPr>
          <a:xfrm>
            <a:off x="7364896" y="2166341"/>
            <a:ext cx="2991678" cy="2992068"/>
          </a:xfrm>
          <a:prstGeom prst="ellipse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rIns="45720" rtlCol="0" anchor="ctr">
            <a:normAutofit/>
          </a:bodyPr>
          <a:lstStyle/>
          <a:p>
            <a:pPr algn="ctr"/>
            <a:endParaRPr lang="en-US" err="1">
              <a:solidFill>
                <a:schemeClr val="tx1"/>
              </a:solidFill>
              <a:latin typeface="Gentona Book" pitchFamily="2" charset="7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EDDA1BE-3024-2DF4-F58D-D4767BE4E472}"/>
              </a:ext>
            </a:extLst>
          </p:cNvPr>
          <p:cNvSpPr txBox="1"/>
          <p:nvPr/>
        </p:nvSpPr>
        <p:spPr>
          <a:xfrm>
            <a:off x="8410957" y="3031435"/>
            <a:ext cx="867144" cy="369332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Zone 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2CBB555-2CF4-6A15-C6CB-10A77740E830}"/>
              </a:ext>
            </a:extLst>
          </p:cNvPr>
          <p:cNvSpPr txBox="1"/>
          <p:nvPr/>
        </p:nvSpPr>
        <p:spPr>
          <a:xfrm>
            <a:off x="8390519" y="2164891"/>
            <a:ext cx="867144" cy="369332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Zone 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ED08C4D-EFC5-C9AB-6F6C-5153FB15877C}"/>
              </a:ext>
            </a:extLst>
          </p:cNvPr>
          <p:cNvSpPr txBox="1"/>
          <p:nvPr/>
        </p:nvSpPr>
        <p:spPr>
          <a:xfrm>
            <a:off x="2079609" y="6083934"/>
            <a:ext cx="24593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Burn-up: 13.1 at%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BA35E9B-C340-C868-F472-415A2E9FF114}"/>
              </a:ext>
            </a:extLst>
          </p:cNvPr>
          <p:cNvSpPr txBox="1"/>
          <p:nvPr/>
        </p:nvSpPr>
        <p:spPr>
          <a:xfrm>
            <a:off x="7729877" y="5965450"/>
            <a:ext cx="24593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Burn-up: 12 at%</a:t>
            </a:r>
          </a:p>
        </p:txBody>
      </p:sp>
    </p:spTree>
    <p:extLst>
      <p:ext uri="{BB962C8B-B14F-4D97-AF65-F5344CB8AC3E}">
        <p14:creationId xmlns:p14="http://schemas.microsoft.com/office/powerpoint/2010/main" val="20183628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  <p:bldP spid="21" grpId="0"/>
      <p:bldP spid="12" grpId="0"/>
      <p:bldP spid="13" grpId="0" animBg="1"/>
      <p:bldP spid="15" grpId="0" animBg="1"/>
      <p:bldP spid="16" grpId="0"/>
      <p:bldP spid="18" grpId="0"/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2ACAB-A1E7-75C0-0772-02225B3B6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514" y="218663"/>
            <a:ext cx="11429360" cy="843717"/>
          </a:xfrm>
        </p:spPr>
        <p:txBody>
          <a:bodyPr/>
          <a:lstStyle/>
          <a:p>
            <a:r>
              <a:rPr lang="en-US"/>
              <a:t>Use Advanced Characterization to Understand Linkages Between Fuel Irradiation Behaviors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D4DF1C1-77F6-6FE5-FC02-877107A275AE}"/>
              </a:ext>
            </a:extLst>
          </p:cNvPr>
          <p:cNvGrpSpPr/>
          <p:nvPr/>
        </p:nvGrpSpPr>
        <p:grpSpPr>
          <a:xfrm>
            <a:off x="927716" y="1374163"/>
            <a:ext cx="4697832" cy="4479876"/>
            <a:chOff x="848203" y="1374163"/>
            <a:chExt cx="4697832" cy="4479876"/>
          </a:xfrm>
        </p:grpSpPr>
        <p:pic>
          <p:nvPicPr>
            <p:cNvPr id="9" name="Picture 8" descr="A close-up of a circular object&#10;&#10;AI-generated content may be incorrect.">
              <a:extLst>
                <a:ext uri="{FF2B5EF4-FFF2-40B4-BE49-F238E27FC236}">
                  <a16:creationId xmlns:a16="http://schemas.microsoft.com/office/drawing/2014/main" id="{8C827AEA-B3C7-E1B8-2BEF-C9D59D497F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48203" y="1374163"/>
              <a:ext cx="4499049" cy="4479876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/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8019E4F-0B8F-92DA-5A33-FF9ADED9E3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79455" t="90305" r="2872" b="1739"/>
            <a:stretch/>
          </p:blipFill>
          <p:spPr>
            <a:xfrm>
              <a:off x="4750904" y="5483837"/>
              <a:ext cx="795131" cy="356169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C2B1E19-6CBC-A5CC-DCE3-65B8DAF38064}"/>
              </a:ext>
            </a:extLst>
          </p:cNvPr>
          <p:cNvSpPr txBox="1"/>
          <p:nvPr/>
        </p:nvSpPr>
        <p:spPr>
          <a:xfrm>
            <a:off x="5906518" y="2459939"/>
            <a:ext cx="598335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Gentona Book" pitchFamily="2" charset="77"/>
              </a:rPr>
              <a:t>Annular, U-10wt%Zr Fuel Rod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latin typeface="Gentona Book" pitchFamily="2" charset="77"/>
              </a:rPr>
              <a:t>Burn-up: 12 at%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latin typeface="Gentona Book" pitchFamily="2" charset="77"/>
              </a:rPr>
              <a:t>Peak inner cladding temperature (PICT): 515 °C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latin typeface="Gentona Book" pitchFamily="2" charset="77"/>
              </a:rPr>
              <a:t>Cladding material: HT-9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latin typeface="Gentona Book" pitchFamily="2" charset="77"/>
              </a:rPr>
              <a:t>Thermal bond material: Helium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latin typeface="Gentona Book" pitchFamily="2" charset="77"/>
              </a:rPr>
              <a:t>Smeared density: 55%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latin typeface="Gentona Book" pitchFamily="2" charset="77"/>
              </a:rPr>
              <a:t>Irradiation location:  Advanced Test Reactor (ATR)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latin typeface="Gentona Book" pitchFamily="2" charset="77"/>
              </a:rPr>
              <a:t>Casting method: cast as solid fuel with quartz tube and annulus machined out</a:t>
            </a:r>
          </a:p>
        </p:txBody>
      </p:sp>
    </p:spTree>
    <p:extLst>
      <p:ext uri="{BB962C8B-B14F-4D97-AF65-F5344CB8AC3E}">
        <p14:creationId xmlns:p14="http://schemas.microsoft.com/office/powerpoint/2010/main" val="19834011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05C61A3-C317-0FDB-B820-648186AF0850}"/>
              </a:ext>
            </a:extLst>
          </p:cNvPr>
          <p:cNvSpPr txBox="1"/>
          <p:nvPr/>
        </p:nvSpPr>
        <p:spPr>
          <a:xfrm>
            <a:off x="1565148" y="2514600"/>
            <a:ext cx="90617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011FA3"/>
                </a:solidFill>
                <a:latin typeface="Obviously Wide Semi" panose="020B0604020202020204" charset="0"/>
              </a:rPr>
              <a:t>What previous work has been completed on this fuel rod?</a:t>
            </a:r>
          </a:p>
        </p:txBody>
      </p:sp>
    </p:spTree>
    <p:extLst>
      <p:ext uri="{BB962C8B-B14F-4D97-AF65-F5344CB8AC3E}">
        <p14:creationId xmlns:p14="http://schemas.microsoft.com/office/powerpoint/2010/main" val="37748798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A18B1092-9138-F08C-B37E-8534691CC8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9388" y="2619261"/>
            <a:ext cx="5052616" cy="386801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CF694E2-3274-FFF0-5E8A-F8AB0B8E02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Porosity is Highest in the Fuel Center and Decreases Radially to Cladding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0F76F65-9C97-752D-9D5F-49FAFCB73EF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689"/>
          <a:stretch/>
        </p:blipFill>
        <p:spPr>
          <a:xfrm>
            <a:off x="755665" y="2926404"/>
            <a:ext cx="5030802" cy="355519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B2BBF2B-7CE2-E300-65F2-64A858704E0B}"/>
              </a:ext>
            </a:extLst>
          </p:cNvPr>
          <p:cNvSpPr txBox="1"/>
          <p:nvPr/>
        </p:nvSpPr>
        <p:spPr>
          <a:xfrm>
            <a:off x="2832652" y="1003852"/>
            <a:ext cx="867686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>
                <a:latin typeface="Gentona Book" pitchFamily="2" charset="77"/>
              </a:rPr>
              <a:t>For most data points, manual and ML analyses match very well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>
                <a:latin typeface="Gentona Book" pitchFamily="2" charset="77"/>
              </a:rPr>
              <a:t>More large pores in central zone than in peripheral zone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>
                <a:latin typeface="Gentona Book" pitchFamily="2" charset="77"/>
              </a:rPr>
              <a:t>Asymmetric porosity around central annulus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latin typeface="Gentona Book" pitchFamily="2" charset="77"/>
              </a:rPr>
              <a:t>Gap between fuel and cladding on left-hand side may have changed fuel temperature gradient, leading to higher fuel temperatures and increased porosity</a:t>
            </a:r>
          </a:p>
        </p:txBody>
      </p:sp>
      <p:sp>
        <p:nvSpPr>
          <p:cNvPr id="9" name="Arrow: Left 8">
            <a:extLst>
              <a:ext uri="{FF2B5EF4-FFF2-40B4-BE49-F238E27FC236}">
                <a16:creationId xmlns:a16="http://schemas.microsoft.com/office/drawing/2014/main" id="{59DFE3E1-FC88-6387-04B7-D53C1AB84B0A}"/>
              </a:ext>
            </a:extLst>
          </p:cNvPr>
          <p:cNvSpPr/>
          <p:nvPr/>
        </p:nvSpPr>
        <p:spPr>
          <a:xfrm>
            <a:off x="1669774" y="6251795"/>
            <a:ext cx="1683025" cy="229807"/>
          </a:xfrm>
          <a:prstGeom prst="leftArrow">
            <a:avLst/>
          </a:prstGeom>
          <a:solidFill>
            <a:srgbClr val="ED7D31">
              <a:alpha val="74902"/>
            </a:srgb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rIns="45720" rtlCol="0" anchor="ctr">
            <a:normAutofit fontScale="25000" lnSpcReduction="20000"/>
          </a:bodyPr>
          <a:lstStyle/>
          <a:p>
            <a:pPr algn="ctr"/>
            <a:endParaRPr lang="en-US" err="1">
              <a:solidFill>
                <a:schemeClr val="tx1"/>
              </a:solidFill>
              <a:latin typeface="Gentona Book" pitchFamily="2" charset="77"/>
            </a:endParaRP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C9D14146-7B6A-2F44-D233-E80925061483}"/>
              </a:ext>
            </a:extLst>
          </p:cNvPr>
          <p:cNvSpPr/>
          <p:nvPr/>
        </p:nvSpPr>
        <p:spPr>
          <a:xfrm>
            <a:off x="3352799" y="6251795"/>
            <a:ext cx="1683024" cy="229807"/>
          </a:xfrm>
          <a:prstGeom prst="rightArrow">
            <a:avLst/>
          </a:prstGeom>
          <a:solidFill>
            <a:schemeClr val="accent1">
              <a:alpha val="74902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rIns="45720" rtlCol="0" anchor="ctr">
            <a:normAutofit fontScale="25000" lnSpcReduction="20000"/>
          </a:bodyPr>
          <a:lstStyle/>
          <a:p>
            <a:pPr algn="ctr"/>
            <a:endParaRPr lang="en-US" err="1">
              <a:solidFill>
                <a:schemeClr val="tx1"/>
              </a:solidFill>
              <a:latin typeface="Gentona Book" pitchFamily="2" charset="77"/>
            </a:endParaRPr>
          </a:p>
        </p:txBody>
      </p:sp>
      <p:sp>
        <p:nvSpPr>
          <p:cNvPr id="13" name="Arrow: Left 12">
            <a:extLst>
              <a:ext uri="{FF2B5EF4-FFF2-40B4-BE49-F238E27FC236}">
                <a16:creationId xmlns:a16="http://schemas.microsoft.com/office/drawing/2014/main" id="{BE12DE42-BF4F-49C0-BD18-F269269ED3A6}"/>
              </a:ext>
            </a:extLst>
          </p:cNvPr>
          <p:cNvSpPr/>
          <p:nvPr/>
        </p:nvSpPr>
        <p:spPr>
          <a:xfrm>
            <a:off x="7053151" y="6251795"/>
            <a:ext cx="1683025" cy="229807"/>
          </a:xfrm>
          <a:prstGeom prst="leftArrow">
            <a:avLst/>
          </a:prstGeom>
          <a:solidFill>
            <a:srgbClr val="ED7D31">
              <a:alpha val="74902"/>
            </a:srgb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rIns="45720" rtlCol="0" anchor="ctr">
            <a:normAutofit fontScale="25000" lnSpcReduction="20000"/>
          </a:bodyPr>
          <a:lstStyle/>
          <a:p>
            <a:pPr algn="ctr"/>
            <a:endParaRPr lang="en-US" err="1">
              <a:solidFill>
                <a:schemeClr val="tx1"/>
              </a:solidFill>
              <a:latin typeface="Gentona Book" pitchFamily="2" charset="77"/>
            </a:endParaRP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7C68FBE2-6850-0D2B-EC22-60E5F1739438}"/>
              </a:ext>
            </a:extLst>
          </p:cNvPr>
          <p:cNvSpPr/>
          <p:nvPr/>
        </p:nvSpPr>
        <p:spPr>
          <a:xfrm>
            <a:off x="8736176" y="6251795"/>
            <a:ext cx="1683024" cy="229807"/>
          </a:xfrm>
          <a:prstGeom prst="rightArrow">
            <a:avLst/>
          </a:prstGeom>
          <a:solidFill>
            <a:schemeClr val="accent1">
              <a:alpha val="74902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rIns="45720" rtlCol="0" anchor="ctr">
            <a:normAutofit fontScale="25000" lnSpcReduction="20000"/>
          </a:bodyPr>
          <a:lstStyle/>
          <a:p>
            <a:pPr algn="ctr"/>
            <a:endParaRPr lang="en-US" err="1">
              <a:solidFill>
                <a:schemeClr val="tx1"/>
              </a:solidFill>
              <a:latin typeface="Gentona Book" pitchFamily="2" charset="77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493A5D0-C5AE-007B-A052-9A5D0D5CDF9C}"/>
              </a:ext>
            </a:extLst>
          </p:cNvPr>
          <p:cNvGrpSpPr/>
          <p:nvPr/>
        </p:nvGrpSpPr>
        <p:grpSpPr>
          <a:xfrm>
            <a:off x="632177" y="839556"/>
            <a:ext cx="1997523" cy="1992651"/>
            <a:chOff x="381000" y="843719"/>
            <a:chExt cx="2014329" cy="1929298"/>
          </a:xfrm>
        </p:grpSpPr>
        <p:pic>
          <p:nvPicPr>
            <p:cNvPr id="7" name="Picture 6" descr="A close-up of a circular object&#10;&#10;AI-generated content may be incorrect.">
              <a:extLst>
                <a:ext uri="{FF2B5EF4-FFF2-40B4-BE49-F238E27FC236}">
                  <a16:creationId xmlns:a16="http://schemas.microsoft.com/office/drawing/2014/main" id="{882975D3-7507-4627-8FFC-7E5E72AC714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1000" y="843719"/>
              <a:ext cx="1929095" cy="1929298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/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4503AE3-D65C-2DBF-A77F-FCFA23C682B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79455" t="90305" r="2872" b="1739"/>
            <a:stretch/>
          </p:blipFill>
          <p:spPr>
            <a:xfrm>
              <a:off x="2054394" y="2613586"/>
              <a:ext cx="340935" cy="153387"/>
            </a:xfrm>
            <a:prstGeom prst="rect">
              <a:avLst/>
            </a:prstGeom>
          </p:spPr>
        </p:pic>
        <p:sp>
          <p:nvSpPr>
            <p:cNvPr id="4" name="Arrow: Left 3">
              <a:extLst>
                <a:ext uri="{FF2B5EF4-FFF2-40B4-BE49-F238E27FC236}">
                  <a16:creationId xmlns:a16="http://schemas.microsoft.com/office/drawing/2014/main" id="{14C4A627-DD39-D471-D382-2B72176C0D1A}"/>
                </a:ext>
              </a:extLst>
            </p:cNvPr>
            <p:cNvSpPr/>
            <p:nvPr/>
          </p:nvSpPr>
          <p:spPr>
            <a:xfrm>
              <a:off x="526773" y="1673258"/>
              <a:ext cx="725556" cy="229807"/>
            </a:xfrm>
            <a:prstGeom prst="leftArrow">
              <a:avLst/>
            </a:prstGeom>
            <a:solidFill>
              <a:srgbClr val="ED7D31">
                <a:alpha val="74902"/>
              </a:srgb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" rIns="45720" rtlCol="0" anchor="ctr">
              <a:normAutofit fontScale="25000" lnSpcReduction="20000"/>
            </a:bodyPr>
            <a:lstStyle/>
            <a:p>
              <a:pPr algn="ctr"/>
              <a:endParaRPr lang="en-US" err="1">
                <a:solidFill>
                  <a:schemeClr val="tx1"/>
                </a:solidFill>
                <a:latin typeface="Gentona Book" pitchFamily="2" charset="77"/>
              </a:endParaRPr>
            </a:p>
          </p:txBody>
        </p:sp>
        <p:sp>
          <p:nvSpPr>
            <p:cNvPr id="5" name="Arrow: Right 4">
              <a:extLst>
                <a:ext uri="{FF2B5EF4-FFF2-40B4-BE49-F238E27FC236}">
                  <a16:creationId xmlns:a16="http://schemas.microsoft.com/office/drawing/2014/main" id="{DD6AE984-FDF8-AC6A-3B40-73C380464251}"/>
                </a:ext>
              </a:extLst>
            </p:cNvPr>
            <p:cNvSpPr/>
            <p:nvPr/>
          </p:nvSpPr>
          <p:spPr>
            <a:xfrm>
              <a:off x="1438311" y="1673259"/>
              <a:ext cx="725556" cy="229807"/>
            </a:xfrm>
            <a:prstGeom prst="rightArrow">
              <a:avLst/>
            </a:prstGeom>
            <a:solidFill>
              <a:schemeClr val="accent1">
                <a:alpha val="74902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" rIns="45720" rtlCol="0" anchor="ctr">
              <a:normAutofit fontScale="25000" lnSpcReduction="20000"/>
            </a:bodyPr>
            <a:lstStyle/>
            <a:p>
              <a:pPr algn="ctr"/>
              <a:endParaRPr lang="en-US" err="1">
                <a:solidFill>
                  <a:schemeClr val="tx1"/>
                </a:solidFill>
                <a:latin typeface="Gentona Book" pitchFamily="2" charset="77"/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B9D982C6-3FF7-51AF-36AB-FE3935EF108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16137"/>
          <a:stretch/>
        </p:blipFill>
        <p:spPr>
          <a:xfrm>
            <a:off x="3779664" y="3089013"/>
            <a:ext cx="1182861" cy="69603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3FFE7ED-8406-48F4-62D3-63E295A6392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16137"/>
          <a:stretch/>
        </p:blipFill>
        <p:spPr>
          <a:xfrm>
            <a:off x="9236339" y="3089013"/>
            <a:ext cx="1182861" cy="696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4729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4C5A56-5437-C669-E0B6-3474B00F94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14" y="-12286"/>
            <a:ext cx="10889350" cy="843717"/>
          </a:xfrm>
        </p:spPr>
        <p:txBody>
          <a:bodyPr/>
          <a:lstStyle/>
          <a:p>
            <a:r>
              <a:rPr lang="en-US"/>
              <a:t>Fuel Rod Splits into 2 Constituent Redistribution Zones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FF9FC70-7D28-A3D5-9A19-3587BC6A75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6829" y="820639"/>
            <a:ext cx="658199" cy="568201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8D1F452-DA9B-9646-2157-F611A427B6E0}"/>
              </a:ext>
            </a:extLst>
          </p:cNvPr>
          <p:cNvSpPr txBox="1"/>
          <p:nvPr/>
        </p:nvSpPr>
        <p:spPr>
          <a:xfrm>
            <a:off x="3899081" y="507756"/>
            <a:ext cx="1170390" cy="311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U wt. %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E60839E-D93F-41C7-9E0F-ADB8BA6C4043}"/>
              </a:ext>
            </a:extLst>
          </p:cNvPr>
          <p:cNvSpPr txBox="1"/>
          <p:nvPr/>
        </p:nvSpPr>
        <p:spPr>
          <a:xfrm>
            <a:off x="5733594" y="478784"/>
            <a:ext cx="1170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Zr wt. %</a:t>
            </a:r>
          </a:p>
        </p:txBody>
      </p:sp>
      <p:pic>
        <p:nvPicPr>
          <p:cNvPr id="7" name="Picture 6" descr="A screen shot of a screen&#10;&#10;AI-generated content may be incorrect.">
            <a:extLst>
              <a:ext uri="{FF2B5EF4-FFF2-40B4-BE49-F238E27FC236}">
                <a16:creationId xmlns:a16="http://schemas.microsoft.com/office/drawing/2014/main" id="{43712331-5E6F-B831-1B12-04E1469C4C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530" b="1782"/>
          <a:stretch/>
        </p:blipFill>
        <p:spPr>
          <a:xfrm>
            <a:off x="2751782" y="843719"/>
            <a:ext cx="1310260" cy="56020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B70098B-EC35-7CD1-529D-245BCEB200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737" y="819144"/>
            <a:ext cx="1184560" cy="5626663"/>
          </a:xfrm>
          <a:prstGeom prst="rect">
            <a:avLst/>
          </a:prstGeom>
        </p:spPr>
      </p:pic>
      <p:pic>
        <p:nvPicPr>
          <p:cNvPr id="9" name="Picture 8" descr="A screen shot of a computer screen&#10;&#10;AI-generated content may be incorrect.">
            <a:extLst>
              <a:ext uri="{FF2B5EF4-FFF2-40B4-BE49-F238E27FC236}">
                <a16:creationId xmlns:a16="http://schemas.microsoft.com/office/drawing/2014/main" id="{60EA610D-28B9-FAAD-62C7-D92757292D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63" b="1519"/>
          <a:stretch/>
        </p:blipFill>
        <p:spPr>
          <a:xfrm>
            <a:off x="4716858" y="843719"/>
            <a:ext cx="1309101" cy="5588992"/>
          </a:xfrm>
          <a:prstGeom prst="rect">
            <a:avLst/>
          </a:prstGeom>
        </p:spPr>
      </p:pic>
      <p:pic>
        <p:nvPicPr>
          <p:cNvPr id="10" name="Picture 9" descr="A screen shot of a computer screen&#10;&#10;AI-generated content may be incorrect.">
            <a:extLst>
              <a:ext uri="{FF2B5EF4-FFF2-40B4-BE49-F238E27FC236}">
                <a16:creationId xmlns:a16="http://schemas.microsoft.com/office/drawing/2014/main" id="{E7B3F178-45AF-F563-C88F-8819B22FD4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379" t="1056" r="7153"/>
          <a:stretch/>
        </p:blipFill>
        <p:spPr>
          <a:xfrm flipH="1">
            <a:off x="6158081" y="819144"/>
            <a:ext cx="160708" cy="562666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99F8948-C029-8F5D-7CED-FA4B540B46A8}"/>
              </a:ext>
            </a:extLst>
          </p:cNvPr>
          <p:cNvSpPr txBox="1"/>
          <p:nvPr/>
        </p:nvSpPr>
        <p:spPr>
          <a:xfrm>
            <a:off x="6158081" y="798855"/>
            <a:ext cx="6794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/>
              <a:t>85.0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6FA7A8D-80D1-AA49-F5D7-6F7897C3988B}"/>
              </a:ext>
            </a:extLst>
          </p:cNvPr>
          <p:cNvSpPr txBox="1"/>
          <p:nvPr/>
        </p:nvSpPr>
        <p:spPr>
          <a:xfrm>
            <a:off x="6183819" y="1437339"/>
            <a:ext cx="6794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/>
              <a:t>74.4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C886B10-81AC-C07C-C99D-4F0DE437B7BC}"/>
              </a:ext>
            </a:extLst>
          </p:cNvPr>
          <p:cNvSpPr txBox="1"/>
          <p:nvPr/>
        </p:nvSpPr>
        <p:spPr>
          <a:xfrm>
            <a:off x="6158080" y="2075823"/>
            <a:ext cx="6794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/>
              <a:t>63.8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3B28C56-0060-8FF8-DB7B-116DCCB58BAE}"/>
              </a:ext>
            </a:extLst>
          </p:cNvPr>
          <p:cNvSpPr txBox="1"/>
          <p:nvPr/>
        </p:nvSpPr>
        <p:spPr>
          <a:xfrm>
            <a:off x="6183819" y="2714307"/>
            <a:ext cx="6794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/>
              <a:t>53.1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3DBE831-2DED-F7D9-35AA-9B4430633128}"/>
              </a:ext>
            </a:extLst>
          </p:cNvPr>
          <p:cNvSpPr txBox="1"/>
          <p:nvPr/>
        </p:nvSpPr>
        <p:spPr>
          <a:xfrm>
            <a:off x="6183818" y="3352791"/>
            <a:ext cx="6794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/>
              <a:t>42.5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80D9EA-34CF-6ADD-4A12-978E6848948D}"/>
              </a:ext>
            </a:extLst>
          </p:cNvPr>
          <p:cNvSpPr txBox="1"/>
          <p:nvPr/>
        </p:nvSpPr>
        <p:spPr>
          <a:xfrm>
            <a:off x="6183817" y="4072237"/>
            <a:ext cx="6794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/>
              <a:t>31.9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3E51C80-AA88-4C8B-80CB-07477CA9A026}"/>
              </a:ext>
            </a:extLst>
          </p:cNvPr>
          <p:cNvSpPr txBox="1"/>
          <p:nvPr/>
        </p:nvSpPr>
        <p:spPr>
          <a:xfrm>
            <a:off x="6183816" y="4791683"/>
            <a:ext cx="6794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/>
              <a:t>21.3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44B4716-9E14-FA87-8028-7AE043C913BD}"/>
              </a:ext>
            </a:extLst>
          </p:cNvPr>
          <p:cNvSpPr txBox="1"/>
          <p:nvPr/>
        </p:nvSpPr>
        <p:spPr>
          <a:xfrm>
            <a:off x="6183815" y="5511129"/>
            <a:ext cx="6794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/>
              <a:t>10.6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A526706-5317-0835-2886-26C7EACE8146}"/>
              </a:ext>
            </a:extLst>
          </p:cNvPr>
          <p:cNvSpPr txBox="1"/>
          <p:nvPr/>
        </p:nvSpPr>
        <p:spPr>
          <a:xfrm>
            <a:off x="6183814" y="6230575"/>
            <a:ext cx="6794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/>
              <a:t>0.0</a:t>
            </a:r>
          </a:p>
        </p:txBody>
      </p:sp>
      <p:pic>
        <p:nvPicPr>
          <p:cNvPr id="20" name="Picture 19" descr="A screen shot of a computer screen&#10;&#10;AI-generated content may be incorrect.">
            <a:extLst>
              <a:ext uri="{FF2B5EF4-FFF2-40B4-BE49-F238E27FC236}">
                <a16:creationId xmlns:a16="http://schemas.microsoft.com/office/drawing/2014/main" id="{69A3E219-42D5-0632-54D2-F564E1EBA3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53" b="1666"/>
          <a:stretch/>
        </p:blipFill>
        <p:spPr>
          <a:xfrm>
            <a:off x="6790111" y="837393"/>
            <a:ext cx="1318747" cy="5608414"/>
          </a:xfrm>
          <a:prstGeom prst="rect">
            <a:avLst/>
          </a:prstGeom>
        </p:spPr>
      </p:pic>
      <p:pic>
        <p:nvPicPr>
          <p:cNvPr id="21" name="Picture 20" descr="A screen shot of a computer screen&#10;&#10;AI-generated content may be incorrect.">
            <a:extLst>
              <a:ext uri="{FF2B5EF4-FFF2-40B4-BE49-F238E27FC236}">
                <a16:creationId xmlns:a16="http://schemas.microsoft.com/office/drawing/2014/main" id="{08360EDF-0586-FB5B-33E4-67275379F6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379" t="1056" r="7153"/>
          <a:stretch/>
        </p:blipFill>
        <p:spPr>
          <a:xfrm flipH="1">
            <a:off x="8244592" y="831431"/>
            <a:ext cx="160708" cy="562666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18DC3855-C183-39D7-0B84-21A96E757357}"/>
              </a:ext>
            </a:extLst>
          </p:cNvPr>
          <p:cNvSpPr txBox="1"/>
          <p:nvPr/>
        </p:nvSpPr>
        <p:spPr>
          <a:xfrm>
            <a:off x="7808952" y="473122"/>
            <a:ext cx="1170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Nd wt. %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5BA91D6-B5A1-D986-239C-31EEF551DFF1}"/>
              </a:ext>
            </a:extLst>
          </p:cNvPr>
          <p:cNvSpPr txBox="1"/>
          <p:nvPr/>
        </p:nvSpPr>
        <p:spPr>
          <a:xfrm>
            <a:off x="8247142" y="819144"/>
            <a:ext cx="6794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/>
              <a:t>50.0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E44BB53-F2FE-B6A0-30DE-910017685ED1}"/>
              </a:ext>
            </a:extLst>
          </p:cNvPr>
          <p:cNvSpPr txBox="1"/>
          <p:nvPr/>
        </p:nvSpPr>
        <p:spPr>
          <a:xfrm>
            <a:off x="8247142" y="1350608"/>
            <a:ext cx="6794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/>
              <a:t>43.8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BA16D1C-67F0-BCC3-EE67-A4CB929E3909}"/>
              </a:ext>
            </a:extLst>
          </p:cNvPr>
          <p:cNvSpPr txBox="1"/>
          <p:nvPr/>
        </p:nvSpPr>
        <p:spPr>
          <a:xfrm>
            <a:off x="8247142" y="2075822"/>
            <a:ext cx="6794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/>
              <a:t>37.5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236C2A6-C394-C14F-23D1-5ECA49C92FB7}"/>
              </a:ext>
            </a:extLst>
          </p:cNvPr>
          <p:cNvSpPr txBox="1"/>
          <p:nvPr/>
        </p:nvSpPr>
        <p:spPr>
          <a:xfrm>
            <a:off x="8247142" y="2743891"/>
            <a:ext cx="6794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/>
              <a:t>31.3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95817CC-38DE-C71A-96B9-C430CE422D0E}"/>
              </a:ext>
            </a:extLst>
          </p:cNvPr>
          <p:cNvSpPr txBox="1"/>
          <p:nvPr/>
        </p:nvSpPr>
        <p:spPr>
          <a:xfrm>
            <a:off x="8247142" y="3411960"/>
            <a:ext cx="6794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/>
              <a:t>25.0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F266220-15F3-A76C-789A-6889B52990FE}"/>
              </a:ext>
            </a:extLst>
          </p:cNvPr>
          <p:cNvSpPr txBox="1"/>
          <p:nvPr/>
        </p:nvSpPr>
        <p:spPr>
          <a:xfrm>
            <a:off x="8247142" y="4080029"/>
            <a:ext cx="6794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/>
              <a:t>18.8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BCE7D7C-0909-55EE-46F4-BBA6B1F8469E}"/>
              </a:ext>
            </a:extLst>
          </p:cNvPr>
          <p:cNvSpPr txBox="1"/>
          <p:nvPr/>
        </p:nvSpPr>
        <p:spPr>
          <a:xfrm>
            <a:off x="8247142" y="4748098"/>
            <a:ext cx="6794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/>
              <a:t>12.5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692949C-E256-A2E1-75B4-DDEDDA047305}"/>
              </a:ext>
            </a:extLst>
          </p:cNvPr>
          <p:cNvSpPr txBox="1"/>
          <p:nvPr/>
        </p:nvSpPr>
        <p:spPr>
          <a:xfrm>
            <a:off x="8247142" y="5416167"/>
            <a:ext cx="6794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/>
              <a:t>6.3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88798E5-904B-09A8-D15B-E62598F75B45}"/>
              </a:ext>
            </a:extLst>
          </p:cNvPr>
          <p:cNvSpPr txBox="1"/>
          <p:nvPr/>
        </p:nvSpPr>
        <p:spPr>
          <a:xfrm>
            <a:off x="8247142" y="6230574"/>
            <a:ext cx="6794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/>
              <a:t>0.0</a:t>
            </a:r>
          </a:p>
        </p:txBody>
      </p:sp>
      <p:pic>
        <p:nvPicPr>
          <p:cNvPr id="32" name="Picture 31" descr="A screen shot of a computer screen&#10;&#10;AI-generated content may be incorrect.">
            <a:extLst>
              <a:ext uri="{FF2B5EF4-FFF2-40B4-BE49-F238E27FC236}">
                <a16:creationId xmlns:a16="http://schemas.microsoft.com/office/drawing/2014/main" id="{7D20D499-D26F-7124-17BA-0A23AB65DF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244" b="1386"/>
          <a:stretch/>
        </p:blipFill>
        <p:spPr>
          <a:xfrm>
            <a:off x="8923470" y="806048"/>
            <a:ext cx="1300154" cy="5626663"/>
          </a:xfrm>
          <a:prstGeom prst="rect">
            <a:avLst/>
          </a:prstGeom>
        </p:spPr>
      </p:pic>
      <p:pic>
        <p:nvPicPr>
          <p:cNvPr id="33" name="Picture 32" descr="A screen shot of a computer screen&#10;&#10;AI-generated content may be incorrect.">
            <a:extLst>
              <a:ext uri="{FF2B5EF4-FFF2-40B4-BE49-F238E27FC236}">
                <a16:creationId xmlns:a16="http://schemas.microsoft.com/office/drawing/2014/main" id="{C08C2229-FAF4-C6E8-31EE-77A278A720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379" t="1056" r="7153"/>
          <a:stretch/>
        </p:blipFill>
        <p:spPr>
          <a:xfrm flipH="1">
            <a:off x="10360639" y="808729"/>
            <a:ext cx="160708" cy="5626663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7EB027E9-8DF3-7596-C55D-95D4A4E40A90}"/>
              </a:ext>
            </a:extLst>
          </p:cNvPr>
          <p:cNvSpPr txBox="1"/>
          <p:nvPr/>
        </p:nvSpPr>
        <p:spPr>
          <a:xfrm>
            <a:off x="9936152" y="451027"/>
            <a:ext cx="1170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La wt. %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C610473-71EC-2C55-ACE6-A9F1FC858807}"/>
              </a:ext>
            </a:extLst>
          </p:cNvPr>
          <p:cNvSpPr txBox="1"/>
          <p:nvPr/>
        </p:nvSpPr>
        <p:spPr>
          <a:xfrm>
            <a:off x="10335460" y="798854"/>
            <a:ext cx="6794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/>
              <a:t>18.0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D36CAF3-BCF2-E645-B683-25767A22876A}"/>
              </a:ext>
            </a:extLst>
          </p:cNvPr>
          <p:cNvSpPr txBox="1"/>
          <p:nvPr/>
        </p:nvSpPr>
        <p:spPr>
          <a:xfrm>
            <a:off x="10360639" y="1381825"/>
            <a:ext cx="6794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/>
              <a:t>15.8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56C8622-670E-E3C0-EC8C-291D8D614728}"/>
              </a:ext>
            </a:extLst>
          </p:cNvPr>
          <p:cNvSpPr txBox="1"/>
          <p:nvPr/>
        </p:nvSpPr>
        <p:spPr>
          <a:xfrm>
            <a:off x="10335460" y="2028296"/>
            <a:ext cx="6794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/>
              <a:t>13.5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FF63275-9949-1324-5A17-482B67BDBE4E}"/>
              </a:ext>
            </a:extLst>
          </p:cNvPr>
          <p:cNvSpPr txBox="1"/>
          <p:nvPr/>
        </p:nvSpPr>
        <p:spPr>
          <a:xfrm>
            <a:off x="10335459" y="2714306"/>
            <a:ext cx="6794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/>
              <a:t>11.3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4E2F790-37F2-7188-BBAB-0F95254FDA0B}"/>
              </a:ext>
            </a:extLst>
          </p:cNvPr>
          <p:cNvSpPr txBox="1"/>
          <p:nvPr/>
        </p:nvSpPr>
        <p:spPr>
          <a:xfrm>
            <a:off x="10335458" y="3400316"/>
            <a:ext cx="6794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/>
              <a:t>9.0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139A376-B68F-AC32-12AD-2F947A4FF01C}"/>
              </a:ext>
            </a:extLst>
          </p:cNvPr>
          <p:cNvSpPr txBox="1"/>
          <p:nvPr/>
        </p:nvSpPr>
        <p:spPr>
          <a:xfrm>
            <a:off x="10335457" y="4086326"/>
            <a:ext cx="6794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/>
              <a:t>6.8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2FBACFA-B137-1470-2669-9D1D6F406881}"/>
              </a:ext>
            </a:extLst>
          </p:cNvPr>
          <p:cNvSpPr txBox="1"/>
          <p:nvPr/>
        </p:nvSpPr>
        <p:spPr>
          <a:xfrm>
            <a:off x="10335456" y="4772336"/>
            <a:ext cx="6794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/>
              <a:t>4.5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BA17762-E3A3-0E49-32FA-8172112F2B15}"/>
              </a:ext>
            </a:extLst>
          </p:cNvPr>
          <p:cNvSpPr txBox="1"/>
          <p:nvPr/>
        </p:nvSpPr>
        <p:spPr>
          <a:xfrm>
            <a:off x="10335455" y="5458346"/>
            <a:ext cx="6794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/>
              <a:t>2.3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0393F47-8A13-D7EF-036D-44CE0E8546BC}"/>
              </a:ext>
            </a:extLst>
          </p:cNvPr>
          <p:cNvSpPr txBox="1"/>
          <p:nvPr/>
        </p:nvSpPr>
        <p:spPr>
          <a:xfrm>
            <a:off x="10335454" y="6204629"/>
            <a:ext cx="6794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/>
              <a:t>0.0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1914B8-0411-3D51-E9D5-26364F85ED27}"/>
              </a:ext>
            </a:extLst>
          </p:cNvPr>
          <p:cNvSpPr txBox="1"/>
          <p:nvPr/>
        </p:nvSpPr>
        <p:spPr>
          <a:xfrm>
            <a:off x="-34834" y="733339"/>
            <a:ext cx="13805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latin typeface="Gentona Book" pitchFamily="2" charset="77"/>
              </a:rPr>
              <a:t>Fuel center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D3BCF5D-D148-8F5A-069B-D96271C0D47E}"/>
              </a:ext>
            </a:extLst>
          </p:cNvPr>
          <p:cNvSpPr txBox="1"/>
          <p:nvPr/>
        </p:nvSpPr>
        <p:spPr>
          <a:xfrm>
            <a:off x="-54361" y="6066060"/>
            <a:ext cx="13805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latin typeface="Gentona Book" pitchFamily="2" charset="77"/>
              </a:rPr>
              <a:t>Cladding</a:t>
            </a:r>
          </a:p>
        </p:txBody>
      </p:sp>
      <p:sp>
        <p:nvSpPr>
          <p:cNvPr id="45" name="Arrow: Down 44">
            <a:extLst>
              <a:ext uri="{FF2B5EF4-FFF2-40B4-BE49-F238E27FC236}">
                <a16:creationId xmlns:a16="http://schemas.microsoft.com/office/drawing/2014/main" id="{7394D185-6CF5-72C4-A986-216C01611E80}"/>
              </a:ext>
            </a:extLst>
          </p:cNvPr>
          <p:cNvSpPr/>
          <p:nvPr/>
        </p:nvSpPr>
        <p:spPr>
          <a:xfrm>
            <a:off x="416124" y="1102671"/>
            <a:ext cx="447979" cy="4963389"/>
          </a:xfrm>
          <a:prstGeom prst="downArrow">
            <a:avLst/>
          </a:prstGeom>
          <a:solidFill>
            <a:schemeClr val="accent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rIns="45720" rtlCol="0" anchor="ctr">
            <a:normAutofit/>
          </a:bodyPr>
          <a:lstStyle/>
          <a:p>
            <a:pPr algn="ctr"/>
            <a:endParaRPr lang="en-US" err="1">
              <a:solidFill>
                <a:schemeClr val="tx1"/>
              </a:solidFill>
              <a:latin typeface="Gentona Book" pitchFamily="2" charset="77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AAB8AB3-94C4-C55D-9DC2-0CEA4F62DE48}"/>
              </a:ext>
            </a:extLst>
          </p:cNvPr>
          <p:cNvSpPr txBox="1"/>
          <p:nvPr/>
        </p:nvSpPr>
        <p:spPr>
          <a:xfrm>
            <a:off x="8346696" y="31217"/>
            <a:ext cx="25095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u="sng">
                <a:latin typeface="Gentona Book" pitchFamily="2" charset="77"/>
              </a:rPr>
              <a:t>RTE #24-5135</a:t>
            </a:r>
          </a:p>
        </p:txBody>
      </p:sp>
      <p:pic>
        <p:nvPicPr>
          <p:cNvPr id="47" name="Picture 2" descr="Home Page - NSUF">
            <a:extLst>
              <a:ext uri="{FF2B5EF4-FFF2-40B4-BE49-F238E27FC236}">
                <a16:creationId xmlns:a16="http://schemas.microsoft.com/office/drawing/2014/main" id="{4C32E073-FD22-66F9-6E9C-E9249D197E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6779" y="26453"/>
            <a:ext cx="1557971" cy="77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33027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19050">
          <a:solidFill>
            <a:schemeClr val="tx1"/>
          </a:solidFill>
        </a:ln>
      </a:spPr>
      <a:bodyPr lIns="45720" rIns="45720" rtlCol="0" anchor="ctr">
        <a:normAutofit fontScale="92500" lnSpcReduction="20000"/>
      </a:bodyPr>
      <a:lstStyle>
        <a:defPPr algn="ctr">
          <a:defRPr dirty="0" err="1" smtClean="0">
            <a:solidFill>
              <a:schemeClr val="tx1"/>
            </a:solidFill>
            <a:latin typeface="Gentona Book" pitchFamily="2" charset="77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>
          <a:defRPr dirty="0" smtClean="0">
            <a:latin typeface="Gentona Book" pitchFamily="2" charset="77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2" id="{48B37A77-3EF4-9941-A8E5-EB924710A769}" vid="{C326E940-DFE3-9C4B-BFAC-140ADAAE5C9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Widescreen</PresentationFormat>
  <Slides>20</Slides>
  <Notes>3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Thermal Conductivity Measurements of Irradiated Annular Low Burn-Up U-10Zr Fuel</vt:lpstr>
      <vt:lpstr>Why U-Zr Fuels?</vt:lpstr>
      <vt:lpstr>To Achieve DOE-NE Goals of Reducing Nuclear Operation Costs, Improvements to U-Zr Fuels are Necessary</vt:lpstr>
      <vt:lpstr>Annular U-Zr Fuels Can Increase Safety and Economic Viability over Solid Designs</vt:lpstr>
      <vt:lpstr>Annular and Solid U-Zr Fuels Exhibit Different Irradiation Behaviors</vt:lpstr>
      <vt:lpstr>Use Advanced Characterization to Understand Linkages Between Fuel Irradiation Behaviors</vt:lpstr>
      <vt:lpstr>PowerPoint Presentation</vt:lpstr>
      <vt:lpstr>Porosity is Highest in the Fuel Center and Decreases Radially to Cladding</vt:lpstr>
      <vt:lpstr>Fuel Rod Splits into 2 Constituent Redistribution Zones</vt:lpstr>
      <vt:lpstr>Outer Zone of Fuel Has Large Number of Lanthanide Precipitates</vt:lpstr>
      <vt:lpstr>PowerPoint Presentation</vt:lpstr>
      <vt:lpstr>Thermal Conductivity is Affected by Porosity and Constituent Redistribution</vt:lpstr>
      <vt:lpstr>Historical Thermal Conductivity Work Has Focused on Bulk Properties </vt:lpstr>
      <vt:lpstr>Local Thermal Property Measurements Can Enhance Model Accuracy</vt:lpstr>
      <vt:lpstr>Thermal Conductivity Experimental Set-up</vt:lpstr>
      <vt:lpstr>Local Thermal Conductivity is Lowest in Porous Fuel Center </vt:lpstr>
      <vt:lpstr>Next Steps: Kopp-Neumann Rule and Thermal Conductivity Calculations</vt:lpstr>
      <vt:lpstr>Summary of Annular U-Zr Behavior</vt:lpstr>
      <vt:lpstr>NSUF Has Played Critical Role in Annular U-Zr Characterization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STATE OF THE COLLEGE</dc:title>
  <dc:creator>Logan,Allison</dc:creator>
  <cp:revision>1</cp:revision>
  <dcterms:created xsi:type="dcterms:W3CDTF">2023-01-11T13:28:39Z</dcterms:created>
  <dcterms:modified xsi:type="dcterms:W3CDTF">2025-04-11T18:26:10Z</dcterms:modified>
</cp:coreProperties>
</file>