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407" r:id="rId5"/>
    <p:sldId id="385" r:id="rId6"/>
    <p:sldId id="403" r:id="rId7"/>
    <p:sldId id="387" r:id="rId8"/>
    <p:sldId id="393" r:id="rId9"/>
    <p:sldId id="409" r:id="rId10"/>
    <p:sldId id="414" r:id="rId11"/>
    <p:sldId id="404" r:id="rId12"/>
    <p:sldId id="406" r:id="rId13"/>
    <p:sldId id="405" r:id="rId14"/>
    <p:sldId id="401" r:id="rId15"/>
    <p:sldId id="42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535"/>
    <a:srgbClr val="2197A9"/>
    <a:srgbClr val="E9E9E9"/>
    <a:srgbClr val="00B050"/>
    <a:srgbClr val="FF0000"/>
    <a:srgbClr val="D5EBF2"/>
    <a:srgbClr val="FFA12F"/>
    <a:srgbClr val="FFD6A6"/>
    <a:srgbClr val="4B4B4B"/>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336EFC-FB68-40F4-80E7-C00931401CF4}" v="173" dt="2025-04-07T21:27:58.5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showGuides="1">
      <p:cViewPr>
        <p:scale>
          <a:sx n="100" d="100"/>
          <a:sy n="100" d="100"/>
        </p:scale>
        <p:origin x="1152" y="318"/>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118" d="100"/>
          <a:sy n="118" d="100"/>
        </p:scale>
        <p:origin x="340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72221" y="892147"/>
            <a:ext cx="4513557" cy="2538876"/>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28599" y="3653292"/>
            <a:ext cx="6399213" cy="4940449"/>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FAAEF9C3-6622-46D8-B52F-444C04EEEB6C}"/>
              </a:ext>
            </a:extLst>
          </p:cNvPr>
          <p:cNvSpPr>
            <a:spLocks noChangeAspect="1"/>
          </p:cNvSpPr>
          <p:nvPr/>
        </p:nvSpPr>
        <p:spPr>
          <a:xfrm>
            <a:off x="0" y="219019"/>
            <a:ext cx="6857999" cy="515594"/>
          </a:xfrm>
          <a:prstGeom prst="rect">
            <a:avLst/>
          </a:prstGeom>
          <a:solidFill>
            <a:srgbClr val="5859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UTK Horiz_R">
            <a:extLst>
              <a:ext uri="{FF2B5EF4-FFF2-40B4-BE49-F238E27FC236}">
                <a16:creationId xmlns:a16="http://schemas.microsoft.com/office/drawing/2014/main" id="{5AE1D029-3359-4019-AE1E-E2DFB10D456A}"/>
              </a:ext>
            </a:extLst>
          </p:cNvPr>
          <p:cNvGrpSpPr>
            <a:grpSpLocks noChangeAspect="1"/>
          </p:cNvGrpSpPr>
          <p:nvPr/>
        </p:nvGrpSpPr>
        <p:grpSpPr bwMode="auto">
          <a:xfrm>
            <a:off x="5648189" y="363344"/>
            <a:ext cx="970075" cy="217635"/>
            <a:chOff x="0" y="1299"/>
            <a:chExt cx="7680" cy="1723"/>
          </a:xfrm>
        </p:grpSpPr>
        <p:sp>
          <p:nvSpPr>
            <p:cNvPr id="10" name="T fill">
              <a:extLst>
                <a:ext uri="{FF2B5EF4-FFF2-40B4-BE49-F238E27FC236}">
                  <a16:creationId xmlns:a16="http://schemas.microsoft.com/office/drawing/2014/main" id="{1435F426-ED13-4CA8-AEE5-ED5A3AB6FED5}"/>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Type">
              <a:extLst>
                <a:ext uri="{FF2B5EF4-FFF2-40B4-BE49-F238E27FC236}">
                  <a16:creationId xmlns:a16="http://schemas.microsoft.com/office/drawing/2014/main" id="{DA63481C-9A34-4F9A-9EFA-445053B975D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Power T">
              <a:extLst>
                <a:ext uri="{FF2B5EF4-FFF2-40B4-BE49-F238E27FC236}">
                  <a16:creationId xmlns:a16="http://schemas.microsoft.com/office/drawing/2014/main" id="{EFB07273-CCEA-4154-B732-80E95F37B432}"/>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 name="Slide Number Placeholder 6"/>
          <p:cNvSpPr>
            <a:spLocks noGrp="1"/>
          </p:cNvSpPr>
          <p:nvPr>
            <p:ph type="sldNum" sz="quarter" idx="5"/>
          </p:nvPr>
        </p:nvSpPr>
        <p:spPr>
          <a:xfrm>
            <a:off x="328021" y="254365"/>
            <a:ext cx="1808276" cy="458787"/>
          </a:xfrm>
          <a:prstGeom prst="rect">
            <a:avLst/>
          </a:prstGeom>
        </p:spPr>
        <p:txBody>
          <a:bodyPr vert="horz" lIns="91440" tIns="45720" rIns="91440" bIns="45720" rtlCol="0" anchor="ctr"/>
          <a:lstStyle>
            <a:lvl1pPr algn="l">
              <a:defRPr sz="1600">
                <a:solidFill>
                  <a:schemeClr val="bg1"/>
                </a:solidFill>
                <a:latin typeface="Arial Nova" panose="020B0504020202020204" pitchFamily="34" charset="0"/>
              </a:defRPr>
            </a:lvl1pPr>
          </a:lstStyle>
          <a:p>
            <a:fld id="{4C43107C-0EFE-49AA-96DD-13AB464531C6}" type="slidenum">
              <a:rPr lang="en-US" smtClean="0"/>
              <a:pPr/>
              <a:t>‹#›</a:t>
            </a:fld>
            <a:endParaRPr lang="en-US" dirty="0"/>
          </a:p>
        </p:txBody>
      </p:sp>
    </p:spTree>
    <p:extLst>
      <p:ext uri="{BB962C8B-B14F-4D97-AF65-F5344CB8AC3E}">
        <p14:creationId xmlns:p14="http://schemas.microsoft.com/office/powerpoint/2010/main" val="3541714423"/>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800" kern="1200">
        <a:solidFill>
          <a:schemeClr val="tx1"/>
        </a:solidFill>
        <a:latin typeface="Arial Nova" panose="020B0504020202020204" pitchFamily="34" charset="0"/>
        <a:ea typeface="+mn-ea"/>
        <a:cs typeface="+mn-cs"/>
      </a:defRPr>
    </a:lvl1pPr>
    <a:lvl2pPr marL="628650" indent="-171450" algn="l" defTabSz="914400" rtl="0" eaLnBrk="1" latinLnBrk="0" hangingPunct="1">
      <a:buFont typeface="Arial" panose="020B0604020202020204" pitchFamily="34" charset="0"/>
      <a:buChar char="•"/>
      <a:defRPr sz="1800" kern="1200">
        <a:solidFill>
          <a:schemeClr val="tx1"/>
        </a:solidFill>
        <a:latin typeface="Arial Nova" panose="020B0504020202020204" pitchFamily="34" charset="0"/>
        <a:ea typeface="+mn-ea"/>
        <a:cs typeface="+mn-cs"/>
      </a:defRPr>
    </a:lvl2pPr>
    <a:lvl3pPr marL="1085850" indent="-171450" algn="l" defTabSz="914400" rtl="0" eaLnBrk="1" latinLnBrk="0" hangingPunct="1">
      <a:buFont typeface="Arial" panose="020B0604020202020204" pitchFamily="34" charset="0"/>
      <a:buChar char="•"/>
      <a:defRPr sz="1800" kern="1200">
        <a:solidFill>
          <a:schemeClr val="tx1"/>
        </a:solidFill>
        <a:latin typeface="Arial Nova" panose="020B0504020202020204" pitchFamily="34" charset="0"/>
        <a:ea typeface="+mn-ea"/>
        <a:cs typeface="+mn-cs"/>
      </a:defRPr>
    </a:lvl3pPr>
    <a:lvl4pPr marL="1543050" indent="-171450" algn="l" defTabSz="914400" rtl="0" eaLnBrk="1" latinLnBrk="0" hangingPunct="1">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00250" indent="-171450" algn="l" defTabSz="914400" rtl="0" eaLnBrk="1" latinLnBrk="0" hangingPunct="1">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144" userDrawn="1">
          <p15:clr>
            <a:srgbClr val="F26B43"/>
          </p15:clr>
        </p15:guide>
        <p15:guide id="2" pos="4176" userDrawn="1">
          <p15:clr>
            <a:srgbClr val="F26B43"/>
          </p15:clr>
        </p15:guide>
      </p15:sldGuideLst>
    </p:ext>
  </p:extLst>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The Hill">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2ED1D7-4803-4C4A-9965-3B1634644815}"/>
              </a:ext>
            </a:extLst>
          </p:cNvPr>
          <p:cNvPicPr>
            <a:picLocks/>
          </p:cNvPicPr>
          <p:nvPr userDrawn="1"/>
        </p:nvPicPr>
        <p:blipFill rotWithShape="1">
          <a:blip r:embed="rId2"/>
          <a:srcRect l="2366" t="21034" r="6964" b="2460"/>
          <a:stretch/>
        </p:blipFill>
        <p:spPr>
          <a:xfrm>
            <a:off x="0" y="2"/>
            <a:ext cx="12198096" cy="6857998"/>
          </a:xfrm>
          <a:prstGeom prst="rect">
            <a:avLst/>
          </a:prstGeom>
        </p:spPr>
      </p:pic>
      <p:sp>
        <p:nvSpPr>
          <p:cNvPr id="18" name="Rectangle 17">
            <a:extLst>
              <a:ext uri="{FF2B5EF4-FFF2-40B4-BE49-F238E27FC236}">
                <a16:creationId xmlns:a16="http://schemas.microsoft.com/office/drawing/2014/main" id="{828945DE-F130-4CD9-AD26-0D5B9F34A914}"/>
              </a:ext>
            </a:extLst>
          </p:cNvPr>
          <p:cNvSpPr/>
          <p:nvPr userDrawn="1"/>
        </p:nvSpPr>
        <p:spPr>
          <a:xfrm>
            <a:off x="457201" y="0"/>
            <a:ext cx="5638800" cy="6858000"/>
          </a:xfrm>
          <a:prstGeom prst="rect">
            <a:avLst/>
          </a:prstGeom>
          <a:solidFill>
            <a:schemeClr val="bg2">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48A628-CAE9-41C5-AD1A-ED470A6CC560}"/>
              </a:ext>
            </a:extLst>
          </p:cNvPr>
          <p:cNvSpPr>
            <a:spLocks noGrp="1"/>
          </p:cNvSpPr>
          <p:nvPr>
            <p:ph type="title"/>
          </p:nvPr>
        </p:nvSpPr>
        <p:spPr>
          <a:xfrm>
            <a:off x="998991" y="365125"/>
            <a:ext cx="4602480" cy="3281045"/>
          </a:xfrm>
        </p:spPr>
        <p:txBody>
          <a:bodyPr anchor="ctr"/>
          <a:lstStyle>
            <a:lvl1pPr algn="ctr">
              <a:defRPr/>
            </a:lvl1pPr>
          </a:lstStyle>
          <a:p>
            <a:r>
              <a:rPr lang="en-US" dirty="0"/>
              <a:t>Click to edit Master title style</a:t>
            </a:r>
          </a:p>
        </p:txBody>
      </p:sp>
      <p:grpSp>
        <p:nvGrpSpPr>
          <p:cNvPr id="19" name="UTK Centered">
            <a:extLst>
              <a:ext uri="{FF2B5EF4-FFF2-40B4-BE49-F238E27FC236}">
                <a16:creationId xmlns:a16="http://schemas.microsoft.com/office/drawing/2014/main" id="{BD95262E-8A65-41BE-8D16-5B6844C0B4F9}"/>
              </a:ext>
            </a:extLst>
          </p:cNvPr>
          <p:cNvGrpSpPr>
            <a:grpSpLocks noChangeAspect="1"/>
          </p:cNvGrpSpPr>
          <p:nvPr userDrawn="1"/>
        </p:nvGrpSpPr>
        <p:grpSpPr bwMode="auto">
          <a:xfrm>
            <a:off x="1969303" y="4109165"/>
            <a:ext cx="2661855" cy="1797998"/>
            <a:chOff x="-2931" y="-4852"/>
            <a:chExt cx="17157" cy="11589"/>
          </a:xfrm>
        </p:grpSpPr>
        <p:sp>
          <p:nvSpPr>
            <p:cNvPr id="20" name="T fill">
              <a:extLst>
                <a:ext uri="{FF2B5EF4-FFF2-40B4-BE49-F238E27FC236}">
                  <a16:creationId xmlns:a16="http://schemas.microsoft.com/office/drawing/2014/main" id="{23DC3071-2D59-4F36-B902-95213296AAC3}"/>
                </a:ext>
              </a:extLst>
            </p:cNvPr>
            <p:cNvSpPr>
              <a:spLocks noChangeArrowheads="1"/>
            </p:cNvSpPr>
            <p:nvPr userDrawn="1"/>
          </p:nvSpPr>
          <p:spPr bwMode="auto">
            <a:xfrm>
              <a:off x="3516" y="-4567"/>
              <a:ext cx="4245" cy="45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Type">
              <a:extLst>
                <a:ext uri="{FF2B5EF4-FFF2-40B4-BE49-F238E27FC236}">
                  <a16:creationId xmlns:a16="http://schemas.microsoft.com/office/drawing/2014/main" id="{15518F2F-F865-4702-B462-144567D323C6}"/>
                </a:ext>
              </a:extLst>
            </p:cNvPr>
            <p:cNvSpPr>
              <a:spLocks noEditPoints="1"/>
            </p:cNvSpPr>
            <p:nvPr userDrawn="1"/>
          </p:nvSpPr>
          <p:spPr bwMode="auto">
            <a:xfrm>
              <a:off x="-2931" y="1653"/>
              <a:ext cx="17157" cy="5084"/>
            </a:xfrm>
            <a:custGeom>
              <a:avLst/>
              <a:gdLst>
                <a:gd name="T0" fmla="*/ 43 w 974"/>
                <a:gd name="T1" fmla="*/ 203 h 286"/>
                <a:gd name="T2" fmla="*/ 206 w 974"/>
                <a:gd name="T3" fmla="*/ 82 h 286"/>
                <a:gd name="T4" fmla="*/ 153 w 974"/>
                <a:gd name="T5" fmla="*/ 194 h 286"/>
                <a:gd name="T6" fmla="*/ 333 w 974"/>
                <a:gd name="T7" fmla="*/ 99 h 286"/>
                <a:gd name="T8" fmla="*/ 235 w 974"/>
                <a:gd name="T9" fmla="*/ 93 h 286"/>
                <a:gd name="T10" fmla="*/ 333 w 974"/>
                <a:gd name="T11" fmla="*/ 190 h 286"/>
                <a:gd name="T12" fmla="*/ 351 w 974"/>
                <a:gd name="T13" fmla="*/ 80 h 286"/>
                <a:gd name="T14" fmla="*/ 456 w 974"/>
                <a:gd name="T15" fmla="*/ 201 h 286"/>
                <a:gd name="T16" fmla="*/ 480 w 974"/>
                <a:gd name="T17" fmla="*/ 82 h 286"/>
                <a:gd name="T18" fmla="*/ 552 w 974"/>
                <a:gd name="T19" fmla="*/ 154 h 286"/>
                <a:gd name="T20" fmla="*/ 595 w 974"/>
                <a:gd name="T21" fmla="*/ 172 h 286"/>
                <a:gd name="T22" fmla="*/ 655 w 974"/>
                <a:gd name="T23" fmla="*/ 84 h 286"/>
                <a:gd name="T24" fmla="*/ 703 w 974"/>
                <a:gd name="T25" fmla="*/ 117 h 286"/>
                <a:gd name="T26" fmla="*/ 860 w 974"/>
                <a:gd name="T27" fmla="*/ 103 h 286"/>
                <a:gd name="T28" fmla="*/ 872 w 974"/>
                <a:gd name="T29" fmla="*/ 181 h 286"/>
                <a:gd name="T30" fmla="*/ 807 w 974"/>
                <a:gd name="T31" fmla="*/ 131 h 286"/>
                <a:gd name="T32" fmla="*/ 895 w 974"/>
                <a:gd name="T33" fmla="*/ 180 h 286"/>
                <a:gd name="T34" fmla="*/ 955 w 974"/>
                <a:gd name="T35" fmla="*/ 154 h 286"/>
                <a:gd name="T36" fmla="*/ 9 w 974"/>
                <a:gd name="T37" fmla="*/ 1 h 286"/>
                <a:gd name="T38" fmla="*/ 38 w 974"/>
                <a:gd name="T39" fmla="*/ 54 h 286"/>
                <a:gd name="T40" fmla="*/ 122 w 974"/>
                <a:gd name="T41" fmla="*/ 1 h 286"/>
                <a:gd name="T42" fmla="*/ 73 w 974"/>
                <a:gd name="T43" fmla="*/ 42 h 286"/>
                <a:gd name="T44" fmla="*/ 180 w 974"/>
                <a:gd name="T45" fmla="*/ 5 h 286"/>
                <a:gd name="T46" fmla="*/ 184 w 974"/>
                <a:gd name="T47" fmla="*/ 41 h 286"/>
                <a:gd name="T48" fmla="*/ 163 w 974"/>
                <a:gd name="T49" fmla="*/ 24 h 286"/>
                <a:gd name="T50" fmla="*/ 238 w 974"/>
                <a:gd name="T51" fmla="*/ 1 h 286"/>
                <a:gd name="T52" fmla="*/ 270 w 974"/>
                <a:gd name="T53" fmla="*/ 2 h 286"/>
                <a:gd name="T54" fmla="*/ 317 w 974"/>
                <a:gd name="T55" fmla="*/ 16 h 286"/>
                <a:gd name="T56" fmla="*/ 348 w 974"/>
                <a:gd name="T57" fmla="*/ 33 h 286"/>
                <a:gd name="T58" fmla="*/ 385 w 974"/>
                <a:gd name="T59" fmla="*/ 54 h 286"/>
                <a:gd name="T60" fmla="*/ 445 w 974"/>
                <a:gd name="T61" fmla="*/ 55 h 286"/>
                <a:gd name="T62" fmla="*/ 507 w 974"/>
                <a:gd name="T63" fmla="*/ 4 h 286"/>
                <a:gd name="T64" fmla="*/ 502 w 974"/>
                <a:gd name="T65" fmla="*/ 54 h 286"/>
                <a:gd name="T66" fmla="*/ 523 w 974"/>
                <a:gd name="T67" fmla="*/ 21 h 286"/>
                <a:gd name="T68" fmla="*/ 593 w 974"/>
                <a:gd name="T69" fmla="*/ 48 h 286"/>
                <a:gd name="T70" fmla="*/ 554 w 974"/>
                <a:gd name="T71" fmla="*/ 54 h 286"/>
                <a:gd name="T72" fmla="*/ 642 w 974"/>
                <a:gd name="T73" fmla="*/ 42 h 286"/>
                <a:gd name="T74" fmla="*/ 645 w 974"/>
                <a:gd name="T75" fmla="*/ 8 h 286"/>
                <a:gd name="T76" fmla="*/ 671 w 974"/>
                <a:gd name="T77" fmla="*/ 42 h 286"/>
                <a:gd name="T78" fmla="*/ 746 w 974"/>
                <a:gd name="T79" fmla="*/ 1 h 286"/>
                <a:gd name="T80" fmla="*/ 729 w 974"/>
                <a:gd name="T81" fmla="*/ 54 h 286"/>
                <a:gd name="T82" fmla="*/ 803 w 974"/>
                <a:gd name="T83" fmla="*/ 7 h 286"/>
                <a:gd name="T84" fmla="*/ 790 w 974"/>
                <a:gd name="T85" fmla="*/ 54 h 286"/>
                <a:gd name="T86" fmla="*/ 869 w 974"/>
                <a:gd name="T87" fmla="*/ 25 h 286"/>
                <a:gd name="T88" fmla="*/ 935 w 974"/>
                <a:gd name="T89" fmla="*/ 5 h 286"/>
                <a:gd name="T90" fmla="*/ 964 w 974"/>
                <a:gd name="T91" fmla="*/ 19 h 286"/>
                <a:gd name="T92" fmla="*/ 250 w 974"/>
                <a:gd name="T93" fmla="*/ 274 h 286"/>
                <a:gd name="T94" fmla="*/ 300 w 974"/>
                <a:gd name="T95" fmla="*/ 285 h 286"/>
                <a:gd name="T96" fmla="*/ 259 w 974"/>
                <a:gd name="T97" fmla="*/ 243 h 286"/>
                <a:gd name="T98" fmla="*/ 320 w 974"/>
                <a:gd name="T99" fmla="*/ 247 h 286"/>
                <a:gd name="T100" fmla="*/ 350 w 974"/>
                <a:gd name="T101" fmla="*/ 264 h 286"/>
                <a:gd name="T102" fmla="*/ 472 w 974"/>
                <a:gd name="T103" fmla="*/ 234 h 286"/>
                <a:gd name="T104" fmla="*/ 456 w 974"/>
                <a:gd name="T105" fmla="*/ 264 h 286"/>
                <a:gd name="T106" fmla="*/ 480 w 974"/>
                <a:gd name="T107" fmla="*/ 285 h 286"/>
                <a:gd name="T108" fmla="*/ 517 w 974"/>
                <a:gd name="T109" fmla="*/ 232 h 286"/>
                <a:gd name="T110" fmla="*/ 538 w 974"/>
                <a:gd name="T111" fmla="*/ 232 h 286"/>
                <a:gd name="T112" fmla="*/ 574 w 974"/>
                <a:gd name="T113" fmla="*/ 242 h 286"/>
                <a:gd name="T114" fmla="*/ 600 w 974"/>
                <a:gd name="T115" fmla="*/ 232 h 286"/>
                <a:gd name="T116" fmla="*/ 669 w 974"/>
                <a:gd name="T117" fmla="*/ 232 h 286"/>
                <a:gd name="T118" fmla="*/ 668 w 974"/>
                <a:gd name="T119" fmla="*/ 281 h 286"/>
                <a:gd name="T120" fmla="*/ 702 w 974"/>
                <a:gd name="T121" fmla="*/ 283 h 286"/>
                <a:gd name="T122" fmla="*/ 734 w 974"/>
                <a:gd name="T123" fmla="*/ 26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286">
                  <a:moveTo>
                    <a:pt x="104" y="92"/>
                  </a:moveTo>
                  <a:cubicBezTo>
                    <a:pt x="106" y="93"/>
                    <a:pt x="107" y="96"/>
                    <a:pt x="108" y="100"/>
                  </a:cubicBezTo>
                  <a:cubicBezTo>
                    <a:pt x="108" y="102"/>
                    <a:pt x="109" y="103"/>
                    <a:pt x="110" y="103"/>
                  </a:cubicBezTo>
                  <a:cubicBezTo>
                    <a:pt x="111" y="103"/>
                    <a:pt x="112" y="102"/>
                    <a:pt x="112" y="100"/>
                  </a:cubicBezTo>
                  <a:cubicBezTo>
                    <a:pt x="112" y="99"/>
                    <a:pt x="111" y="98"/>
                    <a:pt x="111" y="96"/>
                  </a:cubicBezTo>
                  <a:cubicBezTo>
                    <a:pt x="111" y="94"/>
                    <a:pt x="111" y="91"/>
                    <a:pt x="111" y="88"/>
                  </a:cubicBezTo>
                  <a:cubicBezTo>
                    <a:pt x="111" y="84"/>
                    <a:pt x="110" y="82"/>
                    <a:pt x="110" y="82"/>
                  </a:cubicBezTo>
                  <a:cubicBezTo>
                    <a:pt x="109" y="81"/>
                    <a:pt x="107" y="81"/>
                    <a:pt x="104" y="81"/>
                  </a:cubicBezTo>
                  <a:cubicBezTo>
                    <a:pt x="7" y="81"/>
                    <a:pt x="7" y="81"/>
                    <a:pt x="7" y="81"/>
                  </a:cubicBezTo>
                  <a:cubicBezTo>
                    <a:pt x="5" y="81"/>
                    <a:pt x="4" y="81"/>
                    <a:pt x="4" y="82"/>
                  </a:cubicBezTo>
                  <a:cubicBezTo>
                    <a:pt x="3" y="83"/>
                    <a:pt x="3" y="85"/>
                    <a:pt x="3" y="87"/>
                  </a:cubicBezTo>
                  <a:cubicBezTo>
                    <a:pt x="3" y="90"/>
                    <a:pt x="2" y="94"/>
                    <a:pt x="1" y="98"/>
                  </a:cubicBezTo>
                  <a:cubicBezTo>
                    <a:pt x="1" y="101"/>
                    <a:pt x="0" y="103"/>
                    <a:pt x="0" y="105"/>
                  </a:cubicBezTo>
                  <a:cubicBezTo>
                    <a:pt x="0" y="106"/>
                    <a:pt x="1" y="107"/>
                    <a:pt x="2" y="107"/>
                  </a:cubicBezTo>
                  <a:cubicBezTo>
                    <a:pt x="3" y="107"/>
                    <a:pt x="4" y="106"/>
                    <a:pt x="4" y="104"/>
                  </a:cubicBezTo>
                  <a:cubicBezTo>
                    <a:pt x="5" y="98"/>
                    <a:pt x="7" y="95"/>
                    <a:pt x="9" y="93"/>
                  </a:cubicBezTo>
                  <a:cubicBezTo>
                    <a:pt x="11" y="91"/>
                    <a:pt x="15" y="90"/>
                    <a:pt x="20" y="90"/>
                  </a:cubicBezTo>
                  <a:cubicBezTo>
                    <a:pt x="43" y="90"/>
                    <a:pt x="43" y="90"/>
                    <a:pt x="43" y="90"/>
                  </a:cubicBezTo>
                  <a:cubicBezTo>
                    <a:pt x="46" y="90"/>
                    <a:pt x="47" y="90"/>
                    <a:pt x="48" y="91"/>
                  </a:cubicBezTo>
                  <a:cubicBezTo>
                    <a:pt x="48" y="91"/>
                    <a:pt x="49" y="93"/>
                    <a:pt x="49" y="95"/>
                  </a:cubicBezTo>
                  <a:cubicBezTo>
                    <a:pt x="49" y="97"/>
                    <a:pt x="49" y="97"/>
                    <a:pt x="49" y="97"/>
                  </a:cubicBezTo>
                  <a:cubicBezTo>
                    <a:pt x="49" y="186"/>
                    <a:pt x="49" y="186"/>
                    <a:pt x="49" y="186"/>
                  </a:cubicBezTo>
                  <a:cubicBezTo>
                    <a:pt x="49" y="191"/>
                    <a:pt x="48" y="194"/>
                    <a:pt x="46" y="196"/>
                  </a:cubicBezTo>
                  <a:cubicBezTo>
                    <a:pt x="45" y="198"/>
                    <a:pt x="42" y="199"/>
                    <a:pt x="37" y="200"/>
                  </a:cubicBezTo>
                  <a:cubicBezTo>
                    <a:pt x="35" y="200"/>
                    <a:pt x="34" y="201"/>
                    <a:pt x="34" y="202"/>
                  </a:cubicBezTo>
                  <a:cubicBezTo>
                    <a:pt x="34" y="203"/>
                    <a:pt x="35" y="204"/>
                    <a:pt x="37" y="204"/>
                  </a:cubicBezTo>
                  <a:cubicBezTo>
                    <a:pt x="37" y="204"/>
                    <a:pt x="39" y="204"/>
                    <a:pt x="43" y="203"/>
                  </a:cubicBezTo>
                  <a:cubicBezTo>
                    <a:pt x="44" y="203"/>
                    <a:pt x="47" y="203"/>
                    <a:pt x="49" y="203"/>
                  </a:cubicBezTo>
                  <a:cubicBezTo>
                    <a:pt x="56" y="203"/>
                    <a:pt x="56" y="203"/>
                    <a:pt x="56" y="203"/>
                  </a:cubicBezTo>
                  <a:cubicBezTo>
                    <a:pt x="63" y="203"/>
                    <a:pt x="63" y="203"/>
                    <a:pt x="63" y="203"/>
                  </a:cubicBezTo>
                  <a:cubicBezTo>
                    <a:pt x="67" y="203"/>
                    <a:pt x="70" y="203"/>
                    <a:pt x="71" y="203"/>
                  </a:cubicBezTo>
                  <a:cubicBezTo>
                    <a:pt x="73" y="204"/>
                    <a:pt x="74" y="204"/>
                    <a:pt x="75" y="204"/>
                  </a:cubicBezTo>
                  <a:cubicBezTo>
                    <a:pt x="77" y="204"/>
                    <a:pt x="78" y="203"/>
                    <a:pt x="78" y="202"/>
                  </a:cubicBezTo>
                  <a:cubicBezTo>
                    <a:pt x="78" y="201"/>
                    <a:pt x="77" y="200"/>
                    <a:pt x="74" y="200"/>
                  </a:cubicBezTo>
                  <a:cubicBezTo>
                    <a:pt x="67" y="198"/>
                    <a:pt x="63" y="194"/>
                    <a:pt x="63" y="187"/>
                  </a:cubicBezTo>
                  <a:cubicBezTo>
                    <a:pt x="63" y="184"/>
                    <a:pt x="63" y="184"/>
                    <a:pt x="63" y="184"/>
                  </a:cubicBezTo>
                  <a:cubicBezTo>
                    <a:pt x="63" y="96"/>
                    <a:pt x="63" y="96"/>
                    <a:pt x="63" y="96"/>
                  </a:cubicBezTo>
                  <a:cubicBezTo>
                    <a:pt x="63" y="93"/>
                    <a:pt x="63" y="92"/>
                    <a:pt x="64" y="91"/>
                  </a:cubicBezTo>
                  <a:cubicBezTo>
                    <a:pt x="64" y="90"/>
                    <a:pt x="66" y="90"/>
                    <a:pt x="69" y="90"/>
                  </a:cubicBezTo>
                  <a:cubicBezTo>
                    <a:pt x="94" y="90"/>
                    <a:pt x="94" y="90"/>
                    <a:pt x="94" y="90"/>
                  </a:cubicBezTo>
                  <a:cubicBezTo>
                    <a:pt x="99" y="90"/>
                    <a:pt x="102" y="90"/>
                    <a:pt x="104" y="92"/>
                  </a:cubicBezTo>
                  <a:close/>
                  <a:moveTo>
                    <a:pt x="152" y="88"/>
                  </a:moveTo>
                  <a:cubicBezTo>
                    <a:pt x="153" y="87"/>
                    <a:pt x="156" y="87"/>
                    <a:pt x="159" y="87"/>
                  </a:cubicBezTo>
                  <a:cubicBezTo>
                    <a:pt x="173" y="87"/>
                    <a:pt x="173" y="87"/>
                    <a:pt x="173" y="87"/>
                  </a:cubicBezTo>
                  <a:cubicBezTo>
                    <a:pt x="183" y="87"/>
                    <a:pt x="189" y="87"/>
                    <a:pt x="192" y="88"/>
                  </a:cubicBezTo>
                  <a:cubicBezTo>
                    <a:pt x="196" y="89"/>
                    <a:pt x="198" y="91"/>
                    <a:pt x="199" y="94"/>
                  </a:cubicBezTo>
                  <a:cubicBezTo>
                    <a:pt x="200" y="95"/>
                    <a:pt x="200" y="97"/>
                    <a:pt x="200" y="99"/>
                  </a:cubicBezTo>
                  <a:cubicBezTo>
                    <a:pt x="200" y="101"/>
                    <a:pt x="200" y="101"/>
                    <a:pt x="200" y="101"/>
                  </a:cubicBezTo>
                  <a:cubicBezTo>
                    <a:pt x="200" y="103"/>
                    <a:pt x="201" y="104"/>
                    <a:pt x="202" y="104"/>
                  </a:cubicBezTo>
                  <a:cubicBezTo>
                    <a:pt x="203" y="104"/>
                    <a:pt x="204" y="104"/>
                    <a:pt x="204" y="103"/>
                  </a:cubicBezTo>
                  <a:cubicBezTo>
                    <a:pt x="204" y="102"/>
                    <a:pt x="205" y="100"/>
                    <a:pt x="205" y="96"/>
                  </a:cubicBezTo>
                  <a:cubicBezTo>
                    <a:pt x="205" y="91"/>
                    <a:pt x="205" y="91"/>
                    <a:pt x="205" y="91"/>
                  </a:cubicBezTo>
                  <a:cubicBezTo>
                    <a:pt x="206" y="87"/>
                    <a:pt x="206" y="85"/>
                    <a:pt x="206" y="84"/>
                  </a:cubicBezTo>
                  <a:cubicBezTo>
                    <a:pt x="206" y="83"/>
                    <a:pt x="206" y="82"/>
                    <a:pt x="206" y="82"/>
                  </a:cubicBezTo>
                  <a:cubicBezTo>
                    <a:pt x="206" y="80"/>
                    <a:pt x="205" y="79"/>
                    <a:pt x="203" y="79"/>
                  </a:cubicBezTo>
                  <a:cubicBezTo>
                    <a:pt x="203" y="79"/>
                    <a:pt x="201" y="79"/>
                    <a:pt x="200" y="80"/>
                  </a:cubicBezTo>
                  <a:cubicBezTo>
                    <a:pt x="199" y="80"/>
                    <a:pt x="197" y="80"/>
                    <a:pt x="193" y="80"/>
                  </a:cubicBezTo>
                  <a:cubicBezTo>
                    <a:pt x="181" y="81"/>
                    <a:pt x="181" y="81"/>
                    <a:pt x="181" y="81"/>
                  </a:cubicBezTo>
                  <a:cubicBezTo>
                    <a:pt x="175" y="81"/>
                    <a:pt x="169" y="81"/>
                    <a:pt x="161" y="81"/>
                  </a:cubicBezTo>
                  <a:cubicBezTo>
                    <a:pt x="149" y="81"/>
                    <a:pt x="139" y="81"/>
                    <a:pt x="131" y="80"/>
                  </a:cubicBezTo>
                  <a:cubicBezTo>
                    <a:pt x="128" y="79"/>
                    <a:pt x="126" y="79"/>
                    <a:pt x="125" y="79"/>
                  </a:cubicBezTo>
                  <a:cubicBezTo>
                    <a:pt x="122" y="79"/>
                    <a:pt x="121" y="80"/>
                    <a:pt x="121" y="82"/>
                  </a:cubicBezTo>
                  <a:cubicBezTo>
                    <a:pt x="121" y="83"/>
                    <a:pt x="121" y="83"/>
                    <a:pt x="123" y="83"/>
                  </a:cubicBezTo>
                  <a:cubicBezTo>
                    <a:pt x="129" y="83"/>
                    <a:pt x="132" y="85"/>
                    <a:pt x="134" y="88"/>
                  </a:cubicBezTo>
                  <a:cubicBezTo>
                    <a:pt x="136" y="91"/>
                    <a:pt x="137" y="96"/>
                    <a:pt x="137" y="105"/>
                  </a:cubicBezTo>
                  <a:cubicBezTo>
                    <a:pt x="137" y="180"/>
                    <a:pt x="137" y="180"/>
                    <a:pt x="137" y="180"/>
                  </a:cubicBezTo>
                  <a:cubicBezTo>
                    <a:pt x="137" y="186"/>
                    <a:pt x="137" y="186"/>
                    <a:pt x="137" y="186"/>
                  </a:cubicBezTo>
                  <a:cubicBezTo>
                    <a:pt x="137" y="193"/>
                    <a:pt x="135" y="198"/>
                    <a:pt x="130" y="199"/>
                  </a:cubicBezTo>
                  <a:cubicBezTo>
                    <a:pt x="127" y="200"/>
                    <a:pt x="127" y="200"/>
                    <a:pt x="127" y="200"/>
                  </a:cubicBezTo>
                  <a:cubicBezTo>
                    <a:pt x="126" y="200"/>
                    <a:pt x="125" y="201"/>
                    <a:pt x="125" y="202"/>
                  </a:cubicBezTo>
                  <a:cubicBezTo>
                    <a:pt x="125" y="203"/>
                    <a:pt x="126" y="204"/>
                    <a:pt x="128" y="204"/>
                  </a:cubicBezTo>
                  <a:cubicBezTo>
                    <a:pt x="128" y="204"/>
                    <a:pt x="130" y="204"/>
                    <a:pt x="132" y="203"/>
                  </a:cubicBezTo>
                  <a:cubicBezTo>
                    <a:pt x="137" y="202"/>
                    <a:pt x="144" y="202"/>
                    <a:pt x="154" y="202"/>
                  </a:cubicBezTo>
                  <a:cubicBezTo>
                    <a:pt x="162" y="202"/>
                    <a:pt x="171" y="203"/>
                    <a:pt x="183" y="204"/>
                  </a:cubicBezTo>
                  <a:cubicBezTo>
                    <a:pt x="185" y="204"/>
                    <a:pt x="188" y="204"/>
                    <a:pt x="189" y="204"/>
                  </a:cubicBezTo>
                  <a:cubicBezTo>
                    <a:pt x="197" y="204"/>
                    <a:pt x="204" y="201"/>
                    <a:pt x="209" y="194"/>
                  </a:cubicBezTo>
                  <a:cubicBezTo>
                    <a:pt x="214" y="189"/>
                    <a:pt x="216" y="185"/>
                    <a:pt x="216" y="181"/>
                  </a:cubicBezTo>
                  <a:cubicBezTo>
                    <a:pt x="216" y="179"/>
                    <a:pt x="215" y="178"/>
                    <a:pt x="214" y="178"/>
                  </a:cubicBezTo>
                  <a:cubicBezTo>
                    <a:pt x="214" y="178"/>
                    <a:pt x="213" y="179"/>
                    <a:pt x="212" y="180"/>
                  </a:cubicBezTo>
                  <a:cubicBezTo>
                    <a:pt x="206" y="190"/>
                    <a:pt x="190" y="196"/>
                    <a:pt x="167" y="196"/>
                  </a:cubicBezTo>
                  <a:cubicBezTo>
                    <a:pt x="160" y="196"/>
                    <a:pt x="155" y="195"/>
                    <a:pt x="153" y="194"/>
                  </a:cubicBezTo>
                  <a:cubicBezTo>
                    <a:pt x="152" y="193"/>
                    <a:pt x="151" y="189"/>
                    <a:pt x="151" y="184"/>
                  </a:cubicBezTo>
                  <a:cubicBezTo>
                    <a:pt x="151" y="151"/>
                    <a:pt x="151" y="151"/>
                    <a:pt x="151" y="151"/>
                  </a:cubicBezTo>
                  <a:cubicBezTo>
                    <a:pt x="151" y="149"/>
                    <a:pt x="151" y="149"/>
                    <a:pt x="151" y="149"/>
                  </a:cubicBezTo>
                  <a:cubicBezTo>
                    <a:pt x="151" y="147"/>
                    <a:pt x="151" y="146"/>
                    <a:pt x="152" y="145"/>
                  </a:cubicBezTo>
                  <a:cubicBezTo>
                    <a:pt x="153" y="144"/>
                    <a:pt x="155" y="144"/>
                    <a:pt x="158" y="144"/>
                  </a:cubicBezTo>
                  <a:cubicBezTo>
                    <a:pt x="178" y="144"/>
                    <a:pt x="178" y="144"/>
                    <a:pt x="178" y="144"/>
                  </a:cubicBezTo>
                  <a:cubicBezTo>
                    <a:pt x="183" y="144"/>
                    <a:pt x="186" y="145"/>
                    <a:pt x="188" y="146"/>
                  </a:cubicBezTo>
                  <a:cubicBezTo>
                    <a:pt x="191" y="148"/>
                    <a:pt x="192" y="150"/>
                    <a:pt x="193" y="154"/>
                  </a:cubicBezTo>
                  <a:cubicBezTo>
                    <a:pt x="193" y="157"/>
                    <a:pt x="193" y="157"/>
                    <a:pt x="193" y="157"/>
                  </a:cubicBezTo>
                  <a:cubicBezTo>
                    <a:pt x="193" y="158"/>
                    <a:pt x="194" y="159"/>
                    <a:pt x="196" y="159"/>
                  </a:cubicBezTo>
                  <a:cubicBezTo>
                    <a:pt x="197" y="159"/>
                    <a:pt x="197" y="158"/>
                    <a:pt x="197" y="157"/>
                  </a:cubicBezTo>
                  <a:cubicBezTo>
                    <a:pt x="197" y="156"/>
                    <a:pt x="197" y="155"/>
                    <a:pt x="197" y="154"/>
                  </a:cubicBezTo>
                  <a:cubicBezTo>
                    <a:pt x="197" y="150"/>
                    <a:pt x="197" y="147"/>
                    <a:pt x="197" y="143"/>
                  </a:cubicBezTo>
                  <a:cubicBezTo>
                    <a:pt x="197" y="138"/>
                    <a:pt x="197" y="133"/>
                    <a:pt x="197" y="127"/>
                  </a:cubicBezTo>
                  <a:cubicBezTo>
                    <a:pt x="197" y="127"/>
                    <a:pt x="197" y="126"/>
                    <a:pt x="197" y="125"/>
                  </a:cubicBezTo>
                  <a:cubicBezTo>
                    <a:pt x="197" y="124"/>
                    <a:pt x="197" y="123"/>
                    <a:pt x="196" y="123"/>
                  </a:cubicBezTo>
                  <a:cubicBezTo>
                    <a:pt x="194" y="123"/>
                    <a:pt x="194" y="124"/>
                    <a:pt x="193" y="125"/>
                  </a:cubicBezTo>
                  <a:cubicBezTo>
                    <a:pt x="193" y="129"/>
                    <a:pt x="192" y="132"/>
                    <a:pt x="191" y="133"/>
                  </a:cubicBezTo>
                  <a:cubicBezTo>
                    <a:pt x="190" y="134"/>
                    <a:pt x="188" y="135"/>
                    <a:pt x="185" y="135"/>
                  </a:cubicBezTo>
                  <a:cubicBezTo>
                    <a:pt x="181" y="136"/>
                    <a:pt x="176" y="136"/>
                    <a:pt x="170" y="136"/>
                  </a:cubicBezTo>
                  <a:cubicBezTo>
                    <a:pt x="156" y="136"/>
                    <a:pt x="156" y="136"/>
                    <a:pt x="156" y="136"/>
                  </a:cubicBezTo>
                  <a:cubicBezTo>
                    <a:pt x="153" y="136"/>
                    <a:pt x="152" y="136"/>
                    <a:pt x="151" y="136"/>
                  </a:cubicBezTo>
                  <a:cubicBezTo>
                    <a:pt x="151" y="135"/>
                    <a:pt x="151" y="133"/>
                    <a:pt x="151" y="131"/>
                  </a:cubicBezTo>
                  <a:cubicBezTo>
                    <a:pt x="151" y="95"/>
                    <a:pt x="151" y="95"/>
                    <a:pt x="151" y="95"/>
                  </a:cubicBezTo>
                  <a:cubicBezTo>
                    <a:pt x="151" y="91"/>
                    <a:pt x="151" y="89"/>
                    <a:pt x="152" y="88"/>
                  </a:cubicBezTo>
                  <a:close/>
                  <a:moveTo>
                    <a:pt x="333" y="109"/>
                  </a:moveTo>
                  <a:cubicBezTo>
                    <a:pt x="333" y="99"/>
                    <a:pt x="333" y="99"/>
                    <a:pt x="333" y="99"/>
                  </a:cubicBezTo>
                  <a:cubicBezTo>
                    <a:pt x="333" y="94"/>
                    <a:pt x="334" y="90"/>
                    <a:pt x="335" y="88"/>
                  </a:cubicBezTo>
                  <a:cubicBezTo>
                    <a:pt x="336" y="85"/>
                    <a:pt x="339" y="84"/>
                    <a:pt x="342" y="83"/>
                  </a:cubicBezTo>
                  <a:cubicBezTo>
                    <a:pt x="344" y="83"/>
                    <a:pt x="344" y="82"/>
                    <a:pt x="344" y="81"/>
                  </a:cubicBezTo>
                  <a:cubicBezTo>
                    <a:pt x="344" y="80"/>
                    <a:pt x="343" y="80"/>
                    <a:pt x="342" y="80"/>
                  </a:cubicBezTo>
                  <a:cubicBezTo>
                    <a:pt x="341" y="80"/>
                    <a:pt x="339" y="80"/>
                    <a:pt x="337" y="80"/>
                  </a:cubicBezTo>
                  <a:cubicBezTo>
                    <a:pt x="335" y="80"/>
                    <a:pt x="332" y="81"/>
                    <a:pt x="328" y="81"/>
                  </a:cubicBezTo>
                  <a:cubicBezTo>
                    <a:pt x="321" y="81"/>
                    <a:pt x="316" y="80"/>
                    <a:pt x="312" y="80"/>
                  </a:cubicBezTo>
                  <a:cubicBezTo>
                    <a:pt x="310" y="80"/>
                    <a:pt x="309" y="80"/>
                    <a:pt x="308" y="80"/>
                  </a:cubicBezTo>
                  <a:cubicBezTo>
                    <a:pt x="306" y="80"/>
                    <a:pt x="306" y="80"/>
                    <a:pt x="306" y="81"/>
                  </a:cubicBezTo>
                  <a:cubicBezTo>
                    <a:pt x="306" y="83"/>
                    <a:pt x="306" y="83"/>
                    <a:pt x="308" y="84"/>
                  </a:cubicBezTo>
                  <a:cubicBezTo>
                    <a:pt x="314" y="85"/>
                    <a:pt x="318" y="86"/>
                    <a:pt x="321" y="88"/>
                  </a:cubicBezTo>
                  <a:cubicBezTo>
                    <a:pt x="323" y="90"/>
                    <a:pt x="325" y="94"/>
                    <a:pt x="325" y="99"/>
                  </a:cubicBezTo>
                  <a:cubicBezTo>
                    <a:pt x="326" y="120"/>
                    <a:pt x="326" y="120"/>
                    <a:pt x="326" y="120"/>
                  </a:cubicBezTo>
                  <a:cubicBezTo>
                    <a:pt x="326" y="132"/>
                    <a:pt x="326" y="132"/>
                    <a:pt x="326" y="132"/>
                  </a:cubicBezTo>
                  <a:cubicBezTo>
                    <a:pt x="326" y="176"/>
                    <a:pt x="326" y="176"/>
                    <a:pt x="326" y="176"/>
                  </a:cubicBezTo>
                  <a:cubicBezTo>
                    <a:pt x="326" y="177"/>
                    <a:pt x="326" y="177"/>
                    <a:pt x="325" y="177"/>
                  </a:cubicBezTo>
                  <a:cubicBezTo>
                    <a:pt x="325" y="178"/>
                    <a:pt x="324" y="177"/>
                    <a:pt x="323" y="175"/>
                  </a:cubicBezTo>
                  <a:cubicBezTo>
                    <a:pt x="241" y="82"/>
                    <a:pt x="241" y="82"/>
                    <a:pt x="241" y="82"/>
                  </a:cubicBezTo>
                  <a:cubicBezTo>
                    <a:pt x="239" y="81"/>
                    <a:pt x="238" y="80"/>
                    <a:pt x="236" y="80"/>
                  </a:cubicBezTo>
                  <a:cubicBezTo>
                    <a:pt x="235" y="80"/>
                    <a:pt x="234" y="80"/>
                    <a:pt x="233" y="80"/>
                  </a:cubicBezTo>
                  <a:cubicBezTo>
                    <a:pt x="231" y="80"/>
                    <a:pt x="231" y="80"/>
                    <a:pt x="231" y="80"/>
                  </a:cubicBezTo>
                  <a:cubicBezTo>
                    <a:pt x="225" y="80"/>
                    <a:pt x="225" y="80"/>
                    <a:pt x="225" y="80"/>
                  </a:cubicBezTo>
                  <a:cubicBezTo>
                    <a:pt x="222" y="80"/>
                    <a:pt x="222" y="80"/>
                    <a:pt x="222" y="80"/>
                  </a:cubicBezTo>
                  <a:cubicBezTo>
                    <a:pt x="221" y="80"/>
                    <a:pt x="221" y="80"/>
                    <a:pt x="220" y="80"/>
                  </a:cubicBezTo>
                  <a:cubicBezTo>
                    <a:pt x="219" y="80"/>
                    <a:pt x="218" y="80"/>
                    <a:pt x="218" y="81"/>
                  </a:cubicBezTo>
                  <a:cubicBezTo>
                    <a:pt x="218" y="82"/>
                    <a:pt x="219" y="83"/>
                    <a:pt x="221" y="83"/>
                  </a:cubicBezTo>
                  <a:cubicBezTo>
                    <a:pt x="227" y="84"/>
                    <a:pt x="232" y="87"/>
                    <a:pt x="235" y="93"/>
                  </a:cubicBezTo>
                  <a:cubicBezTo>
                    <a:pt x="238" y="99"/>
                    <a:pt x="240" y="107"/>
                    <a:pt x="240" y="118"/>
                  </a:cubicBezTo>
                  <a:cubicBezTo>
                    <a:pt x="240" y="178"/>
                    <a:pt x="240" y="178"/>
                    <a:pt x="240" y="178"/>
                  </a:cubicBezTo>
                  <a:cubicBezTo>
                    <a:pt x="240" y="185"/>
                    <a:pt x="239" y="190"/>
                    <a:pt x="237" y="192"/>
                  </a:cubicBezTo>
                  <a:cubicBezTo>
                    <a:pt x="236" y="195"/>
                    <a:pt x="232" y="198"/>
                    <a:pt x="227" y="199"/>
                  </a:cubicBezTo>
                  <a:cubicBezTo>
                    <a:pt x="225" y="200"/>
                    <a:pt x="225" y="201"/>
                    <a:pt x="225" y="202"/>
                  </a:cubicBezTo>
                  <a:cubicBezTo>
                    <a:pt x="225" y="203"/>
                    <a:pt x="226" y="203"/>
                    <a:pt x="227" y="203"/>
                  </a:cubicBezTo>
                  <a:cubicBezTo>
                    <a:pt x="228" y="203"/>
                    <a:pt x="229" y="203"/>
                    <a:pt x="230" y="203"/>
                  </a:cubicBezTo>
                  <a:cubicBezTo>
                    <a:pt x="233" y="203"/>
                    <a:pt x="235" y="202"/>
                    <a:pt x="237" y="202"/>
                  </a:cubicBezTo>
                  <a:cubicBezTo>
                    <a:pt x="241" y="202"/>
                    <a:pt x="241" y="202"/>
                    <a:pt x="241" y="202"/>
                  </a:cubicBezTo>
                  <a:cubicBezTo>
                    <a:pt x="250" y="203"/>
                    <a:pt x="250" y="203"/>
                    <a:pt x="250" y="203"/>
                  </a:cubicBezTo>
                  <a:cubicBezTo>
                    <a:pt x="255" y="203"/>
                    <a:pt x="258" y="203"/>
                    <a:pt x="258" y="203"/>
                  </a:cubicBezTo>
                  <a:cubicBezTo>
                    <a:pt x="259" y="203"/>
                    <a:pt x="260" y="203"/>
                    <a:pt x="261" y="203"/>
                  </a:cubicBezTo>
                  <a:cubicBezTo>
                    <a:pt x="262" y="203"/>
                    <a:pt x="263" y="203"/>
                    <a:pt x="263" y="202"/>
                  </a:cubicBezTo>
                  <a:cubicBezTo>
                    <a:pt x="263" y="200"/>
                    <a:pt x="262" y="200"/>
                    <a:pt x="260" y="199"/>
                  </a:cubicBezTo>
                  <a:cubicBezTo>
                    <a:pt x="255" y="199"/>
                    <a:pt x="252" y="198"/>
                    <a:pt x="250" y="196"/>
                  </a:cubicBezTo>
                  <a:cubicBezTo>
                    <a:pt x="249" y="195"/>
                    <a:pt x="248" y="192"/>
                    <a:pt x="247" y="188"/>
                  </a:cubicBezTo>
                  <a:cubicBezTo>
                    <a:pt x="247" y="182"/>
                    <a:pt x="247" y="182"/>
                    <a:pt x="247" y="182"/>
                  </a:cubicBezTo>
                  <a:cubicBezTo>
                    <a:pt x="247" y="178"/>
                    <a:pt x="247" y="178"/>
                    <a:pt x="247" y="178"/>
                  </a:cubicBezTo>
                  <a:cubicBezTo>
                    <a:pt x="247" y="117"/>
                    <a:pt x="247" y="117"/>
                    <a:pt x="247" y="117"/>
                  </a:cubicBezTo>
                  <a:cubicBezTo>
                    <a:pt x="247" y="115"/>
                    <a:pt x="248" y="113"/>
                    <a:pt x="249" y="113"/>
                  </a:cubicBezTo>
                  <a:cubicBezTo>
                    <a:pt x="249" y="113"/>
                    <a:pt x="250" y="113"/>
                    <a:pt x="250" y="114"/>
                  </a:cubicBezTo>
                  <a:cubicBezTo>
                    <a:pt x="251" y="115"/>
                    <a:pt x="251" y="115"/>
                    <a:pt x="251" y="115"/>
                  </a:cubicBezTo>
                  <a:cubicBezTo>
                    <a:pt x="326" y="201"/>
                    <a:pt x="326" y="201"/>
                    <a:pt x="326" y="201"/>
                  </a:cubicBezTo>
                  <a:cubicBezTo>
                    <a:pt x="328" y="203"/>
                    <a:pt x="328" y="203"/>
                    <a:pt x="328" y="203"/>
                  </a:cubicBezTo>
                  <a:cubicBezTo>
                    <a:pt x="329" y="204"/>
                    <a:pt x="329" y="204"/>
                    <a:pt x="330" y="204"/>
                  </a:cubicBezTo>
                  <a:cubicBezTo>
                    <a:pt x="332" y="204"/>
                    <a:pt x="332" y="203"/>
                    <a:pt x="333" y="202"/>
                  </a:cubicBezTo>
                  <a:cubicBezTo>
                    <a:pt x="333" y="200"/>
                    <a:pt x="333" y="196"/>
                    <a:pt x="333" y="190"/>
                  </a:cubicBezTo>
                  <a:cubicBezTo>
                    <a:pt x="333" y="115"/>
                    <a:pt x="333" y="115"/>
                    <a:pt x="333" y="115"/>
                  </a:cubicBezTo>
                  <a:cubicBezTo>
                    <a:pt x="333" y="109"/>
                    <a:pt x="333" y="109"/>
                    <a:pt x="333" y="109"/>
                  </a:cubicBezTo>
                  <a:close/>
                  <a:moveTo>
                    <a:pt x="463" y="109"/>
                  </a:moveTo>
                  <a:cubicBezTo>
                    <a:pt x="463" y="99"/>
                    <a:pt x="463" y="99"/>
                    <a:pt x="463" y="99"/>
                  </a:cubicBezTo>
                  <a:cubicBezTo>
                    <a:pt x="463" y="94"/>
                    <a:pt x="463" y="90"/>
                    <a:pt x="465" y="88"/>
                  </a:cubicBezTo>
                  <a:cubicBezTo>
                    <a:pt x="466" y="85"/>
                    <a:pt x="468" y="84"/>
                    <a:pt x="472" y="83"/>
                  </a:cubicBezTo>
                  <a:cubicBezTo>
                    <a:pt x="473" y="83"/>
                    <a:pt x="474" y="82"/>
                    <a:pt x="474" y="81"/>
                  </a:cubicBezTo>
                  <a:cubicBezTo>
                    <a:pt x="474" y="80"/>
                    <a:pt x="473" y="80"/>
                    <a:pt x="471" y="80"/>
                  </a:cubicBezTo>
                  <a:cubicBezTo>
                    <a:pt x="470" y="80"/>
                    <a:pt x="469" y="80"/>
                    <a:pt x="467" y="80"/>
                  </a:cubicBezTo>
                  <a:cubicBezTo>
                    <a:pt x="465" y="80"/>
                    <a:pt x="462" y="81"/>
                    <a:pt x="458" y="81"/>
                  </a:cubicBezTo>
                  <a:cubicBezTo>
                    <a:pt x="451" y="81"/>
                    <a:pt x="445" y="80"/>
                    <a:pt x="441" y="80"/>
                  </a:cubicBezTo>
                  <a:cubicBezTo>
                    <a:pt x="440" y="80"/>
                    <a:pt x="438" y="80"/>
                    <a:pt x="438" y="80"/>
                  </a:cubicBezTo>
                  <a:cubicBezTo>
                    <a:pt x="436" y="80"/>
                    <a:pt x="435" y="80"/>
                    <a:pt x="435" y="81"/>
                  </a:cubicBezTo>
                  <a:cubicBezTo>
                    <a:pt x="435" y="83"/>
                    <a:pt x="436" y="83"/>
                    <a:pt x="438" y="84"/>
                  </a:cubicBezTo>
                  <a:cubicBezTo>
                    <a:pt x="444" y="85"/>
                    <a:pt x="448" y="86"/>
                    <a:pt x="450" y="88"/>
                  </a:cubicBezTo>
                  <a:cubicBezTo>
                    <a:pt x="453" y="90"/>
                    <a:pt x="454" y="94"/>
                    <a:pt x="455" y="99"/>
                  </a:cubicBezTo>
                  <a:cubicBezTo>
                    <a:pt x="456" y="120"/>
                    <a:pt x="456" y="120"/>
                    <a:pt x="456" y="120"/>
                  </a:cubicBezTo>
                  <a:cubicBezTo>
                    <a:pt x="456" y="132"/>
                    <a:pt x="456" y="132"/>
                    <a:pt x="456" y="132"/>
                  </a:cubicBezTo>
                  <a:cubicBezTo>
                    <a:pt x="456" y="176"/>
                    <a:pt x="456" y="176"/>
                    <a:pt x="456" y="176"/>
                  </a:cubicBezTo>
                  <a:cubicBezTo>
                    <a:pt x="456" y="177"/>
                    <a:pt x="455" y="177"/>
                    <a:pt x="455" y="177"/>
                  </a:cubicBezTo>
                  <a:cubicBezTo>
                    <a:pt x="454" y="178"/>
                    <a:pt x="454" y="177"/>
                    <a:pt x="452" y="175"/>
                  </a:cubicBezTo>
                  <a:cubicBezTo>
                    <a:pt x="370" y="82"/>
                    <a:pt x="370" y="82"/>
                    <a:pt x="370" y="82"/>
                  </a:cubicBezTo>
                  <a:cubicBezTo>
                    <a:pt x="369" y="81"/>
                    <a:pt x="367" y="80"/>
                    <a:pt x="366" y="80"/>
                  </a:cubicBezTo>
                  <a:cubicBezTo>
                    <a:pt x="365" y="80"/>
                    <a:pt x="364" y="80"/>
                    <a:pt x="362" y="80"/>
                  </a:cubicBezTo>
                  <a:cubicBezTo>
                    <a:pt x="361" y="80"/>
                    <a:pt x="361" y="80"/>
                    <a:pt x="361" y="80"/>
                  </a:cubicBezTo>
                  <a:cubicBezTo>
                    <a:pt x="355" y="80"/>
                    <a:pt x="355" y="80"/>
                    <a:pt x="355" y="80"/>
                  </a:cubicBezTo>
                  <a:cubicBezTo>
                    <a:pt x="351" y="80"/>
                    <a:pt x="351" y="80"/>
                    <a:pt x="351" y="80"/>
                  </a:cubicBezTo>
                  <a:cubicBezTo>
                    <a:pt x="351" y="80"/>
                    <a:pt x="350" y="80"/>
                    <a:pt x="350" y="80"/>
                  </a:cubicBezTo>
                  <a:cubicBezTo>
                    <a:pt x="349" y="80"/>
                    <a:pt x="348" y="80"/>
                    <a:pt x="348" y="81"/>
                  </a:cubicBezTo>
                  <a:cubicBezTo>
                    <a:pt x="348" y="82"/>
                    <a:pt x="349" y="83"/>
                    <a:pt x="350" y="83"/>
                  </a:cubicBezTo>
                  <a:cubicBezTo>
                    <a:pt x="357" y="84"/>
                    <a:pt x="361" y="87"/>
                    <a:pt x="365" y="93"/>
                  </a:cubicBezTo>
                  <a:cubicBezTo>
                    <a:pt x="368" y="99"/>
                    <a:pt x="369" y="107"/>
                    <a:pt x="369" y="118"/>
                  </a:cubicBezTo>
                  <a:cubicBezTo>
                    <a:pt x="369" y="178"/>
                    <a:pt x="369" y="178"/>
                    <a:pt x="369" y="178"/>
                  </a:cubicBezTo>
                  <a:cubicBezTo>
                    <a:pt x="369" y="185"/>
                    <a:pt x="369" y="190"/>
                    <a:pt x="367" y="192"/>
                  </a:cubicBezTo>
                  <a:cubicBezTo>
                    <a:pt x="365" y="195"/>
                    <a:pt x="362" y="198"/>
                    <a:pt x="357" y="199"/>
                  </a:cubicBezTo>
                  <a:cubicBezTo>
                    <a:pt x="355" y="200"/>
                    <a:pt x="354" y="201"/>
                    <a:pt x="354" y="202"/>
                  </a:cubicBezTo>
                  <a:cubicBezTo>
                    <a:pt x="354" y="203"/>
                    <a:pt x="355" y="203"/>
                    <a:pt x="357" y="203"/>
                  </a:cubicBezTo>
                  <a:cubicBezTo>
                    <a:pt x="357" y="203"/>
                    <a:pt x="358" y="203"/>
                    <a:pt x="360" y="203"/>
                  </a:cubicBezTo>
                  <a:cubicBezTo>
                    <a:pt x="362" y="203"/>
                    <a:pt x="364" y="202"/>
                    <a:pt x="367" y="202"/>
                  </a:cubicBezTo>
                  <a:cubicBezTo>
                    <a:pt x="371" y="202"/>
                    <a:pt x="371" y="202"/>
                    <a:pt x="371" y="202"/>
                  </a:cubicBezTo>
                  <a:cubicBezTo>
                    <a:pt x="380" y="203"/>
                    <a:pt x="380" y="203"/>
                    <a:pt x="380" y="203"/>
                  </a:cubicBezTo>
                  <a:cubicBezTo>
                    <a:pt x="384" y="203"/>
                    <a:pt x="387" y="203"/>
                    <a:pt x="388" y="203"/>
                  </a:cubicBezTo>
                  <a:cubicBezTo>
                    <a:pt x="389" y="203"/>
                    <a:pt x="390" y="203"/>
                    <a:pt x="390" y="203"/>
                  </a:cubicBezTo>
                  <a:cubicBezTo>
                    <a:pt x="392" y="203"/>
                    <a:pt x="392" y="203"/>
                    <a:pt x="392" y="202"/>
                  </a:cubicBezTo>
                  <a:cubicBezTo>
                    <a:pt x="392" y="200"/>
                    <a:pt x="391" y="200"/>
                    <a:pt x="389" y="199"/>
                  </a:cubicBezTo>
                  <a:cubicBezTo>
                    <a:pt x="385" y="199"/>
                    <a:pt x="381" y="198"/>
                    <a:pt x="380" y="196"/>
                  </a:cubicBezTo>
                  <a:cubicBezTo>
                    <a:pt x="378" y="195"/>
                    <a:pt x="377" y="192"/>
                    <a:pt x="377" y="188"/>
                  </a:cubicBezTo>
                  <a:cubicBezTo>
                    <a:pt x="377" y="182"/>
                    <a:pt x="377" y="182"/>
                    <a:pt x="377" y="182"/>
                  </a:cubicBezTo>
                  <a:cubicBezTo>
                    <a:pt x="377" y="178"/>
                    <a:pt x="377" y="178"/>
                    <a:pt x="377" y="178"/>
                  </a:cubicBezTo>
                  <a:cubicBezTo>
                    <a:pt x="377" y="117"/>
                    <a:pt x="377" y="117"/>
                    <a:pt x="377" y="117"/>
                  </a:cubicBezTo>
                  <a:cubicBezTo>
                    <a:pt x="377" y="115"/>
                    <a:pt x="377" y="113"/>
                    <a:pt x="378" y="113"/>
                  </a:cubicBezTo>
                  <a:cubicBezTo>
                    <a:pt x="379" y="113"/>
                    <a:pt x="379" y="113"/>
                    <a:pt x="380" y="114"/>
                  </a:cubicBezTo>
                  <a:cubicBezTo>
                    <a:pt x="380" y="115"/>
                    <a:pt x="380" y="115"/>
                    <a:pt x="380" y="115"/>
                  </a:cubicBezTo>
                  <a:cubicBezTo>
                    <a:pt x="456" y="201"/>
                    <a:pt x="456" y="201"/>
                    <a:pt x="456" y="201"/>
                  </a:cubicBezTo>
                  <a:cubicBezTo>
                    <a:pt x="458" y="203"/>
                    <a:pt x="458" y="203"/>
                    <a:pt x="458" y="203"/>
                  </a:cubicBezTo>
                  <a:cubicBezTo>
                    <a:pt x="458" y="204"/>
                    <a:pt x="459" y="204"/>
                    <a:pt x="460" y="204"/>
                  </a:cubicBezTo>
                  <a:cubicBezTo>
                    <a:pt x="461" y="204"/>
                    <a:pt x="462" y="203"/>
                    <a:pt x="462" y="202"/>
                  </a:cubicBezTo>
                  <a:cubicBezTo>
                    <a:pt x="463" y="200"/>
                    <a:pt x="463" y="196"/>
                    <a:pt x="463" y="190"/>
                  </a:cubicBezTo>
                  <a:cubicBezTo>
                    <a:pt x="463" y="115"/>
                    <a:pt x="463" y="115"/>
                    <a:pt x="463" y="115"/>
                  </a:cubicBezTo>
                  <a:cubicBezTo>
                    <a:pt x="463" y="109"/>
                    <a:pt x="463" y="109"/>
                    <a:pt x="463" y="109"/>
                  </a:cubicBezTo>
                  <a:close/>
                  <a:moveTo>
                    <a:pt x="512" y="88"/>
                  </a:moveTo>
                  <a:cubicBezTo>
                    <a:pt x="513" y="87"/>
                    <a:pt x="515" y="87"/>
                    <a:pt x="519" y="87"/>
                  </a:cubicBezTo>
                  <a:cubicBezTo>
                    <a:pt x="533" y="87"/>
                    <a:pt x="533" y="87"/>
                    <a:pt x="533" y="87"/>
                  </a:cubicBezTo>
                  <a:cubicBezTo>
                    <a:pt x="542" y="87"/>
                    <a:pt x="548" y="87"/>
                    <a:pt x="552" y="88"/>
                  </a:cubicBezTo>
                  <a:cubicBezTo>
                    <a:pt x="555" y="89"/>
                    <a:pt x="558" y="91"/>
                    <a:pt x="559" y="94"/>
                  </a:cubicBezTo>
                  <a:cubicBezTo>
                    <a:pt x="559" y="95"/>
                    <a:pt x="560" y="97"/>
                    <a:pt x="560" y="99"/>
                  </a:cubicBezTo>
                  <a:cubicBezTo>
                    <a:pt x="560" y="101"/>
                    <a:pt x="560" y="101"/>
                    <a:pt x="560" y="101"/>
                  </a:cubicBezTo>
                  <a:cubicBezTo>
                    <a:pt x="560" y="103"/>
                    <a:pt x="560" y="104"/>
                    <a:pt x="562" y="104"/>
                  </a:cubicBezTo>
                  <a:cubicBezTo>
                    <a:pt x="563" y="104"/>
                    <a:pt x="563" y="104"/>
                    <a:pt x="564" y="103"/>
                  </a:cubicBezTo>
                  <a:cubicBezTo>
                    <a:pt x="564" y="102"/>
                    <a:pt x="564" y="100"/>
                    <a:pt x="564" y="96"/>
                  </a:cubicBezTo>
                  <a:cubicBezTo>
                    <a:pt x="565" y="91"/>
                    <a:pt x="565" y="91"/>
                    <a:pt x="565" y="91"/>
                  </a:cubicBezTo>
                  <a:cubicBezTo>
                    <a:pt x="565" y="87"/>
                    <a:pt x="565" y="85"/>
                    <a:pt x="566" y="84"/>
                  </a:cubicBezTo>
                  <a:cubicBezTo>
                    <a:pt x="566" y="83"/>
                    <a:pt x="566" y="82"/>
                    <a:pt x="566" y="82"/>
                  </a:cubicBezTo>
                  <a:cubicBezTo>
                    <a:pt x="566" y="80"/>
                    <a:pt x="565" y="79"/>
                    <a:pt x="563" y="79"/>
                  </a:cubicBezTo>
                  <a:cubicBezTo>
                    <a:pt x="562" y="79"/>
                    <a:pt x="561" y="79"/>
                    <a:pt x="559" y="80"/>
                  </a:cubicBezTo>
                  <a:cubicBezTo>
                    <a:pt x="559" y="80"/>
                    <a:pt x="556" y="80"/>
                    <a:pt x="553" y="80"/>
                  </a:cubicBezTo>
                  <a:cubicBezTo>
                    <a:pt x="540" y="81"/>
                    <a:pt x="540" y="81"/>
                    <a:pt x="540" y="81"/>
                  </a:cubicBezTo>
                  <a:cubicBezTo>
                    <a:pt x="535" y="81"/>
                    <a:pt x="528" y="81"/>
                    <a:pt x="521" y="81"/>
                  </a:cubicBezTo>
                  <a:cubicBezTo>
                    <a:pt x="509" y="81"/>
                    <a:pt x="499" y="81"/>
                    <a:pt x="490" y="80"/>
                  </a:cubicBezTo>
                  <a:cubicBezTo>
                    <a:pt x="488" y="79"/>
                    <a:pt x="486" y="79"/>
                    <a:pt x="484" y="79"/>
                  </a:cubicBezTo>
                  <a:cubicBezTo>
                    <a:pt x="482" y="79"/>
                    <a:pt x="480" y="80"/>
                    <a:pt x="480" y="82"/>
                  </a:cubicBezTo>
                  <a:cubicBezTo>
                    <a:pt x="480" y="83"/>
                    <a:pt x="481" y="83"/>
                    <a:pt x="483" y="83"/>
                  </a:cubicBezTo>
                  <a:cubicBezTo>
                    <a:pt x="488" y="83"/>
                    <a:pt x="492" y="85"/>
                    <a:pt x="494" y="88"/>
                  </a:cubicBezTo>
                  <a:cubicBezTo>
                    <a:pt x="496" y="91"/>
                    <a:pt x="497" y="96"/>
                    <a:pt x="497" y="105"/>
                  </a:cubicBezTo>
                  <a:cubicBezTo>
                    <a:pt x="497" y="180"/>
                    <a:pt x="497" y="180"/>
                    <a:pt x="497" y="180"/>
                  </a:cubicBezTo>
                  <a:cubicBezTo>
                    <a:pt x="496" y="186"/>
                    <a:pt x="496" y="186"/>
                    <a:pt x="496" y="186"/>
                  </a:cubicBezTo>
                  <a:cubicBezTo>
                    <a:pt x="496" y="193"/>
                    <a:pt x="494" y="198"/>
                    <a:pt x="490" y="199"/>
                  </a:cubicBezTo>
                  <a:cubicBezTo>
                    <a:pt x="487" y="200"/>
                    <a:pt x="487" y="200"/>
                    <a:pt x="487" y="200"/>
                  </a:cubicBezTo>
                  <a:cubicBezTo>
                    <a:pt x="485" y="200"/>
                    <a:pt x="484" y="201"/>
                    <a:pt x="484" y="202"/>
                  </a:cubicBezTo>
                  <a:cubicBezTo>
                    <a:pt x="484" y="203"/>
                    <a:pt x="485" y="204"/>
                    <a:pt x="487" y="204"/>
                  </a:cubicBezTo>
                  <a:cubicBezTo>
                    <a:pt x="488" y="204"/>
                    <a:pt x="490" y="204"/>
                    <a:pt x="492" y="203"/>
                  </a:cubicBezTo>
                  <a:cubicBezTo>
                    <a:pt x="496" y="202"/>
                    <a:pt x="503" y="202"/>
                    <a:pt x="514" y="202"/>
                  </a:cubicBezTo>
                  <a:cubicBezTo>
                    <a:pt x="521" y="202"/>
                    <a:pt x="531" y="203"/>
                    <a:pt x="542" y="204"/>
                  </a:cubicBezTo>
                  <a:cubicBezTo>
                    <a:pt x="545" y="204"/>
                    <a:pt x="547" y="204"/>
                    <a:pt x="549" y="204"/>
                  </a:cubicBezTo>
                  <a:cubicBezTo>
                    <a:pt x="557" y="204"/>
                    <a:pt x="564" y="201"/>
                    <a:pt x="569" y="194"/>
                  </a:cubicBezTo>
                  <a:cubicBezTo>
                    <a:pt x="573" y="189"/>
                    <a:pt x="575" y="185"/>
                    <a:pt x="575" y="181"/>
                  </a:cubicBezTo>
                  <a:cubicBezTo>
                    <a:pt x="575" y="179"/>
                    <a:pt x="575" y="178"/>
                    <a:pt x="574" y="178"/>
                  </a:cubicBezTo>
                  <a:cubicBezTo>
                    <a:pt x="573" y="178"/>
                    <a:pt x="572" y="179"/>
                    <a:pt x="572" y="180"/>
                  </a:cubicBezTo>
                  <a:cubicBezTo>
                    <a:pt x="565" y="190"/>
                    <a:pt x="550" y="196"/>
                    <a:pt x="527" y="196"/>
                  </a:cubicBezTo>
                  <a:cubicBezTo>
                    <a:pt x="519" y="196"/>
                    <a:pt x="515" y="195"/>
                    <a:pt x="513" y="194"/>
                  </a:cubicBezTo>
                  <a:cubicBezTo>
                    <a:pt x="511" y="193"/>
                    <a:pt x="510" y="189"/>
                    <a:pt x="510" y="184"/>
                  </a:cubicBezTo>
                  <a:cubicBezTo>
                    <a:pt x="510" y="151"/>
                    <a:pt x="510" y="151"/>
                    <a:pt x="510" y="151"/>
                  </a:cubicBezTo>
                  <a:cubicBezTo>
                    <a:pt x="510" y="149"/>
                    <a:pt x="510" y="149"/>
                    <a:pt x="510" y="149"/>
                  </a:cubicBezTo>
                  <a:cubicBezTo>
                    <a:pt x="510" y="147"/>
                    <a:pt x="511" y="146"/>
                    <a:pt x="512" y="145"/>
                  </a:cubicBezTo>
                  <a:cubicBezTo>
                    <a:pt x="513" y="144"/>
                    <a:pt x="514" y="144"/>
                    <a:pt x="517" y="144"/>
                  </a:cubicBezTo>
                  <a:cubicBezTo>
                    <a:pt x="537" y="144"/>
                    <a:pt x="537" y="144"/>
                    <a:pt x="537" y="144"/>
                  </a:cubicBezTo>
                  <a:cubicBezTo>
                    <a:pt x="542" y="144"/>
                    <a:pt x="546" y="145"/>
                    <a:pt x="548" y="146"/>
                  </a:cubicBezTo>
                  <a:cubicBezTo>
                    <a:pt x="550" y="148"/>
                    <a:pt x="552" y="150"/>
                    <a:pt x="552" y="154"/>
                  </a:cubicBezTo>
                  <a:cubicBezTo>
                    <a:pt x="553" y="157"/>
                    <a:pt x="553" y="157"/>
                    <a:pt x="553" y="157"/>
                  </a:cubicBezTo>
                  <a:cubicBezTo>
                    <a:pt x="553" y="158"/>
                    <a:pt x="554" y="159"/>
                    <a:pt x="555" y="159"/>
                  </a:cubicBezTo>
                  <a:cubicBezTo>
                    <a:pt x="556" y="159"/>
                    <a:pt x="557" y="158"/>
                    <a:pt x="557" y="157"/>
                  </a:cubicBezTo>
                  <a:cubicBezTo>
                    <a:pt x="557" y="156"/>
                    <a:pt x="557" y="155"/>
                    <a:pt x="557" y="154"/>
                  </a:cubicBezTo>
                  <a:cubicBezTo>
                    <a:pt x="556" y="150"/>
                    <a:pt x="556" y="147"/>
                    <a:pt x="556" y="143"/>
                  </a:cubicBezTo>
                  <a:cubicBezTo>
                    <a:pt x="556" y="138"/>
                    <a:pt x="556" y="133"/>
                    <a:pt x="557" y="127"/>
                  </a:cubicBezTo>
                  <a:cubicBezTo>
                    <a:pt x="557" y="127"/>
                    <a:pt x="557" y="126"/>
                    <a:pt x="557" y="125"/>
                  </a:cubicBezTo>
                  <a:cubicBezTo>
                    <a:pt x="557" y="124"/>
                    <a:pt x="556" y="123"/>
                    <a:pt x="555" y="123"/>
                  </a:cubicBezTo>
                  <a:cubicBezTo>
                    <a:pt x="554" y="123"/>
                    <a:pt x="553" y="124"/>
                    <a:pt x="553" y="125"/>
                  </a:cubicBezTo>
                  <a:cubicBezTo>
                    <a:pt x="552" y="129"/>
                    <a:pt x="551" y="132"/>
                    <a:pt x="550" y="133"/>
                  </a:cubicBezTo>
                  <a:cubicBezTo>
                    <a:pt x="549" y="134"/>
                    <a:pt x="547" y="135"/>
                    <a:pt x="544" y="135"/>
                  </a:cubicBezTo>
                  <a:cubicBezTo>
                    <a:pt x="540" y="136"/>
                    <a:pt x="536" y="136"/>
                    <a:pt x="529" y="136"/>
                  </a:cubicBezTo>
                  <a:cubicBezTo>
                    <a:pt x="516" y="136"/>
                    <a:pt x="516" y="136"/>
                    <a:pt x="516" y="136"/>
                  </a:cubicBezTo>
                  <a:cubicBezTo>
                    <a:pt x="513" y="136"/>
                    <a:pt x="511" y="136"/>
                    <a:pt x="511" y="136"/>
                  </a:cubicBezTo>
                  <a:cubicBezTo>
                    <a:pt x="510" y="135"/>
                    <a:pt x="510" y="133"/>
                    <a:pt x="510" y="131"/>
                  </a:cubicBezTo>
                  <a:cubicBezTo>
                    <a:pt x="510" y="95"/>
                    <a:pt x="510" y="95"/>
                    <a:pt x="510" y="95"/>
                  </a:cubicBezTo>
                  <a:cubicBezTo>
                    <a:pt x="510" y="91"/>
                    <a:pt x="511" y="89"/>
                    <a:pt x="512" y="88"/>
                  </a:cubicBezTo>
                  <a:close/>
                  <a:moveTo>
                    <a:pt x="603" y="87"/>
                  </a:moveTo>
                  <a:cubicBezTo>
                    <a:pt x="596" y="93"/>
                    <a:pt x="593" y="101"/>
                    <a:pt x="593" y="111"/>
                  </a:cubicBezTo>
                  <a:cubicBezTo>
                    <a:pt x="593" y="119"/>
                    <a:pt x="595" y="126"/>
                    <a:pt x="601" y="132"/>
                  </a:cubicBezTo>
                  <a:cubicBezTo>
                    <a:pt x="606" y="137"/>
                    <a:pt x="616" y="142"/>
                    <a:pt x="629" y="147"/>
                  </a:cubicBezTo>
                  <a:cubicBezTo>
                    <a:pt x="642" y="151"/>
                    <a:pt x="649" y="154"/>
                    <a:pt x="652" y="157"/>
                  </a:cubicBezTo>
                  <a:cubicBezTo>
                    <a:pt x="657" y="161"/>
                    <a:pt x="660" y="167"/>
                    <a:pt x="660" y="173"/>
                  </a:cubicBezTo>
                  <a:cubicBezTo>
                    <a:pt x="660" y="180"/>
                    <a:pt x="657" y="186"/>
                    <a:pt x="651" y="191"/>
                  </a:cubicBezTo>
                  <a:cubicBezTo>
                    <a:pt x="646" y="196"/>
                    <a:pt x="639" y="198"/>
                    <a:pt x="631" y="198"/>
                  </a:cubicBezTo>
                  <a:cubicBezTo>
                    <a:pt x="623" y="198"/>
                    <a:pt x="615" y="196"/>
                    <a:pt x="608" y="191"/>
                  </a:cubicBezTo>
                  <a:cubicBezTo>
                    <a:pt x="601" y="186"/>
                    <a:pt x="597" y="179"/>
                    <a:pt x="595" y="172"/>
                  </a:cubicBezTo>
                  <a:cubicBezTo>
                    <a:pt x="594" y="169"/>
                    <a:pt x="593" y="168"/>
                    <a:pt x="592" y="168"/>
                  </a:cubicBezTo>
                  <a:cubicBezTo>
                    <a:pt x="591" y="168"/>
                    <a:pt x="590" y="168"/>
                    <a:pt x="590" y="170"/>
                  </a:cubicBezTo>
                  <a:cubicBezTo>
                    <a:pt x="590" y="172"/>
                    <a:pt x="591" y="176"/>
                    <a:pt x="592" y="182"/>
                  </a:cubicBezTo>
                  <a:cubicBezTo>
                    <a:pt x="594" y="187"/>
                    <a:pt x="594" y="189"/>
                    <a:pt x="595" y="190"/>
                  </a:cubicBezTo>
                  <a:cubicBezTo>
                    <a:pt x="595" y="193"/>
                    <a:pt x="596" y="195"/>
                    <a:pt x="596" y="196"/>
                  </a:cubicBezTo>
                  <a:cubicBezTo>
                    <a:pt x="596" y="197"/>
                    <a:pt x="597" y="198"/>
                    <a:pt x="598" y="198"/>
                  </a:cubicBezTo>
                  <a:cubicBezTo>
                    <a:pt x="601" y="200"/>
                    <a:pt x="605" y="202"/>
                    <a:pt x="610" y="203"/>
                  </a:cubicBezTo>
                  <a:cubicBezTo>
                    <a:pt x="616" y="204"/>
                    <a:pt x="621" y="205"/>
                    <a:pt x="626" y="205"/>
                  </a:cubicBezTo>
                  <a:cubicBezTo>
                    <a:pt x="638" y="205"/>
                    <a:pt x="649" y="201"/>
                    <a:pt x="657" y="194"/>
                  </a:cubicBezTo>
                  <a:cubicBezTo>
                    <a:pt x="665" y="187"/>
                    <a:pt x="669" y="178"/>
                    <a:pt x="669" y="167"/>
                  </a:cubicBezTo>
                  <a:cubicBezTo>
                    <a:pt x="669" y="150"/>
                    <a:pt x="658" y="139"/>
                    <a:pt x="636" y="131"/>
                  </a:cubicBezTo>
                  <a:cubicBezTo>
                    <a:pt x="625" y="128"/>
                    <a:pt x="617" y="125"/>
                    <a:pt x="615" y="124"/>
                  </a:cubicBezTo>
                  <a:cubicBezTo>
                    <a:pt x="612" y="122"/>
                    <a:pt x="609" y="120"/>
                    <a:pt x="607" y="117"/>
                  </a:cubicBezTo>
                  <a:cubicBezTo>
                    <a:pt x="604" y="113"/>
                    <a:pt x="602" y="109"/>
                    <a:pt x="602" y="104"/>
                  </a:cubicBezTo>
                  <a:cubicBezTo>
                    <a:pt x="602" y="98"/>
                    <a:pt x="605" y="94"/>
                    <a:pt x="609" y="90"/>
                  </a:cubicBezTo>
                  <a:cubicBezTo>
                    <a:pt x="613" y="86"/>
                    <a:pt x="618" y="84"/>
                    <a:pt x="625" y="84"/>
                  </a:cubicBezTo>
                  <a:cubicBezTo>
                    <a:pt x="633" y="84"/>
                    <a:pt x="640" y="86"/>
                    <a:pt x="647" y="90"/>
                  </a:cubicBezTo>
                  <a:cubicBezTo>
                    <a:pt x="653" y="95"/>
                    <a:pt x="658" y="100"/>
                    <a:pt x="660" y="106"/>
                  </a:cubicBezTo>
                  <a:cubicBezTo>
                    <a:pt x="661" y="109"/>
                    <a:pt x="662" y="111"/>
                    <a:pt x="663" y="111"/>
                  </a:cubicBezTo>
                  <a:cubicBezTo>
                    <a:pt x="664" y="111"/>
                    <a:pt x="665" y="110"/>
                    <a:pt x="665" y="108"/>
                  </a:cubicBezTo>
                  <a:cubicBezTo>
                    <a:pt x="665" y="107"/>
                    <a:pt x="665" y="106"/>
                    <a:pt x="664" y="104"/>
                  </a:cubicBezTo>
                  <a:cubicBezTo>
                    <a:pt x="663" y="95"/>
                    <a:pt x="663" y="95"/>
                    <a:pt x="663" y="95"/>
                  </a:cubicBezTo>
                  <a:cubicBezTo>
                    <a:pt x="662" y="90"/>
                    <a:pt x="662" y="87"/>
                    <a:pt x="662" y="86"/>
                  </a:cubicBezTo>
                  <a:cubicBezTo>
                    <a:pt x="662" y="83"/>
                    <a:pt x="661" y="81"/>
                    <a:pt x="659" y="82"/>
                  </a:cubicBezTo>
                  <a:cubicBezTo>
                    <a:pt x="659" y="82"/>
                    <a:pt x="659" y="82"/>
                    <a:pt x="658" y="82"/>
                  </a:cubicBezTo>
                  <a:cubicBezTo>
                    <a:pt x="657" y="83"/>
                    <a:pt x="657" y="83"/>
                    <a:pt x="657" y="83"/>
                  </a:cubicBezTo>
                  <a:cubicBezTo>
                    <a:pt x="656" y="84"/>
                    <a:pt x="656" y="84"/>
                    <a:pt x="655" y="84"/>
                  </a:cubicBezTo>
                  <a:cubicBezTo>
                    <a:pt x="655" y="84"/>
                    <a:pt x="654" y="84"/>
                    <a:pt x="653" y="84"/>
                  </a:cubicBezTo>
                  <a:cubicBezTo>
                    <a:pt x="647" y="81"/>
                    <a:pt x="647" y="81"/>
                    <a:pt x="647" y="81"/>
                  </a:cubicBezTo>
                  <a:cubicBezTo>
                    <a:pt x="643" y="79"/>
                    <a:pt x="638" y="78"/>
                    <a:pt x="631" y="78"/>
                  </a:cubicBezTo>
                  <a:cubicBezTo>
                    <a:pt x="620" y="78"/>
                    <a:pt x="611" y="81"/>
                    <a:pt x="603" y="87"/>
                  </a:cubicBezTo>
                  <a:close/>
                  <a:moveTo>
                    <a:pt x="700" y="87"/>
                  </a:moveTo>
                  <a:cubicBezTo>
                    <a:pt x="692" y="93"/>
                    <a:pt x="689" y="101"/>
                    <a:pt x="689" y="111"/>
                  </a:cubicBezTo>
                  <a:cubicBezTo>
                    <a:pt x="689" y="119"/>
                    <a:pt x="692" y="126"/>
                    <a:pt x="697" y="132"/>
                  </a:cubicBezTo>
                  <a:cubicBezTo>
                    <a:pt x="703" y="137"/>
                    <a:pt x="712" y="142"/>
                    <a:pt x="725" y="147"/>
                  </a:cubicBezTo>
                  <a:cubicBezTo>
                    <a:pt x="738" y="151"/>
                    <a:pt x="746" y="154"/>
                    <a:pt x="748" y="157"/>
                  </a:cubicBezTo>
                  <a:cubicBezTo>
                    <a:pt x="754" y="161"/>
                    <a:pt x="756" y="167"/>
                    <a:pt x="756" y="173"/>
                  </a:cubicBezTo>
                  <a:cubicBezTo>
                    <a:pt x="756" y="180"/>
                    <a:pt x="753" y="186"/>
                    <a:pt x="748" y="191"/>
                  </a:cubicBezTo>
                  <a:cubicBezTo>
                    <a:pt x="742" y="196"/>
                    <a:pt x="735" y="198"/>
                    <a:pt x="727" y="198"/>
                  </a:cubicBezTo>
                  <a:cubicBezTo>
                    <a:pt x="719" y="198"/>
                    <a:pt x="711" y="196"/>
                    <a:pt x="704" y="191"/>
                  </a:cubicBezTo>
                  <a:cubicBezTo>
                    <a:pt x="698" y="186"/>
                    <a:pt x="693" y="179"/>
                    <a:pt x="691" y="172"/>
                  </a:cubicBezTo>
                  <a:cubicBezTo>
                    <a:pt x="690" y="169"/>
                    <a:pt x="689" y="168"/>
                    <a:pt x="688" y="168"/>
                  </a:cubicBezTo>
                  <a:cubicBezTo>
                    <a:pt x="687" y="168"/>
                    <a:pt x="686" y="168"/>
                    <a:pt x="686" y="170"/>
                  </a:cubicBezTo>
                  <a:cubicBezTo>
                    <a:pt x="686" y="172"/>
                    <a:pt x="687" y="176"/>
                    <a:pt x="688" y="182"/>
                  </a:cubicBezTo>
                  <a:cubicBezTo>
                    <a:pt x="690" y="187"/>
                    <a:pt x="691" y="189"/>
                    <a:pt x="691" y="190"/>
                  </a:cubicBezTo>
                  <a:cubicBezTo>
                    <a:pt x="691" y="193"/>
                    <a:pt x="692" y="195"/>
                    <a:pt x="692" y="196"/>
                  </a:cubicBezTo>
                  <a:cubicBezTo>
                    <a:pt x="693" y="197"/>
                    <a:pt x="693" y="198"/>
                    <a:pt x="694" y="198"/>
                  </a:cubicBezTo>
                  <a:cubicBezTo>
                    <a:pt x="697" y="200"/>
                    <a:pt x="701" y="202"/>
                    <a:pt x="707" y="203"/>
                  </a:cubicBezTo>
                  <a:cubicBezTo>
                    <a:pt x="712" y="204"/>
                    <a:pt x="717" y="205"/>
                    <a:pt x="722" y="205"/>
                  </a:cubicBezTo>
                  <a:cubicBezTo>
                    <a:pt x="734" y="205"/>
                    <a:pt x="745" y="201"/>
                    <a:pt x="753" y="194"/>
                  </a:cubicBezTo>
                  <a:cubicBezTo>
                    <a:pt x="761" y="187"/>
                    <a:pt x="765" y="178"/>
                    <a:pt x="765" y="167"/>
                  </a:cubicBezTo>
                  <a:cubicBezTo>
                    <a:pt x="765" y="150"/>
                    <a:pt x="754" y="139"/>
                    <a:pt x="732" y="131"/>
                  </a:cubicBezTo>
                  <a:cubicBezTo>
                    <a:pt x="721" y="128"/>
                    <a:pt x="714" y="125"/>
                    <a:pt x="711" y="124"/>
                  </a:cubicBezTo>
                  <a:cubicBezTo>
                    <a:pt x="708" y="122"/>
                    <a:pt x="705" y="120"/>
                    <a:pt x="703" y="117"/>
                  </a:cubicBezTo>
                  <a:cubicBezTo>
                    <a:pt x="700" y="113"/>
                    <a:pt x="699" y="109"/>
                    <a:pt x="699" y="104"/>
                  </a:cubicBezTo>
                  <a:cubicBezTo>
                    <a:pt x="699" y="98"/>
                    <a:pt x="701" y="94"/>
                    <a:pt x="705" y="90"/>
                  </a:cubicBezTo>
                  <a:cubicBezTo>
                    <a:pt x="709" y="86"/>
                    <a:pt x="715" y="84"/>
                    <a:pt x="721" y="84"/>
                  </a:cubicBezTo>
                  <a:cubicBezTo>
                    <a:pt x="729" y="84"/>
                    <a:pt x="736" y="86"/>
                    <a:pt x="743" y="90"/>
                  </a:cubicBezTo>
                  <a:cubicBezTo>
                    <a:pt x="750" y="95"/>
                    <a:pt x="754" y="100"/>
                    <a:pt x="756" y="106"/>
                  </a:cubicBezTo>
                  <a:cubicBezTo>
                    <a:pt x="757" y="109"/>
                    <a:pt x="758" y="111"/>
                    <a:pt x="759" y="111"/>
                  </a:cubicBezTo>
                  <a:cubicBezTo>
                    <a:pt x="760" y="111"/>
                    <a:pt x="761" y="110"/>
                    <a:pt x="761" y="108"/>
                  </a:cubicBezTo>
                  <a:cubicBezTo>
                    <a:pt x="761" y="107"/>
                    <a:pt x="761" y="106"/>
                    <a:pt x="760" y="104"/>
                  </a:cubicBezTo>
                  <a:cubicBezTo>
                    <a:pt x="759" y="95"/>
                    <a:pt x="759" y="95"/>
                    <a:pt x="759" y="95"/>
                  </a:cubicBezTo>
                  <a:cubicBezTo>
                    <a:pt x="758" y="90"/>
                    <a:pt x="758" y="87"/>
                    <a:pt x="758" y="86"/>
                  </a:cubicBezTo>
                  <a:cubicBezTo>
                    <a:pt x="758" y="83"/>
                    <a:pt x="757" y="81"/>
                    <a:pt x="756" y="82"/>
                  </a:cubicBezTo>
                  <a:cubicBezTo>
                    <a:pt x="755" y="82"/>
                    <a:pt x="755" y="82"/>
                    <a:pt x="755" y="82"/>
                  </a:cubicBezTo>
                  <a:cubicBezTo>
                    <a:pt x="753" y="83"/>
                    <a:pt x="753" y="83"/>
                    <a:pt x="753" y="83"/>
                  </a:cubicBezTo>
                  <a:cubicBezTo>
                    <a:pt x="753" y="84"/>
                    <a:pt x="752" y="84"/>
                    <a:pt x="751" y="84"/>
                  </a:cubicBezTo>
                  <a:cubicBezTo>
                    <a:pt x="751" y="84"/>
                    <a:pt x="750" y="84"/>
                    <a:pt x="750" y="84"/>
                  </a:cubicBezTo>
                  <a:cubicBezTo>
                    <a:pt x="743" y="81"/>
                    <a:pt x="743" y="81"/>
                    <a:pt x="743" y="81"/>
                  </a:cubicBezTo>
                  <a:cubicBezTo>
                    <a:pt x="739" y="79"/>
                    <a:pt x="734" y="78"/>
                    <a:pt x="727" y="78"/>
                  </a:cubicBezTo>
                  <a:cubicBezTo>
                    <a:pt x="716" y="78"/>
                    <a:pt x="707" y="81"/>
                    <a:pt x="700" y="87"/>
                  </a:cubicBezTo>
                  <a:close/>
                  <a:moveTo>
                    <a:pt x="808" y="88"/>
                  </a:moveTo>
                  <a:cubicBezTo>
                    <a:pt x="809" y="87"/>
                    <a:pt x="812" y="87"/>
                    <a:pt x="815" y="87"/>
                  </a:cubicBezTo>
                  <a:cubicBezTo>
                    <a:pt x="829" y="87"/>
                    <a:pt x="829" y="87"/>
                    <a:pt x="829" y="87"/>
                  </a:cubicBezTo>
                  <a:cubicBezTo>
                    <a:pt x="838" y="87"/>
                    <a:pt x="845" y="87"/>
                    <a:pt x="848" y="88"/>
                  </a:cubicBezTo>
                  <a:cubicBezTo>
                    <a:pt x="852" y="89"/>
                    <a:pt x="854" y="91"/>
                    <a:pt x="855" y="94"/>
                  </a:cubicBezTo>
                  <a:cubicBezTo>
                    <a:pt x="856" y="95"/>
                    <a:pt x="856" y="97"/>
                    <a:pt x="856" y="99"/>
                  </a:cubicBezTo>
                  <a:cubicBezTo>
                    <a:pt x="856" y="101"/>
                    <a:pt x="856" y="101"/>
                    <a:pt x="856" y="101"/>
                  </a:cubicBezTo>
                  <a:cubicBezTo>
                    <a:pt x="856" y="103"/>
                    <a:pt x="857" y="104"/>
                    <a:pt x="858" y="104"/>
                  </a:cubicBezTo>
                  <a:cubicBezTo>
                    <a:pt x="859" y="104"/>
                    <a:pt x="860" y="104"/>
                    <a:pt x="860" y="103"/>
                  </a:cubicBezTo>
                  <a:cubicBezTo>
                    <a:pt x="860" y="102"/>
                    <a:pt x="860" y="100"/>
                    <a:pt x="861" y="96"/>
                  </a:cubicBezTo>
                  <a:cubicBezTo>
                    <a:pt x="861" y="91"/>
                    <a:pt x="861" y="91"/>
                    <a:pt x="861" y="91"/>
                  </a:cubicBezTo>
                  <a:cubicBezTo>
                    <a:pt x="861" y="87"/>
                    <a:pt x="862" y="85"/>
                    <a:pt x="862" y="84"/>
                  </a:cubicBezTo>
                  <a:cubicBezTo>
                    <a:pt x="862" y="83"/>
                    <a:pt x="862" y="82"/>
                    <a:pt x="862" y="82"/>
                  </a:cubicBezTo>
                  <a:cubicBezTo>
                    <a:pt x="862" y="80"/>
                    <a:pt x="861" y="79"/>
                    <a:pt x="859" y="79"/>
                  </a:cubicBezTo>
                  <a:cubicBezTo>
                    <a:pt x="858" y="79"/>
                    <a:pt x="857" y="79"/>
                    <a:pt x="856" y="80"/>
                  </a:cubicBezTo>
                  <a:cubicBezTo>
                    <a:pt x="855" y="80"/>
                    <a:pt x="853" y="80"/>
                    <a:pt x="849" y="80"/>
                  </a:cubicBezTo>
                  <a:cubicBezTo>
                    <a:pt x="837" y="81"/>
                    <a:pt x="837" y="81"/>
                    <a:pt x="837" y="81"/>
                  </a:cubicBezTo>
                  <a:cubicBezTo>
                    <a:pt x="831" y="81"/>
                    <a:pt x="824" y="81"/>
                    <a:pt x="817" y="81"/>
                  </a:cubicBezTo>
                  <a:cubicBezTo>
                    <a:pt x="805" y="81"/>
                    <a:pt x="795" y="81"/>
                    <a:pt x="787" y="80"/>
                  </a:cubicBezTo>
                  <a:cubicBezTo>
                    <a:pt x="784" y="79"/>
                    <a:pt x="782" y="79"/>
                    <a:pt x="781" y="79"/>
                  </a:cubicBezTo>
                  <a:cubicBezTo>
                    <a:pt x="778" y="79"/>
                    <a:pt x="777" y="80"/>
                    <a:pt x="777" y="82"/>
                  </a:cubicBezTo>
                  <a:cubicBezTo>
                    <a:pt x="777" y="83"/>
                    <a:pt x="777" y="83"/>
                    <a:pt x="779" y="83"/>
                  </a:cubicBezTo>
                  <a:cubicBezTo>
                    <a:pt x="785" y="83"/>
                    <a:pt x="788" y="85"/>
                    <a:pt x="790" y="88"/>
                  </a:cubicBezTo>
                  <a:cubicBezTo>
                    <a:pt x="792" y="91"/>
                    <a:pt x="793" y="96"/>
                    <a:pt x="793" y="105"/>
                  </a:cubicBezTo>
                  <a:cubicBezTo>
                    <a:pt x="793" y="180"/>
                    <a:pt x="793" y="180"/>
                    <a:pt x="793" y="180"/>
                  </a:cubicBezTo>
                  <a:cubicBezTo>
                    <a:pt x="793" y="186"/>
                    <a:pt x="793" y="186"/>
                    <a:pt x="793" y="186"/>
                  </a:cubicBezTo>
                  <a:cubicBezTo>
                    <a:pt x="793" y="193"/>
                    <a:pt x="791" y="198"/>
                    <a:pt x="786" y="199"/>
                  </a:cubicBezTo>
                  <a:cubicBezTo>
                    <a:pt x="783" y="200"/>
                    <a:pt x="783" y="200"/>
                    <a:pt x="783" y="200"/>
                  </a:cubicBezTo>
                  <a:cubicBezTo>
                    <a:pt x="781" y="200"/>
                    <a:pt x="781" y="201"/>
                    <a:pt x="781" y="202"/>
                  </a:cubicBezTo>
                  <a:cubicBezTo>
                    <a:pt x="781" y="203"/>
                    <a:pt x="782" y="204"/>
                    <a:pt x="783" y="204"/>
                  </a:cubicBezTo>
                  <a:cubicBezTo>
                    <a:pt x="784" y="204"/>
                    <a:pt x="786" y="204"/>
                    <a:pt x="788" y="203"/>
                  </a:cubicBezTo>
                  <a:cubicBezTo>
                    <a:pt x="792" y="202"/>
                    <a:pt x="800" y="202"/>
                    <a:pt x="810" y="202"/>
                  </a:cubicBezTo>
                  <a:cubicBezTo>
                    <a:pt x="818" y="202"/>
                    <a:pt x="827" y="203"/>
                    <a:pt x="838" y="204"/>
                  </a:cubicBezTo>
                  <a:cubicBezTo>
                    <a:pt x="841" y="204"/>
                    <a:pt x="844" y="204"/>
                    <a:pt x="845" y="204"/>
                  </a:cubicBezTo>
                  <a:cubicBezTo>
                    <a:pt x="853" y="204"/>
                    <a:pt x="860" y="201"/>
                    <a:pt x="865" y="194"/>
                  </a:cubicBezTo>
                  <a:cubicBezTo>
                    <a:pt x="870" y="189"/>
                    <a:pt x="872" y="185"/>
                    <a:pt x="872" y="181"/>
                  </a:cubicBezTo>
                  <a:cubicBezTo>
                    <a:pt x="872" y="179"/>
                    <a:pt x="871" y="178"/>
                    <a:pt x="870" y="178"/>
                  </a:cubicBezTo>
                  <a:cubicBezTo>
                    <a:pt x="869" y="178"/>
                    <a:pt x="869" y="179"/>
                    <a:pt x="868" y="180"/>
                  </a:cubicBezTo>
                  <a:cubicBezTo>
                    <a:pt x="861" y="190"/>
                    <a:pt x="846" y="196"/>
                    <a:pt x="823" y="196"/>
                  </a:cubicBezTo>
                  <a:cubicBezTo>
                    <a:pt x="816" y="196"/>
                    <a:pt x="811" y="195"/>
                    <a:pt x="809" y="194"/>
                  </a:cubicBezTo>
                  <a:cubicBezTo>
                    <a:pt x="807" y="193"/>
                    <a:pt x="807" y="189"/>
                    <a:pt x="807" y="184"/>
                  </a:cubicBezTo>
                  <a:cubicBezTo>
                    <a:pt x="807" y="151"/>
                    <a:pt x="807" y="151"/>
                    <a:pt x="807" y="151"/>
                  </a:cubicBezTo>
                  <a:cubicBezTo>
                    <a:pt x="806" y="149"/>
                    <a:pt x="806" y="149"/>
                    <a:pt x="806" y="149"/>
                  </a:cubicBezTo>
                  <a:cubicBezTo>
                    <a:pt x="806" y="147"/>
                    <a:pt x="807" y="146"/>
                    <a:pt x="808" y="145"/>
                  </a:cubicBezTo>
                  <a:cubicBezTo>
                    <a:pt x="809" y="144"/>
                    <a:pt x="811" y="144"/>
                    <a:pt x="814" y="144"/>
                  </a:cubicBezTo>
                  <a:cubicBezTo>
                    <a:pt x="833" y="144"/>
                    <a:pt x="833" y="144"/>
                    <a:pt x="833" y="144"/>
                  </a:cubicBezTo>
                  <a:cubicBezTo>
                    <a:pt x="839" y="144"/>
                    <a:pt x="842" y="145"/>
                    <a:pt x="844" y="146"/>
                  </a:cubicBezTo>
                  <a:cubicBezTo>
                    <a:pt x="846" y="148"/>
                    <a:pt x="848" y="150"/>
                    <a:pt x="849" y="154"/>
                  </a:cubicBezTo>
                  <a:cubicBezTo>
                    <a:pt x="849" y="157"/>
                    <a:pt x="849" y="157"/>
                    <a:pt x="849" y="157"/>
                  </a:cubicBezTo>
                  <a:cubicBezTo>
                    <a:pt x="849" y="158"/>
                    <a:pt x="850" y="159"/>
                    <a:pt x="851" y="159"/>
                  </a:cubicBezTo>
                  <a:cubicBezTo>
                    <a:pt x="853" y="159"/>
                    <a:pt x="853" y="158"/>
                    <a:pt x="853" y="157"/>
                  </a:cubicBezTo>
                  <a:cubicBezTo>
                    <a:pt x="853" y="156"/>
                    <a:pt x="853" y="155"/>
                    <a:pt x="853" y="154"/>
                  </a:cubicBezTo>
                  <a:cubicBezTo>
                    <a:pt x="853" y="150"/>
                    <a:pt x="852" y="147"/>
                    <a:pt x="852" y="143"/>
                  </a:cubicBezTo>
                  <a:cubicBezTo>
                    <a:pt x="852" y="138"/>
                    <a:pt x="853" y="133"/>
                    <a:pt x="853" y="127"/>
                  </a:cubicBezTo>
                  <a:cubicBezTo>
                    <a:pt x="853" y="127"/>
                    <a:pt x="853" y="126"/>
                    <a:pt x="853" y="125"/>
                  </a:cubicBezTo>
                  <a:cubicBezTo>
                    <a:pt x="853" y="124"/>
                    <a:pt x="853" y="123"/>
                    <a:pt x="852" y="123"/>
                  </a:cubicBezTo>
                  <a:cubicBezTo>
                    <a:pt x="850" y="123"/>
                    <a:pt x="850" y="124"/>
                    <a:pt x="849" y="125"/>
                  </a:cubicBezTo>
                  <a:cubicBezTo>
                    <a:pt x="849" y="129"/>
                    <a:pt x="848" y="132"/>
                    <a:pt x="847" y="133"/>
                  </a:cubicBezTo>
                  <a:cubicBezTo>
                    <a:pt x="846" y="134"/>
                    <a:pt x="844" y="135"/>
                    <a:pt x="840" y="135"/>
                  </a:cubicBezTo>
                  <a:cubicBezTo>
                    <a:pt x="837" y="136"/>
                    <a:pt x="832" y="136"/>
                    <a:pt x="826" y="136"/>
                  </a:cubicBezTo>
                  <a:cubicBezTo>
                    <a:pt x="812" y="136"/>
                    <a:pt x="812" y="136"/>
                    <a:pt x="812" y="136"/>
                  </a:cubicBezTo>
                  <a:cubicBezTo>
                    <a:pt x="809" y="136"/>
                    <a:pt x="808" y="136"/>
                    <a:pt x="807" y="136"/>
                  </a:cubicBezTo>
                  <a:cubicBezTo>
                    <a:pt x="807" y="135"/>
                    <a:pt x="807" y="133"/>
                    <a:pt x="807" y="131"/>
                  </a:cubicBezTo>
                  <a:cubicBezTo>
                    <a:pt x="807" y="95"/>
                    <a:pt x="807" y="95"/>
                    <a:pt x="807" y="95"/>
                  </a:cubicBezTo>
                  <a:cubicBezTo>
                    <a:pt x="807" y="91"/>
                    <a:pt x="807" y="89"/>
                    <a:pt x="808" y="88"/>
                  </a:cubicBezTo>
                  <a:close/>
                  <a:moveTo>
                    <a:pt x="910" y="88"/>
                  </a:moveTo>
                  <a:cubicBezTo>
                    <a:pt x="912" y="87"/>
                    <a:pt x="914" y="87"/>
                    <a:pt x="918" y="87"/>
                  </a:cubicBezTo>
                  <a:cubicBezTo>
                    <a:pt x="932" y="87"/>
                    <a:pt x="932" y="87"/>
                    <a:pt x="932" y="87"/>
                  </a:cubicBezTo>
                  <a:cubicBezTo>
                    <a:pt x="941" y="87"/>
                    <a:pt x="947" y="87"/>
                    <a:pt x="951" y="88"/>
                  </a:cubicBezTo>
                  <a:cubicBezTo>
                    <a:pt x="954" y="89"/>
                    <a:pt x="956" y="91"/>
                    <a:pt x="957" y="94"/>
                  </a:cubicBezTo>
                  <a:cubicBezTo>
                    <a:pt x="958" y="95"/>
                    <a:pt x="959" y="97"/>
                    <a:pt x="959" y="99"/>
                  </a:cubicBezTo>
                  <a:cubicBezTo>
                    <a:pt x="959" y="101"/>
                    <a:pt x="959" y="101"/>
                    <a:pt x="959" y="101"/>
                  </a:cubicBezTo>
                  <a:cubicBezTo>
                    <a:pt x="959" y="103"/>
                    <a:pt x="959" y="104"/>
                    <a:pt x="960" y="104"/>
                  </a:cubicBezTo>
                  <a:cubicBezTo>
                    <a:pt x="961" y="104"/>
                    <a:pt x="962" y="104"/>
                    <a:pt x="962" y="103"/>
                  </a:cubicBezTo>
                  <a:cubicBezTo>
                    <a:pt x="963" y="102"/>
                    <a:pt x="963" y="100"/>
                    <a:pt x="963" y="96"/>
                  </a:cubicBezTo>
                  <a:cubicBezTo>
                    <a:pt x="964" y="91"/>
                    <a:pt x="964" y="91"/>
                    <a:pt x="964" y="91"/>
                  </a:cubicBezTo>
                  <a:cubicBezTo>
                    <a:pt x="964" y="87"/>
                    <a:pt x="964" y="85"/>
                    <a:pt x="964" y="84"/>
                  </a:cubicBezTo>
                  <a:cubicBezTo>
                    <a:pt x="964" y="83"/>
                    <a:pt x="965" y="82"/>
                    <a:pt x="965" y="82"/>
                  </a:cubicBezTo>
                  <a:cubicBezTo>
                    <a:pt x="965" y="80"/>
                    <a:pt x="964" y="79"/>
                    <a:pt x="962" y="79"/>
                  </a:cubicBezTo>
                  <a:cubicBezTo>
                    <a:pt x="961" y="79"/>
                    <a:pt x="960" y="79"/>
                    <a:pt x="958" y="80"/>
                  </a:cubicBezTo>
                  <a:cubicBezTo>
                    <a:pt x="957" y="80"/>
                    <a:pt x="955" y="80"/>
                    <a:pt x="952" y="80"/>
                  </a:cubicBezTo>
                  <a:cubicBezTo>
                    <a:pt x="939" y="81"/>
                    <a:pt x="939" y="81"/>
                    <a:pt x="939" y="81"/>
                  </a:cubicBezTo>
                  <a:cubicBezTo>
                    <a:pt x="933" y="81"/>
                    <a:pt x="927" y="81"/>
                    <a:pt x="920" y="81"/>
                  </a:cubicBezTo>
                  <a:cubicBezTo>
                    <a:pt x="908" y="81"/>
                    <a:pt x="897" y="81"/>
                    <a:pt x="889" y="80"/>
                  </a:cubicBezTo>
                  <a:cubicBezTo>
                    <a:pt x="886" y="79"/>
                    <a:pt x="884" y="79"/>
                    <a:pt x="883" y="79"/>
                  </a:cubicBezTo>
                  <a:cubicBezTo>
                    <a:pt x="880" y="79"/>
                    <a:pt x="879" y="80"/>
                    <a:pt x="879" y="82"/>
                  </a:cubicBezTo>
                  <a:cubicBezTo>
                    <a:pt x="879" y="83"/>
                    <a:pt x="880" y="83"/>
                    <a:pt x="881" y="83"/>
                  </a:cubicBezTo>
                  <a:cubicBezTo>
                    <a:pt x="887" y="83"/>
                    <a:pt x="891" y="85"/>
                    <a:pt x="892" y="88"/>
                  </a:cubicBezTo>
                  <a:cubicBezTo>
                    <a:pt x="894" y="91"/>
                    <a:pt x="895" y="96"/>
                    <a:pt x="895" y="105"/>
                  </a:cubicBezTo>
                  <a:cubicBezTo>
                    <a:pt x="895" y="180"/>
                    <a:pt x="895" y="180"/>
                    <a:pt x="895" y="180"/>
                  </a:cubicBezTo>
                  <a:cubicBezTo>
                    <a:pt x="895" y="186"/>
                    <a:pt x="895" y="186"/>
                    <a:pt x="895" y="186"/>
                  </a:cubicBezTo>
                  <a:cubicBezTo>
                    <a:pt x="895" y="193"/>
                    <a:pt x="893" y="198"/>
                    <a:pt x="889" y="199"/>
                  </a:cubicBezTo>
                  <a:cubicBezTo>
                    <a:pt x="885" y="200"/>
                    <a:pt x="885" y="200"/>
                    <a:pt x="885" y="200"/>
                  </a:cubicBezTo>
                  <a:cubicBezTo>
                    <a:pt x="884" y="200"/>
                    <a:pt x="883" y="201"/>
                    <a:pt x="883" y="202"/>
                  </a:cubicBezTo>
                  <a:cubicBezTo>
                    <a:pt x="883" y="203"/>
                    <a:pt x="884" y="204"/>
                    <a:pt x="886" y="204"/>
                  </a:cubicBezTo>
                  <a:cubicBezTo>
                    <a:pt x="887" y="204"/>
                    <a:pt x="888" y="204"/>
                    <a:pt x="890" y="203"/>
                  </a:cubicBezTo>
                  <a:cubicBezTo>
                    <a:pt x="895" y="202"/>
                    <a:pt x="902" y="202"/>
                    <a:pt x="913" y="202"/>
                  </a:cubicBezTo>
                  <a:cubicBezTo>
                    <a:pt x="920" y="202"/>
                    <a:pt x="929" y="203"/>
                    <a:pt x="941" y="204"/>
                  </a:cubicBezTo>
                  <a:cubicBezTo>
                    <a:pt x="944" y="204"/>
                    <a:pt x="946" y="204"/>
                    <a:pt x="948" y="204"/>
                  </a:cubicBezTo>
                  <a:cubicBezTo>
                    <a:pt x="956" y="204"/>
                    <a:pt x="962" y="201"/>
                    <a:pt x="968" y="194"/>
                  </a:cubicBezTo>
                  <a:cubicBezTo>
                    <a:pt x="972" y="189"/>
                    <a:pt x="974" y="185"/>
                    <a:pt x="974" y="181"/>
                  </a:cubicBezTo>
                  <a:cubicBezTo>
                    <a:pt x="974" y="179"/>
                    <a:pt x="974" y="178"/>
                    <a:pt x="972" y="178"/>
                  </a:cubicBezTo>
                  <a:cubicBezTo>
                    <a:pt x="972" y="178"/>
                    <a:pt x="971" y="179"/>
                    <a:pt x="970" y="180"/>
                  </a:cubicBezTo>
                  <a:cubicBezTo>
                    <a:pt x="964" y="190"/>
                    <a:pt x="949" y="196"/>
                    <a:pt x="925" y="196"/>
                  </a:cubicBezTo>
                  <a:cubicBezTo>
                    <a:pt x="918" y="196"/>
                    <a:pt x="913" y="195"/>
                    <a:pt x="912" y="194"/>
                  </a:cubicBezTo>
                  <a:cubicBezTo>
                    <a:pt x="910" y="193"/>
                    <a:pt x="909" y="189"/>
                    <a:pt x="909" y="184"/>
                  </a:cubicBezTo>
                  <a:cubicBezTo>
                    <a:pt x="909" y="151"/>
                    <a:pt x="909" y="151"/>
                    <a:pt x="909" y="151"/>
                  </a:cubicBezTo>
                  <a:cubicBezTo>
                    <a:pt x="909" y="149"/>
                    <a:pt x="909" y="149"/>
                    <a:pt x="909" y="149"/>
                  </a:cubicBezTo>
                  <a:cubicBezTo>
                    <a:pt x="909" y="147"/>
                    <a:pt x="909" y="146"/>
                    <a:pt x="910" y="145"/>
                  </a:cubicBezTo>
                  <a:cubicBezTo>
                    <a:pt x="911" y="144"/>
                    <a:pt x="913" y="144"/>
                    <a:pt x="916" y="144"/>
                  </a:cubicBezTo>
                  <a:cubicBezTo>
                    <a:pt x="936" y="144"/>
                    <a:pt x="936" y="144"/>
                    <a:pt x="936" y="144"/>
                  </a:cubicBezTo>
                  <a:cubicBezTo>
                    <a:pt x="941" y="144"/>
                    <a:pt x="945" y="145"/>
                    <a:pt x="947" y="146"/>
                  </a:cubicBezTo>
                  <a:cubicBezTo>
                    <a:pt x="949" y="148"/>
                    <a:pt x="950" y="150"/>
                    <a:pt x="951" y="154"/>
                  </a:cubicBezTo>
                  <a:cubicBezTo>
                    <a:pt x="951" y="157"/>
                    <a:pt x="951" y="157"/>
                    <a:pt x="951" y="157"/>
                  </a:cubicBezTo>
                  <a:cubicBezTo>
                    <a:pt x="952" y="158"/>
                    <a:pt x="952" y="159"/>
                    <a:pt x="954" y="159"/>
                  </a:cubicBezTo>
                  <a:cubicBezTo>
                    <a:pt x="955" y="159"/>
                    <a:pt x="955" y="158"/>
                    <a:pt x="955" y="157"/>
                  </a:cubicBezTo>
                  <a:cubicBezTo>
                    <a:pt x="955" y="156"/>
                    <a:pt x="955" y="155"/>
                    <a:pt x="955" y="154"/>
                  </a:cubicBezTo>
                  <a:cubicBezTo>
                    <a:pt x="955" y="150"/>
                    <a:pt x="955" y="147"/>
                    <a:pt x="955" y="143"/>
                  </a:cubicBezTo>
                  <a:cubicBezTo>
                    <a:pt x="955" y="138"/>
                    <a:pt x="955" y="133"/>
                    <a:pt x="956" y="127"/>
                  </a:cubicBezTo>
                  <a:cubicBezTo>
                    <a:pt x="956" y="127"/>
                    <a:pt x="956" y="126"/>
                    <a:pt x="956" y="125"/>
                  </a:cubicBezTo>
                  <a:cubicBezTo>
                    <a:pt x="956" y="124"/>
                    <a:pt x="955" y="123"/>
                    <a:pt x="954" y="123"/>
                  </a:cubicBezTo>
                  <a:cubicBezTo>
                    <a:pt x="953" y="123"/>
                    <a:pt x="952" y="124"/>
                    <a:pt x="952" y="125"/>
                  </a:cubicBezTo>
                  <a:cubicBezTo>
                    <a:pt x="951" y="129"/>
                    <a:pt x="950" y="132"/>
                    <a:pt x="949" y="133"/>
                  </a:cubicBezTo>
                  <a:cubicBezTo>
                    <a:pt x="948" y="134"/>
                    <a:pt x="946" y="135"/>
                    <a:pt x="943" y="135"/>
                  </a:cubicBezTo>
                  <a:cubicBezTo>
                    <a:pt x="939" y="136"/>
                    <a:pt x="934" y="136"/>
                    <a:pt x="928" y="136"/>
                  </a:cubicBezTo>
                  <a:cubicBezTo>
                    <a:pt x="914" y="136"/>
                    <a:pt x="914" y="136"/>
                    <a:pt x="914" y="136"/>
                  </a:cubicBezTo>
                  <a:cubicBezTo>
                    <a:pt x="912" y="136"/>
                    <a:pt x="910" y="136"/>
                    <a:pt x="910" y="136"/>
                  </a:cubicBezTo>
                  <a:cubicBezTo>
                    <a:pt x="909" y="135"/>
                    <a:pt x="909" y="133"/>
                    <a:pt x="909" y="131"/>
                  </a:cubicBezTo>
                  <a:cubicBezTo>
                    <a:pt x="909" y="95"/>
                    <a:pt x="909" y="95"/>
                    <a:pt x="909" y="95"/>
                  </a:cubicBezTo>
                  <a:cubicBezTo>
                    <a:pt x="909" y="91"/>
                    <a:pt x="909" y="89"/>
                    <a:pt x="910" y="88"/>
                  </a:cubicBezTo>
                  <a:close/>
                  <a:moveTo>
                    <a:pt x="32" y="6"/>
                  </a:moveTo>
                  <a:cubicBezTo>
                    <a:pt x="33" y="5"/>
                    <a:pt x="35" y="5"/>
                    <a:pt x="39" y="5"/>
                  </a:cubicBezTo>
                  <a:cubicBezTo>
                    <a:pt x="42" y="5"/>
                    <a:pt x="44" y="5"/>
                    <a:pt x="46" y="7"/>
                  </a:cubicBezTo>
                  <a:cubicBezTo>
                    <a:pt x="47" y="8"/>
                    <a:pt x="48" y="9"/>
                    <a:pt x="49" y="12"/>
                  </a:cubicBezTo>
                  <a:cubicBezTo>
                    <a:pt x="49" y="13"/>
                    <a:pt x="50" y="13"/>
                    <a:pt x="50" y="13"/>
                  </a:cubicBezTo>
                  <a:cubicBezTo>
                    <a:pt x="51" y="13"/>
                    <a:pt x="51" y="13"/>
                    <a:pt x="51" y="12"/>
                  </a:cubicBezTo>
                  <a:cubicBezTo>
                    <a:pt x="51" y="11"/>
                    <a:pt x="51" y="10"/>
                    <a:pt x="51" y="9"/>
                  </a:cubicBezTo>
                  <a:cubicBezTo>
                    <a:pt x="51" y="7"/>
                    <a:pt x="51" y="6"/>
                    <a:pt x="51" y="6"/>
                  </a:cubicBezTo>
                  <a:cubicBezTo>
                    <a:pt x="50" y="3"/>
                    <a:pt x="50" y="3"/>
                    <a:pt x="50" y="3"/>
                  </a:cubicBezTo>
                  <a:cubicBezTo>
                    <a:pt x="50" y="2"/>
                    <a:pt x="50" y="1"/>
                    <a:pt x="48" y="1"/>
                  </a:cubicBezTo>
                  <a:cubicBezTo>
                    <a:pt x="48" y="1"/>
                    <a:pt x="47" y="1"/>
                    <a:pt x="46" y="1"/>
                  </a:cubicBezTo>
                  <a:cubicBezTo>
                    <a:pt x="39" y="1"/>
                    <a:pt x="32" y="2"/>
                    <a:pt x="26" y="2"/>
                  </a:cubicBezTo>
                  <a:cubicBezTo>
                    <a:pt x="17" y="1"/>
                    <a:pt x="17" y="1"/>
                    <a:pt x="17" y="1"/>
                  </a:cubicBezTo>
                  <a:cubicBezTo>
                    <a:pt x="9" y="1"/>
                    <a:pt x="9" y="1"/>
                    <a:pt x="9" y="1"/>
                  </a:cubicBezTo>
                  <a:cubicBezTo>
                    <a:pt x="7" y="1"/>
                    <a:pt x="5" y="1"/>
                    <a:pt x="4" y="1"/>
                  </a:cubicBezTo>
                  <a:cubicBezTo>
                    <a:pt x="4" y="1"/>
                    <a:pt x="3" y="1"/>
                    <a:pt x="3" y="1"/>
                  </a:cubicBezTo>
                  <a:cubicBezTo>
                    <a:pt x="2" y="1"/>
                    <a:pt x="2" y="2"/>
                    <a:pt x="2" y="3"/>
                  </a:cubicBezTo>
                  <a:cubicBezTo>
                    <a:pt x="1" y="5"/>
                    <a:pt x="1" y="5"/>
                    <a:pt x="1" y="5"/>
                  </a:cubicBezTo>
                  <a:cubicBezTo>
                    <a:pt x="1" y="8"/>
                    <a:pt x="1" y="8"/>
                    <a:pt x="1" y="8"/>
                  </a:cubicBezTo>
                  <a:cubicBezTo>
                    <a:pt x="0" y="12"/>
                    <a:pt x="0" y="12"/>
                    <a:pt x="0" y="12"/>
                  </a:cubicBezTo>
                  <a:cubicBezTo>
                    <a:pt x="0" y="13"/>
                    <a:pt x="0" y="14"/>
                    <a:pt x="0" y="15"/>
                  </a:cubicBezTo>
                  <a:cubicBezTo>
                    <a:pt x="0" y="16"/>
                    <a:pt x="0" y="16"/>
                    <a:pt x="1" y="16"/>
                  </a:cubicBezTo>
                  <a:cubicBezTo>
                    <a:pt x="2" y="16"/>
                    <a:pt x="2" y="16"/>
                    <a:pt x="3" y="14"/>
                  </a:cubicBezTo>
                  <a:cubicBezTo>
                    <a:pt x="3" y="13"/>
                    <a:pt x="3" y="13"/>
                    <a:pt x="3" y="13"/>
                  </a:cubicBezTo>
                  <a:cubicBezTo>
                    <a:pt x="4" y="11"/>
                    <a:pt x="4" y="9"/>
                    <a:pt x="5" y="8"/>
                  </a:cubicBezTo>
                  <a:cubicBezTo>
                    <a:pt x="5" y="7"/>
                    <a:pt x="6" y="7"/>
                    <a:pt x="7" y="6"/>
                  </a:cubicBezTo>
                  <a:cubicBezTo>
                    <a:pt x="9" y="5"/>
                    <a:pt x="13" y="5"/>
                    <a:pt x="18" y="5"/>
                  </a:cubicBezTo>
                  <a:cubicBezTo>
                    <a:pt x="20" y="5"/>
                    <a:pt x="21" y="6"/>
                    <a:pt x="21" y="8"/>
                  </a:cubicBezTo>
                  <a:cubicBezTo>
                    <a:pt x="21" y="43"/>
                    <a:pt x="21" y="43"/>
                    <a:pt x="21" y="43"/>
                  </a:cubicBezTo>
                  <a:cubicBezTo>
                    <a:pt x="21" y="44"/>
                    <a:pt x="21" y="44"/>
                    <a:pt x="21" y="44"/>
                  </a:cubicBezTo>
                  <a:cubicBezTo>
                    <a:pt x="21" y="47"/>
                    <a:pt x="21" y="49"/>
                    <a:pt x="20" y="50"/>
                  </a:cubicBezTo>
                  <a:cubicBezTo>
                    <a:pt x="19" y="51"/>
                    <a:pt x="17" y="52"/>
                    <a:pt x="15" y="52"/>
                  </a:cubicBezTo>
                  <a:cubicBezTo>
                    <a:pt x="14" y="52"/>
                    <a:pt x="14" y="52"/>
                    <a:pt x="14" y="52"/>
                  </a:cubicBezTo>
                  <a:cubicBezTo>
                    <a:pt x="13" y="53"/>
                    <a:pt x="13" y="53"/>
                    <a:pt x="13" y="54"/>
                  </a:cubicBezTo>
                  <a:cubicBezTo>
                    <a:pt x="13" y="54"/>
                    <a:pt x="14" y="55"/>
                    <a:pt x="14" y="55"/>
                  </a:cubicBezTo>
                  <a:cubicBezTo>
                    <a:pt x="15" y="55"/>
                    <a:pt x="15" y="55"/>
                    <a:pt x="16" y="54"/>
                  </a:cubicBezTo>
                  <a:cubicBezTo>
                    <a:pt x="25" y="54"/>
                    <a:pt x="25" y="54"/>
                    <a:pt x="25" y="54"/>
                  </a:cubicBezTo>
                  <a:cubicBezTo>
                    <a:pt x="26" y="54"/>
                    <a:pt x="27" y="54"/>
                    <a:pt x="29" y="54"/>
                  </a:cubicBezTo>
                  <a:cubicBezTo>
                    <a:pt x="29" y="54"/>
                    <a:pt x="30" y="54"/>
                    <a:pt x="30" y="54"/>
                  </a:cubicBezTo>
                  <a:cubicBezTo>
                    <a:pt x="35" y="54"/>
                    <a:pt x="35" y="54"/>
                    <a:pt x="35" y="54"/>
                  </a:cubicBezTo>
                  <a:cubicBezTo>
                    <a:pt x="38" y="54"/>
                    <a:pt x="38" y="54"/>
                    <a:pt x="38" y="54"/>
                  </a:cubicBezTo>
                  <a:cubicBezTo>
                    <a:pt x="39" y="54"/>
                    <a:pt x="39" y="54"/>
                    <a:pt x="39" y="54"/>
                  </a:cubicBezTo>
                  <a:cubicBezTo>
                    <a:pt x="40" y="54"/>
                    <a:pt x="40" y="54"/>
                    <a:pt x="40" y="53"/>
                  </a:cubicBezTo>
                  <a:cubicBezTo>
                    <a:pt x="40" y="53"/>
                    <a:pt x="40" y="52"/>
                    <a:pt x="39" y="52"/>
                  </a:cubicBezTo>
                  <a:cubicBezTo>
                    <a:pt x="36" y="52"/>
                    <a:pt x="33" y="51"/>
                    <a:pt x="32" y="49"/>
                  </a:cubicBezTo>
                  <a:cubicBezTo>
                    <a:pt x="31" y="47"/>
                    <a:pt x="30" y="44"/>
                    <a:pt x="30" y="40"/>
                  </a:cubicBezTo>
                  <a:cubicBezTo>
                    <a:pt x="30" y="10"/>
                    <a:pt x="30" y="10"/>
                    <a:pt x="30" y="10"/>
                  </a:cubicBezTo>
                  <a:cubicBezTo>
                    <a:pt x="30" y="8"/>
                    <a:pt x="31" y="6"/>
                    <a:pt x="32" y="6"/>
                  </a:cubicBezTo>
                  <a:close/>
                  <a:moveTo>
                    <a:pt x="108" y="28"/>
                  </a:moveTo>
                  <a:cubicBezTo>
                    <a:pt x="108" y="29"/>
                    <a:pt x="108" y="31"/>
                    <a:pt x="108" y="33"/>
                  </a:cubicBezTo>
                  <a:cubicBezTo>
                    <a:pt x="108" y="42"/>
                    <a:pt x="108" y="42"/>
                    <a:pt x="108" y="42"/>
                  </a:cubicBezTo>
                  <a:cubicBezTo>
                    <a:pt x="108" y="44"/>
                    <a:pt x="108" y="44"/>
                    <a:pt x="108" y="44"/>
                  </a:cubicBezTo>
                  <a:cubicBezTo>
                    <a:pt x="108" y="46"/>
                    <a:pt x="108" y="48"/>
                    <a:pt x="107" y="50"/>
                  </a:cubicBezTo>
                  <a:cubicBezTo>
                    <a:pt x="106" y="51"/>
                    <a:pt x="105" y="52"/>
                    <a:pt x="103" y="52"/>
                  </a:cubicBezTo>
                  <a:cubicBezTo>
                    <a:pt x="103" y="52"/>
                    <a:pt x="102" y="53"/>
                    <a:pt x="102" y="53"/>
                  </a:cubicBezTo>
                  <a:cubicBezTo>
                    <a:pt x="102" y="54"/>
                    <a:pt x="103" y="54"/>
                    <a:pt x="104" y="54"/>
                  </a:cubicBezTo>
                  <a:cubicBezTo>
                    <a:pt x="104" y="54"/>
                    <a:pt x="105" y="54"/>
                    <a:pt x="107" y="54"/>
                  </a:cubicBezTo>
                  <a:cubicBezTo>
                    <a:pt x="109" y="54"/>
                    <a:pt x="111" y="54"/>
                    <a:pt x="113" y="54"/>
                  </a:cubicBezTo>
                  <a:cubicBezTo>
                    <a:pt x="116" y="54"/>
                    <a:pt x="118" y="54"/>
                    <a:pt x="121" y="54"/>
                  </a:cubicBezTo>
                  <a:cubicBezTo>
                    <a:pt x="123" y="54"/>
                    <a:pt x="124" y="54"/>
                    <a:pt x="124" y="54"/>
                  </a:cubicBezTo>
                  <a:cubicBezTo>
                    <a:pt x="126" y="54"/>
                    <a:pt x="126" y="54"/>
                    <a:pt x="126" y="53"/>
                  </a:cubicBezTo>
                  <a:cubicBezTo>
                    <a:pt x="126" y="53"/>
                    <a:pt x="126" y="52"/>
                    <a:pt x="125" y="52"/>
                  </a:cubicBezTo>
                  <a:cubicBezTo>
                    <a:pt x="122" y="52"/>
                    <a:pt x="120" y="51"/>
                    <a:pt x="119" y="50"/>
                  </a:cubicBezTo>
                  <a:cubicBezTo>
                    <a:pt x="118" y="48"/>
                    <a:pt x="117" y="46"/>
                    <a:pt x="117" y="42"/>
                  </a:cubicBezTo>
                  <a:cubicBezTo>
                    <a:pt x="117" y="9"/>
                    <a:pt x="117" y="9"/>
                    <a:pt x="117" y="9"/>
                  </a:cubicBezTo>
                  <a:cubicBezTo>
                    <a:pt x="117" y="5"/>
                    <a:pt x="119" y="3"/>
                    <a:pt x="122" y="3"/>
                  </a:cubicBezTo>
                  <a:cubicBezTo>
                    <a:pt x="123" y="3"/>
                    <a:pt x="123" y="2"/>
                    <a:pt x="123" y="2"/>
                  </a:cubicBezTo>
                  <a:cubicBezTo>
                    <a:pt x="123" y="1"/>
                    <a:pt x="122" y="1"/>
                    <a:pt x="122" y="1"/>
                  </a:cubicBezTo>
                  <a:cubicBezTo>
                    <a:pt x="121" y="1"/>
                    <a:pt x="119" y="1"/>
                    <a:pt x="117" y="1"/>
                  </a:cubicBezTo>
                  <a:cubicBezTo>
                    <a:pt x="114" y="1"/>
                    <a:pt x="112" y="1"/>
                    <a:pt x="111" y="1"/>
                  </a:cubicBezTo>
                  <a:cubicBezTo>
                    <a:pt x="108" y="1"/>
                    <a:pt x="106" y="1"/>
                    <a:pt x="104" y="1"/>
                  </a:cubicBezTo>
                  <a:cubicBezTo>
                    <a:pt x="103" y="1"/>
                    <a:pt x="102" y="1"/>
                    <a:pt x="101" y="1"/>
                  </a:cubicBezTo>
                  <a:cubicBezTo>
                    <a:pt x="100" y="1"/>
                    <a:pt x="100" y="1"/>
                    <a:pt x="100" y="2"/>
                  </a:cubicBezTo>
                  <a:cubicBezTo>
                    <a:pt x="100" y="2"/>
                    <a:pt x="100" y="3"/>
                    <a:pt x="101" y="3"/>
                  </a:cubicBezTo>
                  <a:cubicBezTo>
                    <a:pt x="103" y="3"/>
                    <a:pt x="103" y="3"/>
                    <a:pt x="103" y="3"/>
                  </a:cubicBezTo>
                  <a:cubicBezTo>
                    <a:pt x="106" y="4"/>
                    <a:pt x="108" y="6"/>
                    <a:pt x="108" y="9"/>
                  </a:cubicBezTo>
                  <a:cubicBezTo>
                    <a:pt x="108" y="18"/>
                    <a:pt x="108" y="18"/>
                    <a:pt x="108" y="18"/>
                  </a:cubicBezTo>
                  <a:cubicBezTo>
                    <a:pt x="108" y="20"/>
                    <a:pt x="108" y="22"/>
                    <a:pt x="108" y="23"/>
                  </a:cubicBezTo>
                  <a:cubicBezTo>
                    <a:pt x="107" y="23"/>
                    <a:pt x="106" y="24"/>
                    <a:pt x="105" y="24"/>
                  </a:cubicBezTo>
                  <a:cubicBezTo>
                    <a:pt x="87" y="24"/>
                    <a:pt x="87" y="24"/>
                    <a:pt x="87" y="24"/>
                  </a:cubicBezTo>
                  <a:cubicBezTo>
                    <a:pt x="85" y="24"/>
                    <a:pt x="83" y="24"/>
                    <a:pt x="83" y="23"/>
                  </a:cubicBezTo>
                  <a:cubicBezTo>
                    <a:pt x="83" y="23"/>
                    <a:pt x="82" y="21"/>
                    <a:pt x="82" y="18"/>
                  </a:cubicBezTo>
                  <a:cubicBezTo>
                    <a:pt x="82" y="9"/>
                    <a:pt x="82" y="9"/>
                    <a:pt x="82" y="9"/>
                  </a:cubicBezTo>
                  <a:cubicBezTo>
                    <a:pt x="82" y="5"/>
                    <a:pt x="84" y="3"/>
                    <a:pt x="87" y="3"/>
                  </a:cubicBezTo>
                  <a:cubicBezTo>
                    <a:pt x="88" y="3"/>
                    <a:pt x="88" y="2"/>
                    <a:pt x="88" y="2"/>
                  </a:cubicBezTo>
                  <a:cubicBezTo>
                    <a:pt x="88" y="1"/>
                    <a:pt x="88" y="1"/>
                    <a:pt x="87" y="1"/>
                  </a:cubicBezTo>
                  <a:cubicBezTo>
                    <a:pt x="86" y="1"/>
                    <a:pt x="84" y="1"/>
                    <a:pt x="82" y="1"/>
                  </a:cubicBezTo>
                  <a:cubicBezTo>
                    <a:pt x="79" y="1"/>
                    <a:pt x="77" y="1"/>
                    <a:pt x="76" y="1"/>
                  </a:cubicBezTo>
                  <a:cubicBezTo>
                    <a:pt x="74" y="1"/>
                    <a:pt x="71" y="1"/>
                    <a:pt x="69" y="1"/>
                  </a:cubicBezTo>
                  <a:cubicBezTo>
                    <a:pt x="68" y="1"/>
                    <a:pt x="67" y="1"/>
                    <a:pt x="66" y="1"/>
                  </a:cubicBezTo>
                  <a:cubicBezTo>
                    <a:pt x="66" y="1"/>
                    <a:pt x="65" y="1"/>
                    <a:pt x="65" y="2"/>
                  </a:cubicBezTo>
                  <a:cubicBezTo>
                    <a:pt x="65" y="2"/>
                    <a:pt x="66" y="3"/>
                    <a:pt x="66" y="3"/>
                  </a:cubicBezTo>
                  <a:cubicBezTo>
                    <a:pt x="69" y="3"/>
                    <a:pt x="71" y="4"/>
                    <a:pt x="72" y="5"/>
                  </a:cubicBezTo>
                  <a:cubicBezTo>
                    <a:pt x="73" y="6"/>
                    <a:pt x="73" y="7"/>
                    <a:pt x="73" y="9"/>
                  </a:cubicBezTo>
                  <a:cubicBezTo>
                    <a:pt x="73" y="42"/>
                    <a:pt x="73" y="42"/>
                    <a:pt x="73" y="42"/>
                  </a:cubicBezTo>
                  <a:cubicBezTo>
                    <a:pt x="73" y="44"/>
                    <a:pt x="73" y="44"/>
                    <a:pt x="73" y="44"/>
                  </a:cubicBezTo>
                  <a:cubicBezTo>
                    <a:pt x="73" y="46"/>
                    <a:pt x="73" y="48"/>
                    <a:pt x="72" y="50"/>
                  </a:cubicBezTo>
                  <a:cubicBezTo>
                    <a:pt x="72" y="51"/>
                    <a:pt x="70" y="52"/>
                    <a:pt x="69" y="52"/>
                  </a:cubicBezTo>
                  <a:cubicBezTo>
                    <a:pt x="68" y="52"/>
                    <a:pt x="68" y="53"/>
                    <a:pt x="68" y="53"/>
                  </a:cubicBezTo>
                  <a:cubicBezTo>
                    <a:pt x="68" y="54"/>
                    <a:pt x="68" y="54"/>
                    <a:pt x="69" y="54"/>
                  </a:cubicBezTo>
                  <a:cubicBezTo>
                    <a:pt x="69" y="54"/>
                    <a:pt x="70" y="54"/>
                    <a:pt x="72" y="54"/>
                  </a:cubicBezTo>
                  <a:cubicBezTo>
                    <a:pt x="74" y="54"/>
                    <a:pt x="77" y="54"/>
                    <a:pt x="78" y="54"/>
                  </a:cubicBezTo>
                  <a:cubicBezTo>
                    <a:pt x="81" y="54"/>
                    <a:pt x="84" y="54"/>
                    <a:pt x="87" y="54"/>
                  </a:cubicBezTo>
                  <a:cubicBezTo>
                    <a:pt x="88" y="54"/>
                    <a:pt x="89" y="54"/>
                    <a:pt x="89" y="54"/>
                  </a:cubicBezTo>
                  <a:cubicBezTo>
                    <a:pt x="91" y="54"/>
                    <a:pt x="91" y="54"/>
                    <a:pt x="91" y="53"/>
                  </a:cubicBezTo>
                  <a:cubicBezTo>
                    <a:pt x="91" y="53"/>
                    <a:pt x="91" y="52"/>
                    <a:pt x="90" y="52"/>
                  </a:cubicBezTo>
                  <a:cubicBezTo>
                    <a:pt x="87" y="52"/>
                    <a:pt x="85" y="51"/>
                    <a:pt x="84" y="50"/>
                  </a:cubicBezTo>
                  <a:cubicBezTo>
                    <a:pt x="83" y="48"/>
                    <a:pt x="82" y="46"/>
                    <a:pt x="82" y="42"/>
                  </a:cubicBezTo>
                  <a:cubicBezTo>
                    <a:pt x="82" y="32"/>
                    <a:pt x="82" y="32"/>
                    <a:pt x="82" y="32"/>
                  </a:cubicBezTo>
                  <a:cubicBezTo>
                    <a:pt x="82" y="30"/>
                    <a:pt x="83" y="29"/>
                    <a:pt x="83" y="28"/>
                  </a:cubicBezTo>
                  <a:cubicBezTo>
                    <a:pt x="83" y="28"/>
                    <a:pt x="85" y="28"/>
                    <a:pt x="86" y="28"/>
                  </a:cubicBezTo>
                  <a:cubicBezTo>
                    <a:pt x="105" y="28"/>
                    <a:pt x="105" y="28"/>
                    <a:pt x="105" y="28"/>
                  </a:cubicBezTo>
                  <a:cubicBezTo>
                    <a:pt x="106" y="28"/>
                    <a:pt x="107" y="28"/>
                    <a:pt x="108" y="28"/>
                  </a:cubicBezTo>
                  <a:close/>
                  <a:moveTo>
                    <a:pt x="157" y="8"/>
                  </a:moveTo>
                  <a:cubicBezTo>
                    <a:pt x="157" y="6"/>
                    <a:pt x="157" y="5"/>
                    <a:pt x="159" y="4"/>
                  </a:cubicBezTo>
                  <a:cubicBezTo>
                    <a:pt x="161" y="4"/>
                    <a:pt x="161" y="4"/>
                    <a:pt x="161" y="4"/>
                  </a:cubicBezTo>
                  <a:cubicBezTo>
                    <a:pt x="166" y="4"/>
                    <a:pt x="166" y="4"/>
                    <a:pt x="166" y="4"/>
                  </a:cubicBezTo>
                  <a:cubicBezTo>
                    <a:pt x="170" y="4"/>
                    <a:pt x="173" y="5"/>
                    <a:pt x="175" y="6"/>
                  </a:cubicBezTo>
                  <a:cubicBezTo>
                    <a:pt x="177" y="7"/>
                    <a:pt x="178" y="9"/>
                    <a:pt x="178" y="11"/>
                  </a:cubicBezTo>
                  <a:cubicBezTo>
                    <a:pt x="178" y="13"/>
                    <a:pt x="178" y="13"/>
                    <a:pt x="179" y="13"/>
                  </a:cubicBezTo>
                  <a:cubicBezTo>
                    <a:pt x="180" y="13"/>
                    <a:pt x="180" y="12"/>
                    <a:pt x="180" y="10"/>
                  </a:cubicBezTo>
                  <a:cubicBezTo>
                    <a:pt x="180" y="9"/>
                    <a:pt x="180" y="8"/>
                    <a:pt x="180" y="5"/>
                  </a:cubicBezTo>
                  <a:cubicBezTo>
                    <a:pt x="180" y="4"/>
                    <a:pt x="180" y="3"/>
                    <a:pt x="180" y="2"/>
                  </a:cubicBezTo>
                  <a:cubicBezTo>
                    <a:pt x="180" y="1"/>
                    <a:pt x="179" y="1"/>
                    <a:pt x="179" y="1"/>
                  </a:cubicBezTo>
                  <a:cubicBezTo>
                    <a:pt x="179" y="1"/>
                    <a:pt x="178" y="1"/>
                    <a:pt x="178" y="1"/>
                  </a:cubicBezTo>
                  <a:cubicBezTo>
                    <a:pt x="176" y="1"/>
                    <a:pt x="171" y="1"/>
                    <a:pt x="163" y="1"/>
                  </a:cubicBezTo>
                  <a:cubicBezTo>
                    <a:pt x="148" y="1"/>
                    <a:pt x="148" y="1"/>
                    <a:pt x="148" y="1"/>
                  </a:cubicBezTo>
                  <a:cubicBezTo>
                    <a:pt x="144" y="1"/>
                    <a:pt x="144" y="1"/>
                    <a:pt x="144" y="1"/>
                  </a:cubicBezTo>
                  <a:cubicBezTo>
                    <a:pt x="143" y="1"/>
                    <a:pt x="142" y="1"/>
                    <a:pt x="142" y="1"/>
                  </a:cubicBezTo>
                  <a:cubicBezTo>
                    <a:pt x="141" y="1"/>
                    <a:pt x="141" y="1"/>
                    <a:pt x="141" y="1"/>
                  </a:cubicBezTo>
                  <a:cubicBezTo>
                    <a:pt x="140" y="1"/>
                    <a:pt x="140" y="1"/>
                    <a:pt x="140" y="2"/>
                  </a:cubicBezTo>
                  <a:cubicBezTo>
                    <a:pt x="140" y="2"/>
                    <a:pt x="140" y="3"/>
                    <a:pt x="141" y="3"/>
                  </a:cubicBezTo>
                  <a:cubicBezTo>
                    <a:pt x="144" y="3"/>
                    <a:pt x="145" y="4"/>
                    <a:pt x="146" y="5"/>
                  </a:cubicBezTo>
                  <a:cubicBezTo>
                    <a:pt x="147" y="6"/>
                    <a:pt x="148" y="8"/>
                    <a:pt x="148" y="11"/>
                  </a:cubicBezTo>
                  <a:cubicBezTo>
                    <a:pt x="148" y="42"/>
                    <a:pt x="148" y="42"/>
                    <a:pt x="148" y="42"/>
                  </a:cubicBezTo>
                  <a:cubicBezTo>
                    <a:pt x="148" y="44"/>
                    <a:pt x="148" y="46"/>
                    <a:pt x="147" y="47"/>
                  </a:cubicBezTo>
                  <a:cubicBezTo>
                    <a:pt x="147" y="49"/>
                    <a:pt x="147" y="50"/>
                    <a:pt x="146" y="51"/>
                  </a:cubicBezTo>
                  <a:cubicBezTo>
                    <a:pt x="146" y="51"/>
                    <a:pt x="145" y="52"/>
                    <a:pt x="143" y="52"/>
                  </a:cubicBezTo>
                  <a:cubicBezTo>
                    <a:pt x="143" y="53"/>
                    <a:pt x="142" y="53"/>
                    <a:pt x="142" y="54"/>
                  </a:cubicBezTo>
                  <a:cubicBezTo>
                    <a:pt x="142" y="54"/>
                    <a:pt x="143" y="54"/>
                    <a:pt x="143" y="54"/>
                  </a:cubicBezTo>
                  <a:cubicBezTo>
                    <a:pt x="144" y="54"/>
                    <a:pt x="145" y="54"/>
                    <a:pt x="146" y="54"/>
                  </a:cubicBezTo>
                  <a:cubicBezTo>
                    <a:pt x="149" y="54"/>
                    <a:pt x="152" y="54"/>
                    <a:pt x="154" y="54"/>
                  </a:cubicBezTo>
                  <a:cubicBezTo>
                    <a:pt x="157" y="54"/>
                    <a:pt x="159" y="54"/>
                    <a:pt x="161" y="54"/>
                  </a:cubicBezTo>
                  <a:cubicBezTo>
                    <a:pt x="165" y="55"/>
                    <a:pt x="165" y="55"/>
                    <a:pt x="165" y="55"/>
                  </a:cubicBezTo>
                  <a:cubicBezTo>
                    <a:pt x="167" y="55"/>
                    <a:pt x="169" y="55"/>
                    <a:pt x="171" y="55"/>
                  </a:cubicBezTo>
                  <a:cubicBezTo>
                    <a:pt x="174" y="55"/>
                    <a:pt x="176" y="54"/>
                    <a:pt x="178" y="54"/>
                  </a:cubicBezTo>
                  <a:cubicBezTo>
                    <a:pt x="179" y="53"/>
                    <a:pt x="181" y="51"/>
                    <a:pt x="182" y="49"/>
                  </a:cubicBezTo>
                  <a:cubicBezTo>
                    <a:pt x="183" y="47"/>
                    <a:pt x="184" y="44"/>
                    <a:pt x="184" y="42"/>
                  </a:cubicBezTo>
                  <a:cubicBezTo>
                    <a:pt x="184" y="42"/>
                    <a:pt x="184" y="41"/>
                    <a:pt x="184" y="41"/>
                  </a:cubicBezTo>
                  <a:cubicBezTo>
                    <a:pt x="184" y="41"/>
                    <a:pt x="183" y="41"/>
                    <a:pt x="183" y="41"/>
                  </a:cubicBezTo>
                  <a:cubicBezTo>
                    <a:pt x="183" y="41"/>
                    <a:pt x="183" y="41"/>
                    <a:pt x="183" y="41"/>
                  </a:cubicBezTo>
                  <a:cubicBezTo>
                    <a:pt x="179" y="48"/>
                    <a:pt x="172" y="51"/>
                    <a:pt x="162" y="51"/>
                  </a:cubicBezTo>
                  <a:cubicBezTo>
                    <a:pt x="161" y="51"/>
                    <a:pt x="160" y="51"/>
                    <a:pt x="159" y="50"/>
                  </a:cubicBezTo>
                  <a:cubicBezTo>
                    <a:pt x="159" y="50"/>
                    <a:pt x="158" y="49"/>
                    <a:pt x="158" y="48"/>
                  </a:cubicBezTo>
                  <a:cubicBezTo>
                    <a:pt x="157" y="46"/>
                    <a:pt x="157" y="44"/>
                    <a:pt x="157" y="40"/>
                  </a:cubicBezTo>
                  <a:cubicBezTo>
                    <a:pt x="157" y="37"/>
                    <a:pt x="157" y="37"/>
                    <a:pt x="157" y="37"/>
                  </a:cubicBezTo>
                  <a:cubicBezTo>
                    <a:pt x="157" y="34"/>
                    <a:pt x="157" y="32"/>
                    <a:pt x="157" y="30"/>
                  </a:cubicBezTo>
                  <a:cubicBezTo>
                    <a:pt x="157" y="29"/>
                    <a:pt x="157" y="28"/>
                    <a:pt x="158" y="28"/>
                  </a:cubicBezTo>
                  <a:cubicBezTo>
                    <a:pt x="158" y="28"/>
                    <a:pt x="159" y="28"/>
                    <a:pt x="160" y="28"/>
                  </a:cubicBezTo>
                  <a:cubicBezTo>
                    <a:pt x="163" y="28"/>
                    <a:pt x="163" y="28"/>
                    <a:pt x="163" y="28"/>
                  </a:cubicBezTo>
                  <a:cubicBezTo>
                    <a:pt x="166" y="28"/>
                    <a:pt x="168" y="28"/>
                    <a:pt x="169" y="28"/>
                  </a:cubicBezTo>
                  <a:cubicBezTo>
                    <a:pt x="170" y="28"/>
                    <a:pt x="170" y="28"/>
                    <a:pt x="171" y="29"/>
                  </a:cubicBezTo>
                  <a:cubicBezTo>
                    <a:pt x="172" y="30"/>
                    <a:pt x="173" y="32"/>
                    <a:pt x="173" y="34"/>
                  </a:cubicBezTo>
                  <a:cubicBezTo>
                    <a:pt x="174" y="35"/>
                    <a:pt x="174" y="36"/>
                    <a:pt x="175" y="36"/>
                  </a:cubicBezTo>
                  <a:cubicBezTo>
                    <a:pt x="175" y="35"/>
                    <a:pt x="175" y="35"/>
                    <a:pt x="175" y="35"/>
                  </a:cubicBezTo>
                  <a:cubicBezTo>
                    <a:pt x="175" y="35"/>
                    <a:pt x="175" y="35"/>
                    <a:pt x="175" y="35"/>
                  </a:cubicBezTo>
                  <a:cubicBezTo>
                    <a:pt x="175" y="33"/>
                    <a:pt x="175" y="33"/>
                    <a:pt x="175" y="33"/>
                  </a:cubicBezTo>
                  <a:cubicBezTo>
                    <a:pt x="175" y="31"/>
                    <a:pt x="175" y="29"/>
                    <a:pt x="175" y="27"/>
                  </a:cubicBezTo>
                  <a:cubicBezTo>
                    <a:pt x="175" y="24"/>
                    <a:pt x="175" y="22"/>
                    <a:pt x="175" y="21"/>
                  </a:cubicBezTo>
                  <a:cubicBezTo>
                    <a:pt x="175" y="21"/>
                    <a:pt x="175" y="20"/>
                    <a:pt x="175" y="20"/>
                  </a:cubicBezTo>
                  <a:cubicBezTo>
                    <a:pt x="175" y="19"/>
                    <a:pt x="175" y="18"/>
                    <a:pt x="175" y="18"/>
                  </a:cubicBezTo>
                  <a:cubicBezTo>
                    <a:pt x="175" y="17"/>
                    <a:pt x="175" y="17"/>
                    <a:pt x="174" y="17"/>
                  </a:cubicBezTo>
                  <a:cubicBezTo>
                    <a:pt x="174" y="17"/>
                    <a:pt x="173" y="17"/>
                    <a:pt x="173" y="18"/>
                  </a:cubicBezTo>
                  <a:cubicBezTo>
                    <a:pt x="172" y="20"/>
                    <a:pt x="172" y="20"/>
                    <a:pt x="172" y="20"/>
                  </a:cubicBezTo>
                  <a:cubicBezTo>
                    <a:pt x="171" y="22"/>
                    <a:pt x="169" y="24"/>
                    <a:pt x="166" y="24"/>
                  </a:cubicBezTo>
                  <a:cubicBezTo>
                    <a:pt x="163" y="24"/>
                    <a:pt x="163" y="24"/>
                    <a:pt x="163" y="24"/>
                  </a:cubicBezTo>
                  <a:cubicBezTo>
                    <a:pt x="161" y="24"/>
                    <a:pt x="161" y="24"/>
                    <a:pt x="161" y="24"/>
                  </a:cubicBezTo>
                  <a:cubicBezTo>
                    <a:pt x="160" y="24"/>
                    <a:pt x="160" y="24"/>
                    <a:pt x="160" y="24"/>
                  </a:cubicBezTo>
                  <a:cubicBezTo>
                    <a:pt x="159" y="24"/>
                    <a:pt x="158" y="24"/>
                    <a:pt x="157" y="23"/>
                  </a:cubicBezTo>
                  <a:cubicBezTo>
                    <a:pt x="157" y="22"/>
                    <a:pt x="157" y="21"/>
                    <a:pt x="157" y="18"/>
                  </a:cubicBezTo>
                  <a:cubicBezTo>
                    <a:pt x="157" y="10"/>
                    <a:pt x="157" y="10"/>
                    <a:pt x="157" y="10"/>
                  </a:cubicBezTo>
                  <a:cubicBezTo>
                    <a:pt x="157" y="8"/>
                    <a:pt x="157" y="8"/>
                    <a:pt x="157" y="8"/>
                  </a:cubicBezTo>
                  <a:close/>
                  <a:moveTo>
                    <a:pt x="270" y="2"/>
                  </a:moveTo>
                  <a:cubicBezTo>
                    <a:pt x="270" y="2"/>
                    <a:pt x="271" y="3"/>
                    <a:pt x="272" y="3"/>
                  </a:cubicBezTo>
                  <a:cubicBezTo>
                    <a:pt x="274" y="3"/>
                    <a:pt x="276" y="3"/>
                    <a:pt x="277" y="5"/>
                  </a:cubicBezTo>
                  <a:cubicBezTo>
                    <a:pt x="279" y="6"/>
                    <a:pt x="279" y="8"/>
                    <a:pt x="280" y="10"/>
                  </a:cubicBezTo>
                  <a:cubicBezTo>
                    <a:pt x="280" y="18"/>
                    <a:pt x="280" y="18"/>
                    <a:pt x="280" y="18"/>
                  </a:cubicBezTo>
                  <a:cubicBezTo>
                    <a:pt x="280" y="21"/>
                    <a:pt x="280" y="21"/>
                    <a:pt x="280" y="21"/>
                  </a:cubicBezTo>
                  <a:cubicBezTo>
                    <a:pt x="280" y="29"/>
                    <a:pt x="279" y="34"/>
                    <a:pt x="278" y="38"/>
                  </a:cubicBezTo>
                  <a:cubicBezTo>
                    <a:pt x="278" y="42"/>
                    <a:pt x="276" y="45"/>
                    <a:pt x="274" y="47"/>
                  </a:cubicBezTo>
                  <a:cubicBezTo>
                    <a:pt x="271" y="50"/>
                    <a:pt x="267" y="51"/>
                    <a:pt x="262" y="51"/>
                  </a:cubicBezTo>
                  <a:cubicBezTo>
                    <a:pt x="257" y="51"/>
                    <a:pt x="253" y="50"/>
                    <a:pt x="250" y="47"/>
                  </a:cubicBezTo>
                  <a:cubicBezTo>
                    <a:pt x="248" y="45"/>
                    <a:pt x="246" y="43"/>
                    <a:pt x="246" y="40"/>
                  </a:cubicBezTo>
                  <a:cubicBezTo>
                    <a:pt x="245" y="37"/>
                    <a:pt x="245" y="33"/>
                    <a:pt x="245" y="27"/>
                  </a:cubicBezTo>
                  <a:cubicBezTo>
                    <a:pt x="245" y="20"/>
                    <a:pt x="245" y="20"/>
                    <a:pt x="245" y="20"/>
                  </a:cubicBezTo>
                  <a:cubicBezTo>
                    <a:pt x="245" y="10"/>
                    <a:pt x="245" y="10"/>
                    <a:pt x="245" y="10"/>
                  </a:cubicBezTo>
                  <a:cubicBezTo>
                    <a:pt x="245" y="7"/>
                    <a:pt x="246" y="6"/>
                    <a:pt x="246" y="5"/>
                  </a:cubicBezTo>
                  <a:cubicBezTo>
                    <a:pt x="247" y="4"/>
                    <a:pt x="248" y="3"/>
                    <a:pt x="249" y="3"/>
                  </a:cubicBezTo>
                  <a:cubicBezTo>
                    <a:pt x="250" y="3"/>
                    <a:pt x="251" y="3"/>
                    <a:pt x="251" y="3"/>
                  </a:cubicBezTo>
                  <a:cubicBezTo>
                    <a:pt x="251" y="2"/>
                    <a:pt x="251" y="2"/>
                    <a:pt x="251" y="2"/>
                  </a:cubicBezTo>
                  <a:cubicBezTo>
                    <a:pt x="251" y="1"/>
                    <a:pt x="251" y="1"/>
                    <a:pt x="249" y="1"/>
                  </a:cubicBezTo>
                  <a:cubicBezTo>
                    <a:pt x="249" y="1"/>
                    <a:pt x="248" y="1"/>
                    <a:pt x="247" y="1"/>
                  </a:cubicBezTo>
                  <a:cubicBezTo>
                    <a:pt x="244" y="1"/>
                    <a:pt x="241" y="1"/>
                    <a:pt x="238" y="1"/>
                  </a:cubicBezTo>
                  <a:cubicBezTo>
                    <a:pt x="236" y="1"/>
                    <a:pt x="234" y="1"/>
                    <a:pt x="231" y="1"/>
                  </a:cubicBezTo>
                  <a:cubicBezTo>
                    <a:pt x="230" y="1"/>
                    <a:pt x="229" y="1"/>
                    <a:pt x="229" y="1"/>
                  </a:cubicBezTo>
                  <a:cubicBezTo>
                    <a:pt x="228" y="1"/>
                    <a:pt x="228" y="1"/>
                    <a:pt x="228" y="2"/>
                  </a:cubicBezTo>
                  <a:cubicBezTo>
                    <a:pt x="228" y="2"/>
                    <a:pt x="228" y="3"/>
                    <a:pt x="229" y="3"/>
                  </a:cubicBezTo>
                  <a:cubicBezTo>
                    <a:pt x="231" y="3"/>
                    <a:pt x="232" y="3"/>
                    <a:pt x="233" y="4"/>
                  </a:cubicBezTo>
                  <a:cubicBezTo>
                    <a:pt x="235" y="5"/>
                    <a:pt x="235" y="5"/>
                    <a:pt x="236" y="6"/>
                  </a:cubicBezTo>
                  <a:cubicBezTo>
                    <a:pt x="236" y="7"/>
                    <a:pt x="236" y="8"/>
                    <a:pt x="236" y="10"/>
                  </a:cubicBezTo>
                  <a:cubicBezTo>
                    <a:pt x="236" y="17"/>
                    <a:pt x="236" y="17"/>
                    <a:pt x="236" y="17"/>
                  </a:cubicBezTo>
                  <a:cubicBezTo>
                    <a:pt x="236" y="32"/>
                    <a:pt x="236" y="32"/>
                    <a:pt x="236" y="32"/>
                  </a:cubicBezTo>
                  <a:cubicBezTo>
                    <a:pt x="236" y="41"/>
                    <a:pt x="238" y="48"/>
                    <a:pt x="243" y="51"/>
                  </a:cubicBezTo>
                  <a:cubicBezTo>
                    <a:pt x="247" y="54"/>
                    <a:pt x="252" y="55"/>
                    <a:pt x="259" y="55"/>
                  </a:cubicBezTo>
                  <a:cubicBezTo>
                    <a:pt x="268" y="55"/>
                    <a:pt x="275" y="52"/>
                    <a:pt x="279" y="46"/>
                  </a:cubicBezTo>
                  <a:cubicBezTo>
                    <a:pt x="280" y="44"/>
                    <a:pt x="281" y="40"/>
                    <a:pt x="282" y="36"/>
                  </a:cubicBezTo>
                  <a:cubicBezTo>
                    <a:pt x="283" y="31"/>
                    <a:pt x="283" y="25"/>
                    <a:pt x="283" y="17"/>
                  </a:cubicBezTo>
                  <a:cubicBezTo>
                    <a:pt x="283" y="13"/>
                    <a:pt x="283" y="13"/>
                    <a:pt x="283" y="13"/>
                  </a:cubicBezTo>
                  <a:cubicBezTo>
                    <a:pt x="283" y="9"/>
                    <a:pt x="283" y="9"/>
                    <a:pt x="283" y="9"/>
                  </a:cubicBezTo>
                  <a:cubicBezTo>
                    <a:pt x="283" y="5"/>
                    <a:pt x="284" y="3"/>
                    <a:pt x="286" y="3"/>
                  </a:cubicBezTo>
                  <a:cubicBezTo>
                    <a:pt x="288" y="3"/>
                    <a:pt x="288" y="3"/>
                    <a:pt x="288" y="3"/>
                  </a:cubicBezTo>
                  <a:cubicBezTo>
                    <a:pt x="288" y="2"/>
                    <a:pt x="289" y="2"/>
                    <a:pt x="289" y="2"/>
                  </a:cubicBezTo>
                  <a:cubicBezTo>
                    <a:pt x="289" y="1"/>
                    <a:pt x="288" y="1"/>
                    <a:pt x="288" y="1"/>
                  </a:cubicBezTo>
                  <a:cubicBezTo>
                    <a:pt x="287" y="1"/>
                    <a:pt x="287" y="1"/>
                    <a:pt x="286" y="1"/>
                  </a:cubicBezTo>
                  <a:cubicBezTo>
                    <a:pt x="285" y="1"/>
                    <a:pt x="284" y="1"/>
                    <a:pt x="283" y="1"/>
                  </a:cubicBezTo>
                  <a:cubicBezTo>
                    <a:pt x="279" y="1"/>
                    <a:pt x="279" y="1"/>
                    <a:pt x="279" y="1"/>
                  </a:cubicBezTo>
                  <a:cubicBezTo>
                    <a:pt x="275" y="1"/>
                    <a:pt x="275" y="1"/>
                    <a:pt x="275" y="1"/>
                  </a:cubicBezTo>
                  <a:cubicBezTo>
                    <a:pt x="273" y="1"/>
                    <a:pt x="272" y="1"/>
                    <a:pt x="272" y="1"/>
                  </a:cubicBezTo>
                  <a:cubicBezTo>
                    <a:pt x="272" y="1"/>
                    <a:pt x="271" y="1"/>
                    <a:pt x="271" y="1"/>
                  </a:cubicBezTo>
                  <a:cubicBezTo>
                    <a:pt x="271" y="1"/>
                    <a:pt x="270" y="1"/>
                    <a:pt x="270" y="2"/>
                  </a:cubicBezTo>
                  <a:cubicBezTo>
                    <a:pt x="270" y="2"/>
                    <a:pt x="270" y="2"/>
                    <a:pt x="270" y="2"/>
                  </a:cubicBezTo>
                  <a:close/>
                  <a:moveTo>
                    <a:pt x="325" y="8"/>
                  </a:moveTo>
                  <a:cubicBezTo>
                    <a:pt x="322" y="4"/>
                    <a:pt x="322" y="4"/>
                    <a:pt x="322" y="4"/>
                  </a:cubicBezTo>
                  <a:cubicBezTo>
                    <a:pt x="321" y="3"/>
                    <a:pt x="320" y="2"/>
                    <a:pt x="320" y="1"/>
                  </a:cubicBezTo>
                  <a:cubicBezTo>
                    <a:pt x="319" y="1"/>
                    <a:pt x="318" y="1"/>
                    <a:pt x="318" y="1"/>
                  </a:cubicBezTo>
                  <a:cubicBezTo>
                    <a:pt x="317" y="1"/>
                    <a:pt x="316" y="1"/>
                    <a:pt x="315" y="1"/>
                  </a:cubicBezTo>
                  <a:cubicBezTo>
                    <a:pt x="313" y="1"/>
                    <a:pt x="311" y="1"/>
                    <a:pt x="309" y="1"/>
                  </a:cubicBezTo>
                  <a:cubicBezTo>
                    <a:pt x="307" y="1"/>
                    <a:pt x="307" y="1"/>
                    <a:pt x="307" y="1"/>
                  </a:cubicBezTo>
                  <a:cubicBezTo>
                    <a:pt x="305" y="1"/>
                    <a:pt x="305" y="1"/>
                    <a:pt x="305" y="1"/>
                  </a:cubicBezTo>
                  <a:cubicBezTo>
                    <a:pt x="304" y="1"/>
                    <a:pt x="303" y="1"/>
                    <a:pt x="303" y="2"/>
                  </a:cubicBezTo>
                  <a:cubicBezTo>
                    <a:pt x="303" y="3"/>
                    <a:pt x="304" y="3"/>
                    <a:pt x="305" y="3"/>
                  </a:cubicBezTo>
                  <a:cubicBezTo>
                    <a:pt x="310" y="4"/>
                    <a:pt x="313" y="8"/>
                    <a:pt x="313" y="16"/>
                  </a:cubicBezTo>
                  <a:cubicBezTo>
                    <a:pt x="313" y="33"/>
                    <a:pt x="313" y="33"/>
                    <a:pt x="313" y="33"/>
                  </a:cubicBezTo>
                  <a:cubicBezTo>
                    <a:pt x="313" y="42"/>
                    <a:pt x="313" y="42"/>
                    <a:pt x="313" y="42"/>
                  </a:cubicBezTo>
                  <a:cubicBezTo>
                    <a:pt x="313" y="45"/>
                    <a:pt x="313" y="47"/>
                    <a:pt x="312" y="49"/>
                  </a:cubicBezTo>
                  <a:cubicBezTo>
                    <a:pt x="311" y="51"/>
                    <a:pt x="310" y="52"/>
                    <a:pt x="308" y="52"/>
                  </a:cubicBezTo>
                  <a:cubicBezTo>
                    <a:pt x="307" y="53"/>
                    <a:pt x="307" y="53"/>
                    <a:pt x="307" y="54"/>
                  </a:cubicBezTo>
                  <a:cubicBezTo>
                    <a:pt x="307" y="54"/>
                    <a:pt x="307" y="55"/>
                    <a:pt x="308" y="55"/>
                  </a:cubicBezTo>
                  <a:cubicBezTo>
                    <a:pt x="308" y="55"/>
                    <a:pt x="309" y="54"/>
                    <a:pt x="310" y="54"/>
                  </a:cubicBezTo>
                  <a:cubicBezTo>
                    <a:pt x="312" y="54"/>
                    <a:pt x="314" y="54"/>
                    <a:pt x="317" y="54"/>
                  </a:cubicBezTo>
                  <a:cubicBezTo>
                    <a:pt x="319" y="54"/>
                    <a:pt x="322" y="54"/>
                    <a:pt x="324" y="54"/>
                  </a:cubicBezTo>
                  <a:cubicBezTo>
                    <a:pt x="325" y="54"/>
                    <a:pt x="325" y="54"/>
                    <a:pt x="325" y="54"/>
                  </a:cubicBezTo>
                  <a:cubicBezTo>
                    <a:pt x="326" y="54"/>
                    <a:pt x="327" y="54"/>
                    <a:pt x="327" y="53"/>
                  </a:cubicBezTo>
                  <a:cubicBezTo>
                    <a:pt x="327" y="53"/>
                    <a:pt x="326" y="52"/>
                    <a:pt x="325" y="52"/>
                  </a:cubicBezTo>
                  <a:cubicBezTo>
                    <a:pt x="321" y="52"/>
                    <a:pt x="319" y="50"/>
                    <a:pt x="318" y="47"/>
                  </a:cubicBezTo>
                  <a:cubicBezTo>
                    <a:pt x="317" y="45"/>
                    <a:pt x="317" y="39"/>
                    <a:pt x="317" y="31"/>
                  </a:cubicBezTo>
                  <a:cubicBezTo>
                    <a:pt x="317" y="16"/>
                    <a:pt x="317" y="16"/>
                    <a:pt x="317" y="16"/>
                  </a:cubicBezTo>
                  <a:cubicBezTo>
                    <a:pt x="317" y="15"/>
                    <a:pt x="317" y="15"/>
                    <a:pt x="317" y="15"/>
                  </a:cubicBezTo>
                  <a:cubicBezTo>
                    <a:pt x="317" y="14"/>
                    <a:pt x="317" y="13"/>
                    <a:pt x="318" y="13"/>
                  </a:cubicBezTo>
                  <a:cubicBezTo>
                    <a:pt x="318" y="13"/>
                    <a:pt x="318" y="14"/>
                    <a:pt x="319" y="14"/>
                  </a:cubicBezTo>
                  <a:cubicBezTo>
                    <a:pt x="354" y="54"/>
                    <a:pt x="354" y="54"/>
                    <a:pt x="354" y="54"/>
                  </a:cubicBezTo>
                  <a:cubicBezTo>
                    <a:pt x="355" y="54"/>
                    <a:pt x="355" y="54"/>
                    <a:pt x="356" y="54"/>
                  </a:cubicBezTo>
                  <a:cubicBezTo>
                    <a:pt x="356" y="54"/>
                    <a:pt x="356" y="54"/>
                    <a:pt x="356" y="53"/>
                  </a:cubicBezTo>
                  <a:cubicBezTo>
                    <a:pt x="356" y="49"/>
                    <a:pt x="356" y="49"/>
                    <a:pt x="356" y="49"/>
                  </a:cubicBezTo>
                  <a:cubicBezTo>
                    <a:pt x="356" y="46"/>
                    <a:pt x="356" y="46"/>
                    <a:pt x="356" y="46"/>
                  </a:cubicBezTo>
                  <a:cubicBezTo>
                    <a:pt x="356" y="41"/>
                    <a:pt x="356" y="41"/>
                    <a:pt x="356" y="41"/>
                  </a:cubicBezTo>
                  <a:cubicBezTo>
                    <a:pt x="356" y="38"/>
                    <a:pt x="356" y="38"/>
                    <a:pt x="356" y="38"/>
                  </a:cubicBezTo>
                  <a:cubicBezTo>
                    <a:pt x="357" y="14"/>
                    <a:pt x="357" y="14"/>
                    <a:pt x="357" y="14"/>
                  </a:cubicBezTo>
                  <a:cubicBezTo>
                    <a:pt x="357" y="12"/>
                    <a:pt x="357" y="12"/>
                    <a:pt x="357" y="12"/>
                  </a:cubicBezTo>
                  <a:cubicBezTo>
                    <a:pt x="357" y="6"/>
                    <a:pt x="359" y="3"/>
                    <a:pt x="362" y="3"/>
                  </a:cubicBezTo>
                  <a:cubicBezTo>
                    <a:pt x="363" y="3"/>
                    <a:pt x="363" y="2"/>
                    <a:pt x="363" y="2"/>
                  </a:cubicBezTo>
                  <a:cubicBezTo>
                    <a:pt x="363" y="1"/>
                    <a:pt x="363" y="1"/>
                    <a:pt x="362" y="1"/>
                  </a:cubicBezTo>
                  <a:cubicBezTo>
                    <a:pt x="362" y="1"/>
                    <a:pt x="361" y="1"/>
                    <a:pt x="361" y="1"/>
                  </a:cubicBezTo>
                  <a:cubicBezTo>
                    <a:pt x="357" y="1"/>
                    <a:pt x="354" y="1"/>
                    <a:pt x="352" y="1"/>
                  </a:cubicBezTo>
                  <a:cubicBezTo>
                    <a:pt x="351" y="1"/>
                    <a:pt x="350" y="1"/>
                    <a:pt x="349" y="1"/>
                  </a:cubicBezTo>
                  <a:cubicBezTo>
                    <a:pt x="347" y="1"/>
                    <a:pt x="345" y="1"/>
                    <a:pt x="344" y="1"/>
                  </a:cubicBezTo>
                  <a:cubicBezTo>
                    <a:pt x="344" y="1"/>
                    <a:pt x="343" y="1"/>
                    <a:pt x="343" y="2"/>
                  </a:cubicBezTo>
                  <a:cubicBezTo>
                    <a:pt x="343" y="2"/>
                    <a:pt x="344" y="3"/>
                    <a:pt x="345" y="3"/>
                  </a:cubicBezTo>
                  <a:cubicBezTo>
                    <a:pt x="348" y="3"/>
                    <a:pt x="351" y="4"/>
                    <a:pt x="352" y="6"/>
                  </a:cubicBezTo>
                  <a:cubicBezTo>
                    <a:pt x="353" y="8"/>
                    <a:pt x="354" y="13"/>
                    <a:pt x="354" y="19"/>
                  </a:cubicBezTo>
                  <a:cubicBezTo>
                    <a:pt x="354" y="24"/>
                    <a:pt x="354" y="29"/>
                    <a:pt x="353" y="35"/>
                  </a:cubicBezTo>
                  <a:cubicBezTo>
                    <a:pt x="353" y="37"/>
                    <a:pt x="353" y="37"/>
                    <a:pt x="352" y="37"/>
                  </a:cubicBezTo>
                  <a:cubicBezTo>
                    <a:pt x="352" y="37"/>
                    <a:pt x="351" y="36"/>
                    <a:pt x="349" y="34"/>
                  </a:cubicBezTo>
                  <a:cubicBezTo>
                    <a:pt x="348" y="33"/>
                    <a:pt x="348" y="33"/>
                    <a:pt x="348" y="33"/>
                  </a:cubicBezTo>
                  <a:cubicBezTo>
                    <a:pt x="327" y="10"/>
                    <a:pt x="327" y="10"/>
                    <a:pt x="327" y="10"/>
                  </a:cubicBezTo>
                  <a:cubicBezTo>
                    <a:pt x="327" y="10"/>
                    <a:pt x="326" y="9"/>
                    <a:pt x="325" y="8"/>
                  </a:cubicBezTo>
                  <a:cubicBezTo>
                    <a:pt x="325" y="8"/>
                    <a:pt x="325" y="8"/>
                    <a:pt x="325" y="8"/>
                  </a:cubicBezTo>
                  <a:close/>
                  <a:moveTo>
                    <a:pt x="396" y="9"/>
                  </a:moveTo>
                  <a:cubicBezTo>
                    <a:pt x="396" y="7"/>
                    <a:pt x="396" y="5"/>
                    <a:pt x="397" y="5"/>
                  </a:cubicBezTo>
                  <a:cubicBezTo>
                    <a:pt x="397" y="4"/>
                    <a:pt x="398" y="3"/>
                    <a:pt x="400" y="3"/>
                  </a:cubicBezTo>
                  <a:cubicBezTo>
                    <a:pt x="401" y="3"/>
                    <a:pt x="401" y="3"/>
                    <a:pt x="401" y="3"/>
                  </a:cubicBezTo>
                  <a:cubicBezTo>
                    <a:pt x="401" y="3"/>
                    <a:pt x="401" y="2"/>
                    <a:pt x="401" y="2"/>
                  </a:cubicBezTo>
                  <a:cubicBezTo>
                    <a:pt x="401" y="1"/>
                    <a:pt x="401" y="1"/>
                    <a:pt x="400" y="1"/>
                  </a:cubicBezTo>
                  <a:cubicBezTo>
                    <a:pt x="399" y="1"/>
                    <a:pt x="397" y="1"/>
                    <a:pt x="394" y="1"/>
                  </a:cubicBezTo>
                  <a:cubicBezTo>
                    <a:pt x="391" y="1"/>
                    <a:pt x="391" y="1"/>
                    <a:pt x="391" y="1"/>
                  </a:cubicBezTo>
                  <a:cubicBezTo>
                    <a:pt x="389" y="1"/>
                    <a:pt x="387" y="2"/>
                    <a:pt x="386" y="2"/>
                  </a:cubicBezTo>
                  <a:cubicBezTo>
                    <a:pt x="383" y="2"/>
                    <a:pt x="382" y="1"/>
                    <a:pt x="381" y="1"/>
                  </a:cubicBezTo>
                  <a:cubicBezTo>
                    <a:pt x="380" y="1"/>
                    <a:pt x="379" y="1"/>
                    <a:pt x="379" y="1"/>
                  </a:cubicBezTo>
                  <a:cubicBezTo>
                    <a:pt x="378" y="1"/>
                    <a:pt x="378" y="1"/>
                    <a:pt x="378" y="2"/>
                  </a:cubicBezTo>
                  <a:cubicBezTo>
                    <a:pt x="378" y="2"/>
                    <a:pt x="378" y="3"/>
                    <a:pt x="378" y="3"/>
                  </a:cubicBezTo>
                  <a:cubicBezTo>
                    <a:pt x="379" y="3"/>
                    <a:pt x="380" y="3"/>
                    <a:pt x="381" y="4"/>
                  </a:cubicBezTo>
                  <a:cubicBezTo>
                    <a:pt x="383" y="4"/>
                    <a:pt x="385" y="5"/>
                    <a:pt x="386" y="6"/>
                  </a:cubicBezTo>
                  <a:cubicBezTo>
                    <a:pt x="386" y="7"/>
                    <a:pt x="387" y="8"/>
                    <a:pt x="387" y="11"/>
                  </a:cubicBezTo>
                  <a:cubicBezTo>
                    <a:pt x="387" y="42"/>
                    <a:pt x="387" y="42"/>
                    <a:pt x="387" y="42"/>
                  </a:cubicBezTo>
                  <a:cubicBezTo>
                    <a:pt x="387" y="45"/>
                    <a:pt x="387" y="45"/>
                    <a:pt x="387" y="45"/>
                  </a:cubicBezTo>
                  <a:cubicBezTo>
                    <a:pt x="387" y="47"/>
                    <a:pt x="386" y="49"/>
                    <a:pt x="386" y="50"/>
                  </a:cubicBezTo>
                  <a:cubicBezTo>
                    <a:pt x="385" y="51"/>
                    <a:pt x="384" y="52"/>
                    <a:pt x="382" y="52"/>
                  </a:cubicBezTo>
                  <a:cubicBezTo>
                    <a:pt x="381" y="53"/>
                    <a:pt x="381" y="53"/>
                    <a:pt x="381" y="53"/>
                  </a:cubicBezTo>
                  <a:cubicBezTo>
                    <a:pt x="381" y="54"/>
                    <a:pt x="381" y="54"/>
                    <a:pt x="381" y="54"/>
                  </a:cubicBezTo>
                  <a:cubicBezTo>
                    <a:pt x="381" y="54"/>
                    <a:pt x="382" y="54"/>
                    <a:pt x="382" y="54"/>
                  </a:cubicBezTo>
                  <a:cubicBezTo>
                    <a:pt x="383" y="54"/>
                    <a:pt x="384" y="54"/>
                    <a:pt x="385" y="54"/>
                  </a:cubicBezTo>
                  <a:cubicBezTo>
                    <a:pt x="386" y="54"/>
                    <a:pt x="389" y="54"/>
                    <a:pt x="391" y="54"/>
                  </a:cubicBezTo>
                  <a:cubicBezTo>
                    <a:pt x="393" y="54"/>
                    <a:pt x="396" y="54"/>
                    <a:pt x="399" y="54"/>
                  </a:cubicBezTo>
                  <a:cubicBezTo>
                    <a:pt x="401" y="54"/>
                    <a:pt x="402" y="54"/>
                    <a:pt x="402" y="54"/>
                  </a:cubicBezTo>
                  <a:cubicBezTo>
                    <a:pt x="404" y="54"/>
                    <a:pt x="405" y="54"/>
                    <a:pt x="405" y="53"/>
                  </a:cubicBezTo>
                  <a:cubicBezTo>
                    <a:pt x="405" y="53"/>
                    <a:pt x="404" y="52"/>
                    <a:pt x="403" y="52"/>
                  </a:cubicBezTo>
                  <a:cubicBezTo>
                    <a:pt x="401" y="52"/>
                    <a:pt x="400" y="52"/>
                    <a:pt x="398" y="51"/>
                  </a:cubicBezTo>
                  <a:cubicBezTo>
                    <a:pt x="397" y="49"/>
                    <a:pt x="396" y="48"/>
                    <a:pt x="396" y="46"/>
                  </a:cubicBezTo>
                  <a:cubicBezTo>
                    <a:pt x="396" y="42"/>
                    <a:pt x="396" y="42"/>
                    <a:pt x="396" y="42"/>
                  </a:cubicBezTo>
                  <a:cubicBezTo>
                    <a:pt x="396" y="9"/>
                    <a:pt x="396" y="9"/>
                    <a:pt x="396" y="9"/>
                  </a:cubicBezTo>
                  <a:close/>
                  <a:moveTo>
                    <a:pt x="434" y="6"/>
                  </a:moveTo>
                  <a:cubicBezTo>
                    <a:pt x="434" y="4"/>
                    <a:pt x="435" y="3"/>
                    <a:pt x="437" y="3"/>
                  </a:cubicBezTo>
                  <a:cubicBezTo>
                    <a:pt x="438" y="3"/>
                    <a:pt x="438" y="2"/>
                    <a:pt x="438" y="2"/>
                  </a:cubicBezTo>
                  <a:cubicBezTo>
                    <a:pt x="438" y="1"/>
                    <a:pt x="438" y="1"/>
                    <a:pt x="437" y="1"/>
                  </a:cubicBezTo>
                  <a:cubicBezTo>
                    <a:pt x="437" y="1"/>
                    <a:pt x="436" y="1"/>
                    <a:pt x="434" y="1"/>
                  </a:cubicBezTo>
                  <a:cubicBezTo>
                    <a:pt x="430" y="1"/>
                    <a:pt x="430" y="1"/>
                    <a:pt x="430" y="1"/>
                  </a:cubicBezTo>
                  <a:cubicBezTo>
                    <a:pt x="423" y="1"/>
                    <a:pt x="423" y="1"/>
                    <a:pt x="423" y="1"/>
                  </a:cubicBezTo>
                  <a:cubicBezTo>
                    <a:pt x="422" y="1"/>
                    <a:pt x="420" y="1"/>
                    <a:pt x="419" y="1"/>
                  </a:cubicBezTo>
                  <a:cubicBezTo>
                    <a:pt x="418" y="1"/>
                    <a:pt x="418" y="1"/>
                    <a:pt x="418" y="1"/>
                  </a:cubicBezTo>
                  <a:cubicBezTo>
                    <a:pt x="417" y="1"/>
                    <a:pt x="417" y="1"/>
                    <a:pt x="417" y="2"/>
                  </a:cubicBezTo>
                  <a:cubicBezTo>
                    <a:pt x="417" y="2"/>
                    <a:pt x="417" y="3"/>
                    <a:pt x="418" y="3"/>
                  </a:cubicBezTo>
                  <a:cubicBezTo>
                    <a:pt x="420" y="3"/>
                    <a:pt x="421" y="4"/>
                    <a:pt x="422" y="6"/>
                  </a:cubicBezTo>
                  <a:cubicBezTo>
                    <a:pt x="423" y="7"/>
                    <a:pt x="425" y="10"/>
                    <a:pt x="427" y="15"/>
                  </a:cubicBezTo>
                  <a:cubicBezTo>
                    <a:pt x="428" y="19"/>
                    <a:pt x="430" y="24"/>
                    <a:pt x="432" y="29"/>
                  </a:cubicBezTo>
                  <a:cubicBezTo>
                    <a:pt x="442" y="50"/>
                    <a:pt x="442" y="50"/>
                    <a:pt x="442" y="50"/>
                  </a:cubicBezTo>
                  <a:cubicBezTo>
                    <a:pt x="442" y="52"/>
                    <a:pt x="442" y="52"/>
                    <a:pt x="442" y="52"/>
                  </a:cubicBezTo>
                  <a:cubicBezTo>
                    <a:pt x="443" y="54"/>
                    <a:pt x="443" y="54"/>
                    <a:pt x="443" y="54"/>
                  </a:cubicBezTo>
                  <a:cubicBezTo>
                    <a:pt x="444" y="55"/>
                    <a:pt x="444" y="55"/>
                    <a:pt x="445" y="55"/>
                  </a:cubicBezTo>
                  <a:cubicBezTo>
                    <a:pt x="445" y="55"/>
                    <a:pt x="446" y="55"/>
                    <a:pt x="446" y="53"/>
                  </a:cubicBezTo>
                  <a:cubicBezTo>
                    <a:pt x="447" y="53"/>
                    <a:pt x="447" y="51"/>
                    <a:pt x="449" y="48"/>
                  </a:cubicBezTo>
                  <a:cubicBezTo>
                    <a:pt x="449" y="48"/>
                    <a:pt x="450" y="46"/>
                    <a:pt x="452" y="41"/>
                  </a:cubicBezTo>
                  <a:cubicBezTo>
                    <a:pt x="459" y="26"/>
                    <a:pt x="459" y="26"/>
                    <a:pt x="459" y="26"/>
                  </a:cubicBezTo>
                  <a:cubicBezTo>
                    <a:pt x="465" y="13"/>
                    <a:pt x="465" y="13"/>
                    <a:pt x="465" y="13"/>
                  </a:cubicBezTo>
                  <a:cubicBezTo>
                    <a:pt x="466" y="9"/>
                    <a:pt x="468" y="6"/>
                    <a:pt x="469" y="5"/>
                  </a:cubicBezTo>
                  <a:cubicBezTo>
                    <a:pt x="470" y="4"/>
                    <a:pt x="471" y="3"/>
                    <a:pt x="472" y="3"/>
                  </a:cubicBezTo>
                  <a:cubicBezTo>
                    <a:pt x="473" y="2"/>
                    <a:pt x="474" y="2"/>
                    <a:pt x="474" y="1"/>
                  </a:cubicBezTo>
                  <a:cubicBezTo>
                    <a:pt x="474" y="1"/>
                    <a:pt x="473" y="0"/>
                    <a:pt x="473" y="0"/>
                  </a:cubicBezTo>
                  <a:cubicBezTo>
                    <a:pt x="473" y="0"/>
                    <a:pt x="472" y="1"/>
                    <a:pt x="471" y="1"/>
                  </a:cubicBezTo>
                  <a:cubicBezTo>
                    <a:pt x="470" y="1"/>
                    <a:pt x="468" y="1"/>
                    <a:pt x="465" y="1"/>
                  </a:cubicBezTo>
                  <a:cubicBezTo>
                    <a:pt x="464" y="1"/>
                    <a:pt x="463" y="1"/>
                    <a:pt x="461" y="1"/>
                  </a:cubicBezTo>
                  <a:cubicBezTo>
                    <a:pt x="457" y="1"/>
                    <a:pt x="457" y="1"/>
                    <a:pt x="457" y="1"/>
                  </a:cubicBezTo>
                  <a:cubicBezTo>
                    <a:pt x="456" y="1"/>
                    <a:pt x="455" y="1"/>
                    <a:pt x="455" y="1"/>
                  </a:cubicBezTo>
                  <a:cubicBezTo>
                    <a:pt x="454" y="1"/>
                    <a:pt x="454" y="1"/>
                    <a:pt x="454" y="2"/>
                  </a:cubicBezTo>
                  <a:cubicBezTo>
                    <a:pt x="454" y="2"/>
                    <a:pt x="455" y="2"/>
                    <a:pt x="455" y="3"/>
                  </a:cubicBezTo>
                  <a:cubicBezTo>
                    <a:pt x="458" y="3"/>
                    <a:pt x="459" y="4"/>
                    <a:pt x="460" y="5"/>
                  </a:cubicBezTo>
                  <a:cubicBezTo>
                    <a:pt x="461" y="6"/>
                    <a:pt x="462" y="7"/>
                    <a:pt x="462" y="9"/>
                  </a:cubicBezTo>
                  <a:cubicBezTo>
                    <a:pt x="462" y="11"/>
                    <a:pt x="461" y="16"/>
                    <a:pt x="458" y="22"/>
                  </a:cubicBezTo>
                  <a:cubicBezTo>
                    <a:pt x="449" y="42"/>
                    <a:pt x="449" y="42"/>
                    <a:pt x="449" y="42"/>
                  </a:cubicBezTo>
                  <a:cubicBezTo>
                    <a:pt x="449" y="42"/>
                    <a:pt x="448" y="43"/>
                    <a:pt x="448" y="43"/>
                  </a:cubicBezTo>
                  <a:cubicBezTo>
                    <a:pt x="448" y="43"/>
                    <a:pt x="447" y="42"/>
                    <a:pt x="447" y="41"/>
                  </a:cubicBezTo>
                  <a:cubicBezTo>
                    <a:pt x="438" y="20"/>
                    <a:pt x="438" y="20"/>
                    <a:pt x="438" y="20"/>
                  </a:cubicBezTo>
                  <a:cubicBezTo>
                    <a:pt x="435" y="13"/>
                    <a:pt x="434" y="9"/>
                    <a:pt x="434" y="6"/>
                  </a:cubicBezTo>
                  <a:cubicBezTo>
                    <a:pt x="434" y="6"/>
                    <a:pt x="434" y="6"/>
                    <a:pt x="434" y="6"/>
                  </a:cubicBezTo>
                  <a:close/>
                  <a:moveTo>
                    <a:pt x="505" y="8"/>
                  </a:moveTo>
                  <a:cubicBezTo>
                    <a:pt x="505" y="6"/>
                    <a:pt x="505" y="5"/>
                    <a:pt x="507" y="4"/>
                  </a:cubicBezTo>
                  <a:cubicBezTo>
                    <a:pt x="509" y="4"/>
                    <a:pt x="509" y="4"/>
                    <a:pt x="509" y="4"/>
                  </a:cubicBezTo>
                  <a:cubicBezTo>
                    <a:pt x="514" y="4"/>
                    <a:pt x="514" y="4"/>
                    <a:pt x="514" y="4"/>
                  </a:cubicBezTo>
                  <a:cubicBezTo>
                    <a:pt x="518" y="4"/>
                    <a:pt x="521" y="5"/>
                    <a:pt x="523" y="6"/>
                  </a:cubicBezTo>
                  <a:cubicBezTo>
                    <a:pt x="525" y="7"/>
                    <a:pt x="526" y="9"/>
                    <a:pt x="526" y="11"/>
                  </a:cubicBezTo>
                  <a:cubicBezTo>
                    <a:pt x="526" y="13"/>
                    <a:pt x="526" y="13"/>
                    <a:pt x="527" y="13"/>
                  </a:cubicBezTo>
                  <a:cubicBezTo>
                    <a:pt x="528" y="13"/>
                    <a:pt x="528" y="12"/>
                    <a:pt x="528" y="10"/>
                  </a:cubicBezTo>
                  <a:cubicBezTo>
                    <a:pt x="528" y="9"/>
                    <a:pt x="528" y="8"/>
                    <a:pt x="528" y="5"/>
                  </a:cubicBezTo>
                  <a:cubicBezTo>
                    <a:pt x="528" y="4"/>
                    <a:pt x="528" y="3"/>
                    <a:pt x="528" y="2"/>
                  </a:cubicBezTo>
                  <a:cubicBezTo>
                    <a:pt x="528" y="1"/>
                    <a:pt x="527" y="1"/>
                    <a:pt x="527" y="1"/>
                  </a:cubicBezTo>
                  <a:cubicBezTo>
                    <a:pt x="527" y="1"/>
                    <a:pt x="526" y="1"/>
                    <a:pt x="526" y="1"/>
                  </a:cubicBezTo>
                  <a:cubicBezTo>
                    <a:pt x="524" y="1"/>
                    <a:pt x="519" y="1"/>
                    <a:pt x="510" y="1"/>
                  </a:cubicBezTo>
                  <a:cubicBezTo>
                    <a:pt x="496" y="1"/>
                    <a:pt x="496" y="1"/>
                    <a:pt x="496" y="1"/>
                  </a:cubicBezTo>
                  <a:cubicBezTo>
                    <a:pt x="492" y="1"/>
                    <a:pt x="492" y="1"/>
                    <a:pt x="492" y="1"/>
                  </a:cubicBezTo>
                  <a:cubicBezTo>
                    <a:pt x="491" y="1"/>
                    <a:pt x="490" y="1"/>
                    <a:pt x="490" y="1"/>
                  </a:cubicBezTo>
                  <a:cubicBezTo>
                    <a:pt x="489" y="1"/>
                    <a:pt x="489" y="1"/>
                    <a:pt x="489" y="1"/>
                  </a:cubicBezTo>
                  <a:cubicBezTo>
                    <a:pt x="488" y="1"/>
                    <a:pt x="487" y="1"/>
                    <a:pt x="487" y="2"/>
                  </a:cubicBezTo>
                  <a:cubicBezTo>
                    <a:pt x="487" y="2"/>
                    <a:pt x="488" y="3"/>
                    <a:pt x="489" y="3"/>
                  </a:cubicBezTo>
                  <a:cubicBezTo>
                    <a:pt x="491" y="3"/>
                    <a:pt x="493" y="4"/>
                    <a:pt x="494" y="5"/>
                  </a:cubicBezTo>
                  <a:cubicBezTo>
                    <a:pt x="495" y="6"/>
                    <a:pt x="496" y="8"/>
                    <a:pt x="496" y="11"/>
                  </a:cubicBezTo>
                  <a:cubicBezTo>
                    <a:pt x="496" y="42"/>
                    <a:pt x="496" y="42"/>
                    <a:pt x="496" y="42"/>
                  </a:cubicBezTo>
                  <a:cubicBezTo>
                    <a:pt x="496" y="44"/>
                    <a:pt x="496" y="46"/>
                    <a:pt x="495" y="47"/>
                  </a:cubicBezTo>
                  <a:cubicBezTo>
                    <a:pt x="495" y="49"/>
                    <a:pt x="495" y="50"/>
                    <a:pt x="494" y="51"/>
                  </a:cubicBezTo>
                  <a:cubicBezTo>
                    <a:pt x="494" y="51"/>
                    <a:pt x="493" y="52"/>
                    <a:pt x="491" y="52"/>
                  </a:cubicBezTo>
                  <a:cubicBezTo>
                    <a:pt x="491" y="53"/>
                    <a:pt x="490" y="53"/>
                    <a:pt x="490" y="54"/>
                  </a:cubicBezTo>
                  <a:cubicBezTo>
                    <a:pt x="490" y="54"/>
                    <a:pt x="491" y="54"/>
                    <a:pt x="491" y="54"/>
                  </a:cubicBezTo>
                  <a:cubicBezTo>
                    <a:pt x="492" y="54"/>
                    <a:pt x="493" y="54"/>
                    <a:pt x="494" y="54"/>
                  </a:cubicBezTo>
                  <a:cubicBezTo>
                    <a:pt x="497" y="54"/>
                    <a:pt x="500" y="54"/>
                    <a:pt x="502" y="54"/>
                  </a:cubicBezTo>
                  <a:cubicBezTo>
                    <a:pt x="505" y="54"/>
                    <a:pt x="507" y="54"/>
                    <a:pt x="509" y="54"/>
                  </a:cubicBezTo>
                  <a:cubicBezTo>
                    <a:pt x="513" y="55"/>
                    <a:pt x="513" y="55"/>
                    <a:pt x="513" y="55"/>
                  </a:cubicBezTo>
                  <a:cubicBezTo>
                    <a:pt x="515" y="55"/>
                    <a:pt x="517" y="55"/>
                    <a:pt x="519" y="55"/>
                  </a:cubicBezTo>
                  <a:cubicBezTo>
                    <a:pt x="522" y="55"/>
                    <a:pt x="524" y="54"/>
                    <a:pt x="526" y="54"/>
                  </a:cubicBezTo>
                  <a:cubicBezTo>
                    <a:pt x="527" y="53"/>
                    <a:pt x="529" y="51"/>
                    <a:pt x="530" y="49"/>
                  </a:cubicBezTo>
                  <a:cubicBezTo>
                    <a:pt x="531" y="47"/>
                    <a:pt x="532" y="44"/>
                    <a:pt x="532" y="42"/>
                  </a:cubicBezTo>
                  <a:cubicBezTo>
                    <a:pt x="532" y="42"/>
                    <a:pt x="532" y="41"/>
                    <a:pt x="532" y="41"/>
                  </a:cubicBezTo>
                  <a:cubicBezTo>
                    <a:pt x="532" y="41"/>
                    <a:pt x="531" y="41"/>
                    <a:pt x="531" y="41"/>
                  </a:cubicBezTo>
                  <a:cubicBezTo>
                    <a:pt x="531" y="41"/>
                    <a:pt x="531" y="41"/>
                    <a:pt x="531" y="41"/>
                  </a:cubicBezTo>
                  <a:cubicBezTo>
                    <a:pt x="527" y="48"/>
                    <a:pt x="520" y="51"/>
                    <a:pt x="510" y="51"/>
                  </a:cubicBezTo>
                  <a:cubicBezTo>
                    <a:pt x="509" y="51"/>
                    <a:pt x="508" y="51"/>
                    <a:pt x="507" y="50"/>
                  </a:cubicBezTo>
                  <a:cubicBezTo>
                    <a:pt x="507" y="50"/>
                    <a:pt x="506" y="49"/>
                    <a:pt x="506" y="48"/>
                  </a:cubicBezTo>
                  <a:cubicBezTo>
                    <a:pt x="505" y="46"/>
                    <a:pt x="505" y="44"/>
                    <a:pt x="505" y="40"/>
                  </a:cubicBezTo>
                  <a:cubicBezTo>
                    <a:pt x="505" y="37"/>
                    <a:pt x="505" y="37"/>
                    <a:pt x="505" y="37"/>
                  </a:cubicBezTo>
                  <a:cubicBezTo>
                    <a:pt x="505" y="34"/>
                    <a:pt x="505" y="32"/>
                    <a:pt x="505" y="30"/>
                  </a:cubicBezTo>
                  <a:cubicBezTo>
                    <a:pt x="505" y="29"/>
                    <a:pt x="505" y="28"/>
                    <a:pt x="506" y="28"/>
                  </a:cubicBezTo>
                  <a:cubicBezTo>
                    <a:pt x="506" y="28"/>
                    <a:pt x="507" y="28"/>
                    <a:pt x="508" y="28"/>
                  </a:cubicBezTo>
                  <a:cubicBezTo>
                    <a:pt x="511" y="28"/>
                    <a:pt x="511" y="28"/>
                    <a:pt x="511" y="28"/>
                  </a:cubicBezTo>
                  <a:cubicBezTo>
                    <a:pt x="514" y="28"/>
                    <a:pt x="516" y="28"/>
                    <a:pt x="517" y="28"/>
                  </a:cubicBezTo>
                  <a:cubicBezTo>
                    <a:pt x="518" y="28"/>
                    <a:pt x="518" y="28"/>
                    <a:pt x="519" y="29"/>
                  </a:cubicBezTo>
                  <a:cubicBezTo>
                    <a:pt x="520" y="30"/>
                    <a:pt x="521" y="32"/>
                    <a:pt x="521" y="34"/>
                  </a:cubicBezTo>
                  <a:cubicBezTo>
                    <a:pt x="522" y="35"/>
                    <a:pt x="522" y="36"/>
                    <a:pt x="523" y="36"/>
                  </a:cubicBezTo>
                  <a:cubicBezTo>
                    <a:pt x="523" y="35"/>
                    <a:pt x="523" y="35"/>
                    <a:pt x="523" y="35"/>
                  </a:cubicBezTo>
                  <a:cubicBezTo>
                    <a:pt x="523" y="35"/>
                    <a:pt x="523" y="35"/>
                    <a:pt x="523" y="35"/>
                  </a:cubicBezTo>
                  <a:cubicBezTo>
                    <a:pt x="523" y="33"/>
                    <a:pt x="523" y="33"/>
                    <a:pt x="523" y="33"/>
                  </a:cubicBezTo>
                  <a:cubicBezTo>
                    <a:pt x="523" y="31"/>
                    <a:pt x="523" y="29"/>
                    <a:pt x="523" y="27"/>
                  </a:cubicBezTo>
                  <a:cubicBezTo>
                    <a:pt x="523" y="24"/>
                    <a:pt x="523" y="22"/>
                    <a:pt x="523" y="21"/>
                  </a:cubicBezTo>
                  <a:cubicBezTo>
                    <a:pt x="523" y="21"/>
                    <a:pt x="523" y="20"/>
                    <a:pt x="523" y="20"/>
                  </a:cubicBezTo>
                  <a:cubicBezTo>
                    <a:pt x="523" y="19"/>
                    <a:pt x="523" y="18"/>
                    <a:pt x="523" y="18"/>
                  </a:cubicBezTo>
                  <a:cubicBezTo>
                    <a:pt x="523" y="17"/>
                    <a:pt x="523" y="17"/>
                    <a:pt x="522" y="17"/>
                  </a:cubicBezTo>
                  <a:cubicBezTo>
                    <a:pt x="521" y="17"/>
                    <a:pt x="521" y="17"/>
                    <a:pt x="521" y="18"/>
                  </a:cubicBezTo>
                  <a:cubicBezTo>
                    <a:pt x="520" y="20"/>
                    <a:pt x="520" y="20"/>
                    <a:pt x="520" y="20"/>
                  </a:cubicBezTo>
                  <a:cubicBezTo>
                    <a:pt x="519" y="22"/>
                    <a:pt x="517" y="24"/>
                    <a:pt x="514" y="24"/>
                  </a:cubicBezTo>
                  <a:cubicBezTo>
                    <a:pt x="511" y="24"/>
                    <a:pt x="511" y="24"/>
                    <a:pt x="511" y="24"/>
                  </a:cubicBezTo>
                  <a:cubicBezTo>
                    <a:pt x="509" y="24"/>
                    <a:pt x="509" y="24"/>
                    <a:pt x="509" y="24"/>
                  </a:cubicBezTo>
                  <a:cubicBezTo>
                    <a:pt x="508" y="24"/>
                    <a:pt x="508" y="24"/>
                    <a:pt x="508" y="24"/>
                  </a:cubicBezTo>
                  <a:cubicBezTo>
                    <a:pt x="506" y="24"/>
                    <a:pt x="506" y="24"/>
                    <a:pt x="505" y="23"/>
                  </a:cubicBezTo>
                  <a:cubicBezTo>
                    <a:pt x="505" y="22"/>
                    <a:pt x="505" y="21"/>
                    <a:pt x="505" y="18"/>
                  </a:cubicBezTo>
                  <a:cubicBezTo>
                    <a:pt x="505" y="10"/>
                    <a:pt x="505" y="10"/>
                    <a:pt x="505" y="10"/>
                  </a:cubicBezTo>
                  <a:cubicBezTo>
                    <a:pt x="505" y="8"/>
                    <a:pt x="505" y="8"/>
                    <a:pt x="505" y="8"/>
                  </a:cubicBezTo>
                  <a:close/>
                  <a:moveTo>
                    <a:pt x="563" y="31"/>
                  </a:moveTo>
                  <a:cubicBezTo>
                    <a:pt x="563" y="30"/>
                    <a:pt x="563" y="29"/>
                    <a:pt x="563" y="29"/>
                  </a:cubicBezTo>
                  <a:cubicBezTo>
                    <a:pt x="565" y="29"/>
                    <a:pt x="565" y="29"/>
                    <a:pt x="565" y="29"/>
                  </a:cubicBezTo>
                  <a:cubicBezTo>
                    <a:pt x="567" y="29"/>
                    <a:pt x="567" y="29"/>
                    <a:pt x="567" y="29"/>
                  </a:cubicBezTo>
                  <a:cubicBezTo>
                    <a:pt x="569" y="29"/>
                    <a:pt x="571" y="29"/>
                    <a:pt x="572" y="30"/>
                  </a:cubicBezTo>
                  <a:cubicBezTo>
                    <a:pt x="573" y="31"/>
                    <a:pt x="574" y="33"/>
                    <a:pt x="575" y="36"/>
                  </a:cubicBezTo>
                  <a:cubicBezTo>
                    <a:pt x="579" y="43"/>
                    <a:pt x="582" y="48"/>
                    <a:pt x="584" y="50"/>
                  </a:cubicBezTo>
                  <a:cubicBezTo>
                    <a:pt x="586" y="53"/>
                    <a:pt x="589" y="54"/>
                    <a:pt x="591" y="54"/>
                  </a:cubicBezTo>
                  <a:cubicBezTo>
                    <a:pt x="593" y="54"/>
                    <a:pt x="595" y="54"/>
                    <a:pt x="597" y="53"/>
                  </a:cubicBezTo>
                  <a:cubicBezTo>
                    <a:pt x="599" y="52"/>
                    <a:pt x="600" y="51"/>
                    <a:pt x="600" y="50"/>
                  </a:cubicBezTo>
                  <a:cubicBezTo>
                    <a:pt x="600" y="50"/>
                    <a:pt x="600" y="49"/>
                    <a:pt x="599" y="49"/>
                  </a:cubicBezTo>
                  <a:cubicBezTo>
                    <a:pt x="599" y="49"/>
                    <a:pt x="599" y="49"/>
                    <a:pt x="599" y="50"/>
                  </a:cubicBezTo>
                  <a:cubicBezTo>
                    <a:pt x="598" y="50"/>
                    <a:pt x="597" y="50"/>
                    <a:pt x="597" y="50"/>
                  </a:cubicBezTo>
                  <a:cubicBezTo>
                    <a:pt x="595" y="50"/>
                    <a:pt x="594" y="49"/>
                    <a:pt x="593" y="48"/>
                  </a:cubicBezTo>
                  <a:cubicBezTo>
                    <a:pt x="592" y="47"/>
                    <a:pt x="591" y="46"/>
                    <a:pt x="589" y="43"/>
                  </a:cubicBezTo>
                  <a:cubicBezTo>
                    <a:pt x="585" y="36"/>
                    <a:pt x="585" y="36"/>
                    <a:pt x="585" y="36"/>
                  </a:cubicBezTo>
                  <a:cubicBezTo>
                    <a:pt x="582" y="30"/>
                    <a:pt x="582" y="30"/>
                    <a:pt x="582" y="30"/>
                  </a:cubicBezTo>
                  <a:cubicBezTo>
                    <a:pt x="581" y="29"/>
                    <a:pt x="581" y="29"/>
                    <a:pt x="581" y="28"/>
                  </a:cubicBezTo>
                  <a:cubicBezTo>
                    <a:pt x="581" y="28"/>
                    <a:pt x="581" y="28"/>
                    <a:pt x="581" y="27"/>
                  </a:cubicBezTo>
                  <a:cubicBezTo>
                    <a:pt x="580" y="27"/>
                    <a:pt x="581" y="27"/>
                    <a:pt x="581" y="27"/>
                  </a:cubicBezTo>
                  <a:cubicBezTo>
                    <a:pt x="584" y="25"/>
                    <a:pt x="586" y="24"/>
                    <a:pt x="587" y="22"/>
                  </a:cubicBezTo>
                  <a:cubicBezTo>
                    <a:pt x="589" y="20"/>
                    <a:pt x="589" y="17"/>
                    <a:pt x="589" y="15"/>
                  </a:cubicBezTo>
                  <a:cubicBezTo>
                    <a:pt x="589" y="11"/>
                    <a:pt x="588" y="7"/>
                    <a:pt x="584" y="5"/>
                  </a:cubicBezTo>
                  <a:cubicBezTo>
                    <a:pt x="581" y="2"/>
                    <a:pt x="577" y="1"/>
                    <a:pt x="572" y="1"/>
                  </a:cubicBezTo>
                  <a:cubicBezTo>
                    <a:pt x="571" y="1"/>
                    <a:pt x="568" y="1"/>
                    <a:pt x="563" y="1"/>
                  </a:cubicBezTo>
                  <a:cubicBezTo>
                    <a:pt x="559" y="1"/>
                    <a:pt x="556" y="2"/>
                    <a:pt x="554" y="2"/>
                  </a:cubicBezTo>
                  <a:cubicBezTo>
                    <a:pt x="551" y="2"/>
                    <a:pt x="549" y="1"/>
                    <a:pt x="547" y="1"/>
                  </a:cubicBezTo>
                  <a:cubicBezTo>
                    <a:pt x="546" y="1"/>
                    <a:pt x="546" y="1"/>
                    <a:pt x="546" y="1"/>
                  </a:cubicBezTo>
                  <a:cubicBezTo>
                    <a:pt x="545" y="1"/>
                    <a:pt x="545" y="1"/>
                    <a:pt x="545" y="2"/>
                  </a:cubicBezTo>
                  <a:cubicBezTo>
                    <a:pt x="545" y="3"/>
                    <a:pt x="545" y="3"/>
                    <a:pt x="546" y="4"/>
                  </a:cubicBezTo>
                  <a:cubicBezTo>
                    <a:pt x="549" y="4"/>
                    <a:pt x="551" y="5"/>
                    <a:pt x="552" y="7"/>
                  </a:cubicBezTo>
                  <a:cubicBezTo>
                    <a:pt x="553" y="8"/>
                    <a:pt x="554" y="10"/>
                    <a:pt x="554" y="13"/>
                  </a:cubicBezTo>
                  <a:cubicBezTo>
                    <a:pt x="554" y="41"/>
                    <a:pt x="554" y="41"/>
                    <a:pt x="554" y="41"/>
                  </a:cubicBezTo>
                  <a:cubicBezTo>
                    <a:pt x="554" y="43"/>
                    <a:pt x="554" y="43"/>
                    <a:pt x="554" y="43"/>
                  </a:cubicBezTo>
                  <a:cubicBezTo>
                    <a:pt x="554" y="46"/>
                    <a:pt x="554" y="46"/>
                    <a:pt x="554" y="46"/>
                  </a:cubicBezTo>
                  <a:cubicBezTo>
                    <a:pt x="554" y="48"/>
                    <a:pt x="553" y="49"/>
                    <a:pt x="553" y="50"/>
                  </a:cubicBezTo>
                  <a:cubicBezTo>
                    <a:pt x="552" y="51"/>
                    <a:pt x="551" y="52"/>
                    <a:pt x="549" y="53"/>
                  </a:cubicBezTo>
                  <a:cubicBezTo>
                    <a:pt x="548" y="53"/>
                    <a:pt x="548" y="53"/>
                    <a:pt x="548" y="54"/>
                  </a:cubicBezTo>
                  <a:cubicBezTo>
                    <a:pt x="548" y="54"/>
                    <a:pt x="549" y="55"/>
                    <a:pt x="550" y="55"/>
                  </a:cubicBezTo>
                  <a:cubicBezTo>
                    <a:pt x="550" y="55"/>
                    <a:pt x="550" y="55"/>
                    <a:pt x="551" y="55"/>
                  </a:cubicBezTo>
                  <a:cubicBezTo>
                    <a:pt x="554" y="54"/>
                    <a:pt x="554" y="54"/>
                    <a:pt x="554" y="54"/>
                  </a:cubicBezTo>
                  <a:cubicBezTo>
                    <a:pt x="557" y="54"/>
                    <a:pt x="557" y="54"/>
                    <a:pt x="557" y="54"/>
                  </a:cubicBezTo>
                  <a:cubicBezTo>
                    <a:pt x="558" y="54"/>
                    <a:pt x="560" y="54"/>
                    <a:pt x="562" y="54"/>
                  </a:cubicBezTo>
                  <a:cubicBezTo>
                    <a:pt x="564" y="54"/>
                    <a:pt x="566" y="54"/>
                    <a:pt x="568" y="54"/>
                  </a:cubicBezTo>
                  <a:cubicBezTo>
                    <a:pt x="569" y="54"/>
                    <a:pt x="569" y="54"/>
                    <a:pt x="570" y="54"/>
                  </a:cubicBezTo>
                  <a:cubicBezTo>
                    <a:pt x="570" y="54"/>
                    <a:pt x="571" y="54"/>
                    <a:pt x="571" y="53"/>
                  </a:cubicBezTo>
                  <a:cubicBezTo>
                    <a:pt x="571" y="53"/>
                    <a:pt x="570" y="52"/>
                    <a:pt x="569" y="52"/>
                  </a:cubicBezTo>
                  <a:cubicBezTo>
                    <a:pt x="567" y="52"/>
                    <a:pt x="565" y="51"/>
                    <a:pt x="564" y="49"/>
                  </a:cubicBezTo>
                  <a:cubicBezTo>
                    <a:pt x="563" y="47"/>
                    <a:pt x="563" y="44"/>
                    <a:pt x="563" y="39"/>
                  </a:cubicBezTo>
                  <a:cubicBezTo>
                    <a:pt x="563" y="31"/>
                    <a:pt x="563" y="31"/>
                    <a:pt x="563" y="31"/>
                  </a:cubicBezTo>
                  <a:close/>
                  <a:moveTo>
                    <a:pt x="564" y="5"/>
                  </a:moveTo>
                  <a:cubicBezTo>
                    <a:pt x="564" y="4"/>
                    <a:pt x="565" y="3"/>
                    <a:pt x="567" y="3"/>
                  </a:cubicBezTo>
                  <a:cubicBezTo>
                    <a:pt x="571" y="3"/>
                    <a:pt x="574" y="5"/>
                    <a:pt x="577" y="7"/>
                  </a:cubicBezTo>
                  <a:cubicBezTo>
                    <a:pt x="579" y="10"/>
                    <a:pt x="581" y="13"/>
                    <a:pt x="581" y="17"/>
                  </a:cubicBezTo>
                  <a:cubicBezTo>
                    <a:pt x="581" y="20"/>
                    <a:pt x="580" y="22"/>
                    <a:pt x="578" y="24"/>
                  </a:cubicBezTo>
                  <a:cubicBezTo>
                    <a:pt x="577" y="25"/>
                    <a:pt x="576" y="26"/>
                    <a:pt x="575" y="26"/>
                  </a:cubicBezTo>
                  <a:cubicBezTo>
                    <a:pt x="574" y="26"/>
                    <a:pt x="571" y="26"/>
                    <a:pt x="566" y="26"/>
                  </a:cubicBezTo>
                  <a:cubicBezTo>
                    <a:pt x="565" y="26"/>
                    <a:pt x="564" y="26"/>
                    <a:pt x="563" y="25"/>
                  </a:cubicBezTo>
                  <a:cubicBezTo>
                    <a:pt x="563" y="25"/>
                    <a:pt x="563" y="24"/>
                    <a:pt x="563" y="22"/>
                  </a:cubicBezTo>
                  <a:cubicBezTo>
                    <a:pt x="563" y="9"/>
                    <a:pt x="563" y="9"/>
                    <a:pt x="563" y="9"/>
                  </a:cubicBezTo>
                  <a:cubicBezTo>
                    <a:pt x="563" y="7"/>
                    <a:pt x="563" y="5"/>
                    <a:pt x="564" y="5"/>
                  </a:cubicBezTo>
                  <a:close/>
                  <a:moveTo>
                    <a:pt x="618" y="4"/>
                  </a:moveTo>
                  <a:cubicBezTo>
                    <a:pt x="616" y="7"/>
                    <a:pt x="614" y="11"/>
                    <a:pt x="614" y="15"/>
                  </a:cubicBezTo>
                  <a:cubicBezTo>
                    <a:pt x="614" y="19"/>
                    <a:pt x="615" y="22"/>
                    <a:pt x="617" y="24"/>
                  </a:cubicBezTo>
                  <a:cubicBezTo>
                    <a:pt x="619" y="26"/>
                    <a:pt x="623" y="29"/>
                    <a:pt x="629" y="31"/>
                  </a:cubicBezTo>
                  <a:cubicBezTo>
                    <a:pt x="634" y="34"/>
                    <a:pt x="634" y="34"/>
                    <a:pt x="634" y="34"/>
                  </a:cubicBezTo>
                  <a:cubicBezTo>
                    <a:pt x="637" y="35"/>
                    <a:pt x="639" y="36"/>
                    <a:pt x="640" y="37"/>
                  </a:cubicBezTo>
                  <a:cubicBezTo>
                    <a:pt x="641" y="39"/>
                    <a:pt x="642" y="40"/>
                    <a:pt x="642" y="42"/>
                  </a:cubicBezTo>
                  <a:cubicBezTo>
                    <a:pt x="642" y="45"/>
                    <a:pt x="641" y="47"/>
                    <a:pt x="639" y="49"/>
                  </a:cubicBezTo>
                  <a:cubicBezTo>
                    <a:pt x="637" y="51"/>
                    <a:pt x="634" y="52"/>
                    <a:pt x="632" y="52"/>
                  </a:cubicBezTo>
                  <a:cubicBezTo>
                    <a:pt x="628" y="52"/>
                    <a:pt x="625" y="51"/>
                    <a:pt x="622" y="48"/>
                  </a:cubicBezTo>
                  <a:cubicBezTo>
                    <a:pt x="619" y="45"/>
                    <a:pt x="616" y="41"/>
                    <a:pt x="615" y="37"/>
                  </a:cubicBezTo>
                  <a:cubicBezTo>
                    <a:pt x="615" y="36"/>
                    <a:pt x="615" y="36"/>
                    <a:pt x="614" y="36"/>
                  </a:cubicBezTo>
                  <a:cubicBezTo>
                    <a:pt x="614" y="36"/>
                    <a:pt x="613" y="36"/>
                    <a:pt x="613" y="37"/>
                  </a:cubicBezTo>
                  <a:cubicBezTo>
                    <a:pt x="613" y="38"/>
                    <a:pt x="614" y="41"/>
                    <a:pt x="615" y="44"/>
                  </a:cubicBezTo>
                  <a:cubicBezTo>
                    <a:pt x="615" y="47"/>
                    <a:pt x="616" y="48"/>
                    <a:pt x="616" y="50"/>
                  </a:cubicBezTo>
                  <a:cubicBezTo>
                    <a:pt x="616" y="51"/>
                    <a:pt x="616" y="51"/>
                    <a:pt x="616" y="52"/>
                  </a:cubicBezTo>
                  <a:cubicBezTo>
                    <a:pt x="616" y="52"/>
                    <a:pt x="617" y="52"/>
                    <a:pt x="618" y="52"/>
                  </a:cubicBezTo>
                  <a:cubicBezTo>
                    <a:pt x="619" y="52"/>
                    <a:pt x="621" y="53"/>
                    <a:pt x="622" y="53"/>
                  </a:cubicBezTo>
                  <a:cubicBezTo>
                    <a:pt x="626" y="55"/>
                    <a:pt x="629" y="55"/>
                    <a:pt x="631" y="55"/>
                  </a:cubicBezTo>
                  <a:cubicBezTo>
                    <a:pt x="635" y="55"/>
                    <a:pt x="639" y="54"/>
                    <a:pt x="642" y="50"/>
                  </a:cubicBezTo>
                  <a:cubicBezTo>
                    <a:pt x="646" y="47"/>
                    <a:pt x="647" y="43"/>
                    <a:pt x="647" y="38"/>
                  </a:cubicBezTo>
                  <a:cubicBezTo>
                    <a:pt x="647" y="34"/>
                    <a:pt x="646" y="31"/>
                    <a:pt x="644" y="28"/>
                  </a:cubicBezTo>
                  <a:cubicBezTo>
                    <a:pt x="642" y="25"/>
                    <a:pt x="638" y="23"/>
                    <a:pt x="631" y="21"/>
                  </a:cubicBezTo>
                  <a:cubicBezTo>
                    <a:pt x="626" y="18"/>
                    <a:pt x="623" y="17"/>
                    <a:pt x="622" y="16"/>
                  </a:cubicBezTo>
                  <a:cubicBezTo>
                    <a:pt x="621" y="15"/>
                    <a:pt x="620" y="13"/>
                    <a:pt x="620" y="11"/>
                  </a:cubicBezTo>
                  <a:cubicBezTo>
                    <a:pt x="620" y="9"/>
                    <a:pt x="621" y="7"/>
                    <a:pt x="623" y="5"/>
                  </a:cubicBezTo>
                  <a:cubicBezTo>
                    <a:pt x="624" y="4"/>
                    <a:pt x="626" y="3"/>
                    <a:pt x="629" y="3"/>
                  </a:cubicBezTo>
                  <a:cubicBezTo>
                    <a:pt x="632" y="3"/>
                    <a:pt x="635" y="4"/>
                    <a:pt x="638" y="7"/>
                  </a:cubicBezTo>
                  <a:cubicBezTo>
                    <a:pt x="641" y="9"/>
                    <a:pt x="643" y="13"/>
                    <a:pt x="644" y="16"/>
                  </a:cubicBezTo>
                  <a:cubicBezTo>
                    <a:pt x="644" y="17"/>
                    <a:pt x="645" y="18"/>
                    <a:pt x="645" y="18"/>
                  </a:cubicBezTo>
                  <a:cubicBezTo>
                    <a:pt x="646" y="18"/>
                    <a:pt x="646" y="17"/>
                    <a:pt x="646" y="16"/>
                  </a:cubicBezTo>
                  <a:cubicBezTo>
                    <a:pt x="646" y="16"/>
                    <a:pt x="646" y="16"/>
                    <a:pt x="646" y="15"/>
                  </a:cubicBezTo>
                  <a:cubicBezTo>
                    <a:pt x="646" y="12"/>
                    <a:pt x="646" y="12"/>
                    <a:pt x="646" y="12"/>
                  </a:cubicBezTo>
                  <a:cubicBezTo>
                    <a:pt x="645" y="8"/>
                    <a:pt x="645" y="8"/>
                    <a:pt x="645" y="8"/>
                  </a:cubicBezTo>
                  <a:cubicBezTo>
                    <a:pt x="645" y="7"/>
                    <a:pt x="645" y="7"/>
                    <a:pt x="645" y="6"/>
                  </a:cubicBezTo>
                  <a:cubicBezTo>
                    <a:pt x="645" y="3"/>
                    <a:pt x="645" y="3"/>
                    <a:pt x="645" y="3"/>
                  </a:cubicBezTo>
                  <a:cubicBezTo>
                    <a:pt x="645" y="2"/>
                    <a:pt x="645" y="2"/>
                    <a:pt x="644" y="2"/>
                  </a:cubicBezTo>
                  <a:cubicBezTo>
                    <a:pt x="644" y="2"/>
                    <a:pt x="644" y="2"/>
                    <a:pt x="644" y="2"/>
                  </a:cubicBezTo>
                  <a:cubicBezTo>
                    <a:pt x="642" y="3"/>
                    <a:pt x="642" y="3"/>
                    <a:pt x="642" y="3"/>
                  </a:cubicBezTo>
                  <a:cubicBezTo>
                    <a:pt x="642" y="3"/>
                    <a:pt x="641" y="3"/>
                    <a:pt x="641" y="3"/>
                  </a:cubicBezTo>
                  <a:cubicBezTo>
                    <a:pt x="641" y="3"/>
                    <a:pt x="640" y="3"/>
                    <a:pt x="639" y="3"/>
                  </a:cubicBezTo>
                  <a:cubicBezTo>
                    <a:pt x="636" y="1"/>
                    <a:pt x="636" y="1"/>
                    <a:pt x="636" y="1"/>
                  </a:cubicBezTo>
                  <a:cubicBezTo>
                    <a:pt x="634" y="1"/>
                    <a:pt x="631" y="0"/>
                    <a:pt x="629" y="0"/>
                  </a:cubicBezTo>
                  <a:cubicBezTo>
                    <a:pt x="625" y="0"/>
                    <a:pt x="621" y="1"/>
                    <a:pt x="618" y="4"/>
                  </a:cubicBezTo>
                  <a:close/>
                  <a:moveTo>
                    <a:pt x="680" y="9"/>
                  </a:moveTo>
                  <a:cubicBezTo>
                    <a:pt x="680" y="7"/>
                    <a:pt x="680" y="5"/>
                    <a:pt x="680" y="5"/>
                  </a:cubicBezTo>
                  <a:cubicBezTo>
                    <a:pt x="681" y="4"/>
                    <a:pt x="682" y="3"/>
                    <a:pt x="684" y="3"/>
                  </a:cubicBezTo>
                  <a:cubicBezTo>
                    <a:pt x="684" y="3"/>
                    <a:pt x="685" y="3"/>
                    <a:pt x="685" y="3"/>
                  </a:cubicBezTo>
                  <a:cubicBezTo>
                    <a:pt x="685" y="3"/>
                    <a:pt x="685" y="2"/>
                    <a:pt x="685" y="2"/>
                  </a:cubicBezTo>
                  <a:cubicBezTo>
                    <a:pt x="685" y="1"/>
                    <a:pt x="685" y="1"/>
                    <a:pt x="684" y="1"/>
                  </a:cubicBezTo>
                  <a:cubicBezTo>
                    <a:pt x="682" y="1"/>
                    <a:pt x="680" y="1"/>
                    <a:pt x="678" y="1"/>
                  </a:cubicBezTo>
                  <a:cubicBezTo>
                    <a:pt x="675" y="1"/>
                    <a:pt x="675" y="1"/>
                    <a:pt x="675" y="1"/>
                  </a:cubicBezTo>
                  <a:cubicBezTo>
                    <a:pt x="673" y="1"/>
                    <a:pt x="671" y="2"/>
                    <a:pt x="669" y="2"/>
                  </a:cubicBezTo>
                  <a:cubicBezTo>
                    <a:pt x="667" y="2"/>
                    <a:pt x="666" y="1"/>
                    <a:pt x="665" y="1"/>
                  </a:cubicBezTo>
                  <a:cubicBezTo>
                    <a:pt x="664" y="1"/>
                    <a:pt x="663" y="1"/>
                    <a:pt x="663" y="1"/>
                  </a:cubicBezTo>
                  <a:cubicBezTo>
                    <a:pt x="662" y="1"/>
                    <a:pt x="662" y="1"/>
                    <a:pt x="662" y="2"/>
                  </a:cubicBezTo>
                  <a:cubicBezTo>
                    <a:pt x="662" y="2"/>
                    <a:pt x="662" y="3"/>
                    <a:pt x="662" y="3"/>
                  </a:cubicBezTo>
                  <a:cubicBezTo>
                    <a:pt x="663" y="3"/>
                    <a:pt x="663" y="3"/>
                    <a:pt x="665" y="4"/>
                  </a:cubicBezTo>
                  <a:cubicBezTo>
                    <a:pt x="667" y="4"/>
                    <a:pt x="669" y="5"/>
                    <a:pt x="669" y="6"/>
                  </a:cubicBezTo>
                  <a:cubicBezTo>
                    <a:pt x="670" y="7"/>
                    <a:pt x="671" y="8"/>
                    <a:pt x="671" y="11"/>
                  </a:cubicBezTo>
                  <a:cubicBezTo>
                    <a:pt x="671" y="42"/>
                    <a:pt x="671" y="42"/>
                    <a:pt x="671" y="42"/>
                  </a:cubicBezTo>
                  <a:cubicBezTo>
                    <a:pt x="671" y="45"/>
                    <a:pt x="671" y="45"/>
                    <a:pt x="671" y="45"/>
                  </a:cubicBezTo>
                  <a:cubicBezTo>
                    <a:pt x="671" y="47"/>
                    <a:pt x="670" y="49"/>
                    <a:pt x="670" y="50"/>
                  </a:cubicBezTo>
                  <a:cubicBezTo>
                    <a:pt x="669" y="51"/>
                    <a:pt x="668" y="52"/>
                    <a:pt x="666" y="52"/>
                  </a:cubicBezTo>
                  <a:cubicBezTo>
                    <a:pt x="665" y="53"/>
                    <a:pt x="665" y="53"/>
                    <a:pt x="665" y="53"/>
                  </a:cubicBezTo>
                  <a:cubicBezTo>
                    <a:pt x="665" y="54"/>
                    <a:pt x="665" y="54"/>
                    <a:pt x="665" y="54"/>
                  </a:cubicBezTo>
                  <a:cubicBezTo>
                    <a:pt x="665" y="54"/>
                    <a:pt x="665" y="54"/>
                    <a:pt x="666" y="54"/>
                  </a:cubicBezTo>
                  <a:cubicBezTo>
                    <a:pt x="667" y="54"/>
                    <a:pt x="667" y="54"/>
                    <a:pt x="669" y="54"/>
                  </a:cubicBezTo>
                  <a:cubicBezTo>
                    <a:pt x="670" y="54"/>
                    <a:pt x="672" y="54"/>
                    <a:pt x="675" y="54"/>
                  </a:cubicBezTo>
                  <a:cubicBezTo>
                    <a:pt x="677" y="54"/>
                    <a:pt x="680" y="54"/>
                    <a:pt x="683" y="54"/>
                  </a:cubicBezTo>
                  <a:cubicBezTo>
                    <a:pt x="684" y="54"/>
                    <a:pt x="686" y="54"/>
                    <a:pt x="686" y="54"/>
                  </a:cubicBezTo>
                  <a:cubicBezTo>
                    <a:pt x="688" y="54"/>
                    <a:pt x="689" y="54"/>
                    <a:pt x="689" y="53"/>
                  </a:cubicBezTo>
                  <a:cubicBezTo>
                    <a:pt x="689" y="53"/>
                    <a:pt x="688" y="52"/>
                    <a:pt x="687" y="52"/>
                  </a:cubicBezTo>
                  <a:cubicBezTo>
                    <a:pt x="685" y="52"/>
                    <a:pt x="683" y="52"/>
                    <a:pt x="682" y="51"/>
                  </a:cubicBezTo>
                  <a:cubicBezTo>
                    <a:pt x="681" y="49"/>
                    <a:pt x="680" y="48"/>
                    <a:pt x="680" y="46"/>
                  </a:cubicBezTo>
                  <a:cubicBezTo>
                    <a:pt x="680" y="42"/>
                    <a:pt x="680" y="42"/>
                    <a:pt x="680" y="42"/>
                  </a:cubicBezTo>
                  <a:cubicBezTo>
                    <a:pt x="680" y="9"/>
                    <a:pt x="680" y="9"/>
                    <a:pt x="680" y="9"/>
                  </a:cubicBezTo>
                  <a:close/>
                  <a:moveTo>
                    <a:pt x="732" y="6"/>
                  </a:moveTo>
                  <a:cubicBezTo>
                    <a:pt x="733" y="5"/>
                    <a:pt x="735" y="5"/>
                    <a:pt x="739" y="5"/>
                  </a:cubicBezTo>
                  <a:cubicBezTo>
                    <a:pt x="742" y="5"/>
                    <a:pt x="744" y="5"/>
                    <a:pt x="746" y="7"/>
                  </a:cubicBezTo>
                  <a:cubicBezTo>
                    <a:pt x="748" y="8"/>
                    <a:pt x="749" y="9"/>
                    <a:pt x="749" y="12"/>
                  </a:cubicBezTo>
                  <a:cubicBezTo>
                    <a:pt x="749" y="13"/>
                    <a:pt x="750" y="13"/>
                    <a:pt x="750" y="13"/>
                  </a:cubicBezTo>
                  <a:cubicBezTo>
                    <a:pt x="751" y="13"/>
                    <a:pt x="751" y="13"/>
                    <a:pt x="751" y="12"/>
                  </a:cubicBezTo>
                  <a:cubicBezTo>
                    <a:pt x="751" y="11"/>
                    <a:pt x="751" y="10"/>
                    <a:pt x="751" y="9"/>
                  </a:cubicBezTo>
                  <a:cubicBezTo>
                    <a:pt x="751" y="7"/>
                    <a:pt x="751" y="6"/>
                    <a:pt x="751" y="6"/>
                  </a:cubicBezTo>
                  <a:cubicBezTo>
                    <a:pt x="751" y="3"/>
                    <a:pt x="751" y="3"/>
                    <a:pt x="751" y="3"/>
                  </a:cubicBezTo>
                  <a:cubicBezTo>
                    <a:pt x="750" y="2"/>
                    <a:pt x="750" y="1"/>
                    <a:pt x="748" y="1"/>
                  </a:cubicBezTo>
                  <a:cubicBezTo>
                    <a:pt x="748" y="1"/>
                    <a:pt x="747" y="1"/>
                    <a:pt x="746" y="1"/>
                  </a:cubicBezTo>
                  <a:cubicBezTo>
                    <a:pt x="739" y="1"/>
                    <a:pt x="732" y="2"/>
                    <a:pt x="726" y="2"/>
                  </a:cubicBezTo>
                  <a:cubicBezTo>
                    <a:pt x="717" y="1"/>
                    <a:pt x="717" y="1"/>
                    <a:pt x="717" y="1"/>
                  </a:cubicBezTo>
                  <a:cubicBezTo>
                    <a:pt x="709" y="1"/>
                    <a:pt x="709" y="1"/>
                    <a:pt x="709" y="1"/>
                  </a:cubicBezTo>
                  <a:cubicBezTo>
                    <a:pt x="707" y="1"/>
                    <a:pt x="706" y="1"/>
                    <a:pt x="705" y="1"/>
                  </a:cubicBezTo>
                  <a:cubicBezTo>
                    <a:pt x="704" y="1"/>
                    <a:pt x="704" y="1"/>
                    <a:pt x="703" y="1"/>
                  </a:cubicBezTo>
                  <a:cubicBezTo>
                    <a:pt x="702" y="1"/>
                    <a:pt x="702" y="2"/>
                    <a:pt x="702" y="3"/>
                  </a:cubicBezTo>
                  <a:cubicBezTo>
                    <a:pt x="701" y="5"/>
                    <a:pt x="701" y="5"/>
                    <a:pt x="701" y="5"/>
                  </a:cubicBezTo>
                  <a:cubicBezTo>
                    <a:pt x="701" y="8"/>
                    <a:pt x="701" y="8"/>
                    <a:pt x="701" y="8"/>
                  </a:cubicBezTo>
                  <a:cubicBezTo>
                    <a:pt x="701" y="12"/>
                    <a:pt x="701" y="12"/>
                    <a:pt x="701" y="12"/>
                  </a:cubicBezTo>
                  <a:cubicBezTo>
                    <a:pt x="700" y="13"/>
                    <a:pt x="700" y="14"/>
                    <a:pt x="700" y="15"/>
                  </a:cubicBezTo>
                  <a:cubicBezTo>
                    <a:pt x="700" y="16"/>
                    <a:pt x="701" y="16"/>
                    <a:pt x="701" y="16"/>
                  </a:cubicBezTo>
                  <a:cubicBezTo>
                    <a:pt x="702" y="16"/>
                    <a:pt x="702" y="16"/>
                    <a:pt x="703" y="14"/>
                  </a:cubicBezTo>
                  <a:cubicBezTo>
                    <a:pt x="703" y="13"/>
                    <a:pt x="703" y="13"/>
                    <a:pt x="703" y="13"/>
                  </a:cubicBezTo>
                  <a:cubicBezTo>
                    <a:pt x="704" y="11"/>
                    <a:pt x="704" y="9"/>
                    <a:pt x="705" y="8"/>
                  </a:cubicBezTo>
                  <a:cubicBezTo>
                    <a:pt x="705" y="7"/>
                    <a:pt x="706" y="7"/>
                    <a:pt x="708" y="6"/>
                  </a:cubicBezTo>
                  <a:cubicBezTo>
                    <a:pt x="710" y="5"/>
                    <a:pt x="713" y="5"/>
                    <a:pt x="718" y="5"/>
                  </a:cubicBezTo>
                  <a:cubicBezTo>
                    <a:pt x="720" y="5"/>
                    <a:pt x="722" y="6"/>
                    <a:pt x="722" y="8"/>
                  </a:cubicBezTo>
                  <a:cubicBezTo>
                    <a:pt x="722" y="43"/>
                    <a:pt x="722" y="43"/>
                    <a:pt x="722" y="43"/>
                  </a:cubicBezTo>
                  <a:cubicBezTo>
                    <a:pt x="722" y="44"/>
                    <a:pt x="722" y="44"/>
                    <a:pt x="722" y="44"/>
                  </a:cubicBezTo>
                  <a:cubicBezTo>
                    <a:pt x="722" y="47"/>
                    <a:pt x="721" y="49"/>
                    <a:pt x="720" y="50"/>
                  </a:cubicBezTo>
                  <a:cubicBezTo>
                    <a:pt x="719" y="51"/>
                    <a:pt x="717" y="52"/>
                    <a:pt x="715" y="52"/>
                  </a:cubicBezTo>
                  <a:cubicBezTo>
                    <a:pt x="714" y="52"/>
                    <a:pt x="714" y="52"/>
                    <a:pt x="714" y="52"/>
                  </a:cubicBezTo>
                  <a:cubicBezTo>
                    <a:pt x="713" y="53"/>
                    <a:pt x="713" y="53"/>
                    <a:pt x="713" y="54"/>
                  </a:cubicBezTo>
                  <a:cubicBezTo>
                    <a:pt x="713" y="54"/>
                    <a:pt x="714" y="55"/>
                    <a:pt x="714" y="55"/>
                  </a:cubicBezTo>
                  <a:cubicBezTo>
                    <a:pt x="715" y="55"/>
                    <a:pt x="715" y="55"/>
                    <a:pt x="716" y="54"/>
                  </a:cubicBezTo>
                  <a:cubicBezTo>
                    <a:pt x="725" y="54"/>
                    <a:pt x="725" y="54"/>
                    <a:pt x="725" y="54"/>
                  </a:cubicBezTo>
                  <a:cubicBezTo>
                    <a:pt x="726" y="54"/>
                    <a:pt x="727" y="54"/>
                    <a:pt x="729" y="54"/>
                  </a:cubicBezTo>
                  <a:cubicBezTo>
                    <a:pt x="730" y="54"/>
                    <a:pt x="730" y="54"/>
                    <a:pt x="731" y="54"/>
                  </a:cubicBezTo>
                  <a:cubicBezTo>
                    <a:pt x="735" y="54"/>
                    <a:pt x="735" y="54"/>
                    <a:pt x="735" y="54"/>
                  </a:cubicBezTo>
                  <a:cubicBezTo>
                    <a:pt x="738" y="54"/>
                    <a:pt x="738" y="54"/>
                    <a:pt x="738" y="54"/>
                  </a:cubicBezTo>
                  <a:cubicBezTo>
                    <a:pt x="739" y="54"/>
                    <a:pt x="739" y="54"/>
                    <a:pt x="739" y="54"/>
                  </a:cubicBezTo>
                  <a:cubicBezTo>
                    <a:pt x="740" y="54"/>
                    <a:pt x="740" y="54"/>
                    <a:pt x="740" y="53"/>
                  </a:cubicBezTo>
                  <a:cubicBezTo>
                    <a:pt x="740" y="53"/>
                    <a:pt x="740" y="52"/>
                    <a:pt x="739" y="52"/>
                  </a:cubicBezTo>
                  <a:cubicBezTo>
                    <a:pt x="736" y="52"/>
                    <a:pt x="734" y="51"/>
                    <a:pt x="732" y="49"/>
                  </a:cubicBezTo>
                  <a:cubicBezTo>
                    <a:pt x="731" y="47"/>
                    <a:pt x="730" y="44"/>
                    <a:pt x="730" y="40"/>
                  </a:cubicBezTo>
                  <a:cubicBezTo>
                    <a:pt x="730" y="10"/>
                    <a:pt x="730" y="10"/>
                    <a:pt x="730" y="10"/>
                  </a:cubicBezTo>
                  <a:cubicBezTo>
                    <a:pt x="730" y="8"/>
                    <a:pt x="731" y="6"/>
                    <a:pt x="732" y="6"/>
                  </a:cubicBezTo>
                  <a:close/>
                  <a:moveTo>
                    <a:pt x="795" y="31"/>
                  </a:moveTo>
                  <a:cubicBezTo>
                    <a:pt x="795" y="30"/>
                    <a:pt x="795" y="30"/>
                    <a:pt x="796" y="29"/>
                  </a:cubicBezTo>
                  <a:cubicBezTo>
                    <a:pt x="799" y="24"/>
                    <a:pt x="802" y="19"/>
                    <a:pt x="805" y="13"/>
                  </a:cubicBezTo>
                  <a:cubicBezTo>
                    <a:pt x="807" y="9"/>
                    <a:pt x="808" y="7"/>
                    <a:pt x="809" y="6"/>
                  </a:cubicBezTo>
                  <a:cubicBezTo>
                    <a:pt x="811" y="4"/>
                    <a:pt x="812" y="3"/>
                    <a:pt x="814" y="3"/>
                  </a:cubicBezTo>
                  <a:cubicBezTo>
                    <a:pt x="815" y="3"/>
                    <a:pt x="815" y="2"/>
                    <a:pt x="815" y="2"/>
                  </a:cubicBezTo>
                  <a:cubicBezTo>
                    <a:pt x="815" y="1"/>
                    <a:pt x="815" y="1"/>
                    <a:pt x="814" y="1"/>
                  </a:cubicBezTo>
                  <a:cubicBezTo>
                    <a:pt x="813" y="1"/>
                    <a:pt x="812" y="1"/>
                    <a:pt x="811" y="1"/>
                  </a:cubicBezTo>
                  <a:cubicBezTo>
                    <a:pt x="808" y="1"/>
                    <a:pt x="808" y="1"/>
                    <a:pt x="808" y="1"/>
                  </a:cubicBezTo>
                  <a:cubicBezTo>
                    <a:pt x="807" y="1"/>
                    <a:pt x="806" y="1"/>
                    <a:pt x="805" y="1"/>
                  </a:cubicBezTo>
                  <a:cubicBezTo>
                    <a:pt x="804" y="1"/>
                    <a:pt x="802" y="1"/>
                    <a:pt x="801" y="1"/>
                  </a:cubicBezTo>
                  <a:cubicBezTo>
                    <a:pt x="799" y="1"/>
                    <a:pt x="799" y="1"/>
                    <a:pt x="799" y="1"/>
                  </a:cubicBezTo>
                  <a:cubicBezTo>
                    <a:pt x="798" y="1"/>
                    <a:pt x="798" y="1"/>
                    <a:pt x="797" y="1"/>
                  </a:cubicBezTo>
                  <a:cubicBezTo>
                    <a:pt x="796" y="1"/>
                    <a:pt x="796" y="1"/>
                    <a:pt x="796" y="2"/>
                  </a:cubicBezTo>
                  <a:cubicBezTo>
                    <a:pt x="796" y="2"/>
                    <a:pt x="796" y="3"/>
                    <a:pt x="797" y="3"/>
                  </a:cubicBezTo>
                  <a:cubicBezTo>
                    <a:pt x="799" y="3"/>
                    <a:pt x="800" y="3"/>
                    <a:pt x="801" y="4"/>
                  </a:cubicBezTo>
                  <a:cubicBezTo>
                    <a:pt x="803" y="5"/>
                    <a:pt x="803" y="6"/>
                    <a:pt x="803" y="7"/>
                  </a:cubicBezTo>
                  <a:cubicBezTo>
                    <a:pt x="803" y="9"/>
                    <a:pt x="802" y="12"/>
                    <a:pt x="799" y="17"/>
                  </a:cubicBezTo>
                  <a:cubicBezTo>
                    <a:pt x="798" y="20"/>
                    <a:pt x="797" y="21"/>
                    <a:pt x="796" y="22"/>
                  </a:cubicBezTo>
                  <a:cubicBezTo>
                    <a:pt x="795" y="24"/>
                    <a:pt x="794" y="26"/>
                    <a:pt x="793" y="26"/>
                  </a:cubicBezTo>
                  <a:cubicBezTo>
                    <a:pt x="792" y="26"/>
                    <a:pt x="792" y="25"/>
                    <a:pt x="791" y="23"/>
                  </a:cubicBezTo>
                  <a:cubicBezTo>
                    <a:pt x="790" y="22"/>
                    <a:pt x="790" y="21"/>
                    <a:pt x="788" y="19"/>
                  </a:cubicBezTo>
                  <a:cubicBezTo>
                    <a:pt x="785" y="13"/>
                    <a:pt x="785" y="13"/>
                    <a:pt x="785" y="13"/>
                  </a:cubicBezTo>
                  <a:cubicBezTo>
                    <a:pt x="783" y="9"/>
                    <a:pt x="782" y="7"/>
                    <a:pt x="782" y="6"/>
                  </a:cubicBezTo>
                  <a:cubicBezTo>
                    <a:pt x="782" y="4"/>
                    <a:pt x="783" y="3"/>
                    <a:pt x="785" y="3"/>
                  </a:cubicBezTo>
                  <a:cubicBezTo>
                    <a:pt x="786" y="3"/>
                    <a:pt x="787" y="2"/>
                    <a:pt x="787" y="2"/>
                  </a:cubicBezTo>
                  <a:cubicBezTo>
                    <a:pt x="787" y="1"/>
                    <a:pt x="786" y="1"/>
                    <a:pt x="785" y="1"/>
                  </a:cubicBezTo>
                  <a:cubicBezTo>
                    <a:pt x="785" y="1"/>
                    <a:pt x="784" y="1"/>
                    <a:pt x="782" y="1"/>
                  </a:cubicBezTo>
                  <a:cubicBezTo>
                    <a:pt x="780" y="1"/>
                    <a:pt x="778" y="1"/>
                    <a:pt x="776" y="1"/>
                  </a:cubicBezTo>
                  <a:cubicBezTo>
                    <a:pt x="773" y="1"/>
                    <a:pt x="771" y="1"/>
                    <a:pt x="768" y="1"/>
                  </a:cubicBezTo>
                  <a:cubicBezTo>
                    <a:pt x="767" y="1"/>
                    <a:pt x="766" y="1"/>
                    <a:pt x="765" y="1"/>
                  </a:cubicBezTo>
                  <a:cubicBezTo>
                    <a:pt x="764" y="1"/>
                    <a:pt x="764" y="1"/>
                    <a:pt x="764" y="2"/>
                  </a:cubicBezTo>
                  <a:cubicBezTo>
                    <a:pt x="764" y="3"/>
                    <a:pt x="764" y="3"/>
                    <a:pt x="765" y="3"/>
                  </a:cubicBezTo>
                  <a:cubicBezTo>
                    <a:pt x="768" y="3"/>
                    <a:pt x="771" y="6"/>
                    <a:pt x="774" y="10"/>
                  </a:cubicBezTo>
                  <a:cubicBezTo>
                    <a:pt x="779" y="21"/>
                    <a:pt x="779" y="21"/>
                    <a:pt x="779" y="21"/>
                  </a:cubicBezTo>
                  <a:cubicBezTo>
                    <a:pt x="781" y="24"/>
                    <a:pt x="783" y="27"/>
                    <a:pt x="784" y="29"/>
                  </a:cubicBezTo>
                  <a:cubicBezTo>
                    <a:pt x="785" y="31"/>
                    <a:pt x="786" y="33"/>
                    <a:pt x="786" y="35"/>
                  </a:cubicBezTo>
                  <a:cubicBezTo>
                    <a:pt x="786" y="42"/>
                    <a:pt x="786" y="42"/>
                    <a:pt x="786" y="42"/>
                  </a:cubicBezTo>
                  <a:cubicBezTo>
                    <a:pt x="786" y="46"/>
                    <a:pt x="785" y="48"/>
                    <a:pt x="784" y="49"/>
                  </a:cubicBezTo>
                  <a:cubicBezTo>
                    <a:pt x="783" y="51"/>
                    <a:pt x="781" y="52"/>
                    <a:pt x="778" y="52"/>
                  </a:cubicBezTo>
                  <a:cubicBezTo>
                    <a:pt x="777" y="52"/>
                    <a:pt x="777" y="53"/>
                    <a:pt x="777" y="53"/>
                  </a:cubicBezTo>
                  <a:cubicBezTo>
                    <a:pt x="777" y="54"/>
                    <a:pt x="777" y="54"/>
                    <a:pt x="778" y="54"/>
                  </a:cubicBezTo>
                  <a:cubicBezTo>
                    <a:pt x="778" y="54"/>
                    <a:pt x="779" y="54"/>
                    <a:pt x="780" y="54"/>
                  </a:cubicBezTo>
                  <a:cubicBezTo>
                    <a:pt x="782" y="54"/>
                    <a:pt x="785" y="54"/>
                    <a:pt x="790" y="54"/>
                  </a:cubicBezTo>
                  <a:cubicBezTo>
                    <a:pt x="792" y="54"/>
                    <a:pt x="794" y="54"/>
                    <a:pt x="795" y="54"/>
                  </a:cubicBezTo>
                  <a:cubicBezTo>
                    <a:pt x="800" y="54"/>
                    <a:pt x="800" y="54"/>
                    <a:pt x="800" y="54"/>
                  </a:cubicBezTo>
                  <a:cubicBezTo>
                    <a:pt x="801" y="54"/>
                    <a:pt x="801" y="54"/>
                    <a:pt x="802" y="54"/>
                  </a:cubicBezTo>
                  <a:cubicBezTo>
                    <a:pt x="803" y="54"/>
                    <a:pt x="804" y="54"/>
                    <a:pt x="804" y="53"/>
                  </a:cubicBezTo>
                  <a:cubicBezTo>
                    <a:pt x="804" y="53"/>
                    <a:pt x="803" y="52"/>
                    <a:pt x="803" y="52"/>
                  </a:cubicBezTo>
                  <a:cubicBezTo>
                    <a:pt x="798" y="52"/>
                    <a:pt x="795" y="50"/>
                    <a:pt x="795" y="47"/>
                  </a:cubicBezTo>
                  <a:cubicBezTo>
                    <a:pt x="795" y="45"/>
                    <a:pt x="795" y="45"/>
                    <a:pt x="795" y="45"/>
                  </a:cubicBezTo>
                  <a:cubicBezTo>
                    <a:pt x="795" y="33"/>
                    <a:pt x="795" y="33"/>
                    <a:pt x="795" y="33"/>
                  </a:cubicBezTo>
                  <a:cubicBezTo>
                    <a:pt x="795" y="32"/>
                    <a:pt x="795" y="31"/>
                    <a:pt x="795" y="31"/>
                  </a:cubicBezTo>
                  <a:close/>
                  <a:moveTo>
                    <a:pt x="876" y="2"/>
                  </a:moveTo>
                  <a:cubicBezTo>
                    <a:pt x="872" y="4"/>
                    <a:pt x="869" y="6"/>
                    <a:pt x="866" y="9"/>
                  </a:cubicBezTo>
                  <a:cubicBezTo>
                    <a:pt x="864" y="11"/>
                    <a:pt x="863" y="14"/>
                    <a:pt x="861" y="18"/>
                  </a:cubicBezTo>
                  <a:cubicBezTo>
                    <a:pt x="860" y="21"/>
                    <a:pt x="859" y="25"/>
                    <a:pt x="859" y="28"/>
                  </a:cubicBezTo>
                  <a:cubicBezTo>
                    <a:pt x="859" y="36"/>
                    <a:pt x="862" y="43"/>
                    <a:pt x="867" y="48"/>
                  </a:cubicBezTo>
                  <a:cubicBezTo>
                    <a:pt x="872" y="53"/>
                    <a:pt x="879" y="55"/>
                    <a:pt x="887" y="55"/>
                  </a:cubicBezTo>
                  <a:cubicBezTo>
                    <a:pt x="896" y="55"/>
                    <a:pt x="903" y="52"/>
                    <a:pt x="908" y="47"/>
                  </a:cubicBezTo>
                  <a:cubicBezTo>
                    <a:pt x="913" y="41"/>
                    <a:pt x="915" y="34"/>
                    <a:pt x="915" y="26"/>
                  </a:cubicBezTo>
                  <a:cubicBezTo>
                    <a:pt x="915" y="18"/>
                    <a:pt x="913" y="12"/>
                    <a:pt x="908" y="7"/>
                  </a:cubicBezTo>
                  <a:cubicBezTo>
                    <a:pt x="903" y="2"/>
                    <a:pt x="896" y="0"/>
                    <a:pt x="888" y="0"/>
                  </a:cubicBezTo>
                  <a:cubicBezTo>
                    <a:pt x="884" y="0"/>
                    <a:pt x="880" y="1"/>
                    <a:pt x="876" y="2"/>
                  </a:cubicBezTo>
                  <a:close/>
                  <a:moveTo>
                    <a:pt x="898" y="8"/>
                  </a:moveTo>
                  <a:cubicBezTo>
                    <a:pt x="901" y="10"/>
                    <a:pt x="903" y="13"/>
                    <a:pt x="904" y="17"/>
                  </a:cubicBezTo>
                  <a:cubicBezTo>
                    <a:pt x="906" y="21"/>
                    <a:pt x="906" y="25"/>
                    <a:pt x="906" y="29"/>
                  </a:cubicBezTo>
                  <a:cubicBezTo>
                    <a:pt x="906" y="36"/>
                    <a:pt x="905" y="42"/>
                    <a:pt x="902" y="46"/>
                  </a:cubicBezTo>
                  <a:cubicBezTo>
                    <a:pt x="898" y="50"/>
                    <a:pt x="894" y="52"/>
                    <a:pt x="889" y="52"/>
                  </a:cubicBezTo>
                  <a:cubicBezTo>
                    <a:pt x="883" y="52"/>
                    <a:pt x="878" y="50"/>
                    <a:pt x="875" y="45"/>
                  </a:cubicBezTo>
                  <a:cubicBezTo>
                    <a:pt x="871" y="40"/>
                    <a:pt x="869" y="33"/>
                    <a:pt x="869" y="25"/>
                  </a:cubicBezTo>
                  <a:cubicBezTo>
                    <a:pt x="869" y="18"/>
                    <a:pt x="870" y="13"/>
                    <a:pt x="873" y="9"/>
                  </a:cubicBezTo>
                  <a:cubicBezTo>
                    <a:pt x="876" y="5"/>
                    <a:pt x="880" y="3"/>
                    <a:pt x="886" y="3"/>
                  </a:cubicBezTo>
                  <a:cubicBezTo>
                    <a:pt x="890" y="3"/>
                    <a:pt x="895" y="5"/>
                    <a:pt x="898" y="8"/>
                  </a:cubicBezTo>
                  <a:cubicBezTo>
                    <a:pt x="898" y="8"/>
                    <a:pt x="898" y="8"/>
                    <a:pt x="898" y="8"/>
                  </a:cubicBezTo>
                  <a:close/>
                  <a:moveTo>
                    <a:pt x="946" y="8"/>
                  </a:moveTo>
                  <a:cubicBezTo>
                    <a:pt x="946" y="7"/>
                    <a:pt x="946" y="6"/>
                    <a:pt x="947" y="5"/>
                  </a:cubicBezTo>
                  <a:cubicBezTo>
                    <a:pt x="947" y="5"/>
                    <a:pt x="948" y="4"/>
                    <a:pt x="950" y="4"/>
                  </a:cubicBezTo>
                  <a:cubicBezTo>
                    <a:pt x="951" y="4"/>
                    <a:pt x="951" y="4"/>
                    <a:pt x="951" y="4"/>
                  </a:cubicBezTo>
                  <a:cubicBezTo>
                    <a:pt x="957" y="4"/>
                    <a:pt x="957" y="4"/>
                    <a:pt x="957" y="4"/>
                  </a:cubicBezTo>
                  <a:cubicBezTo>
                    <a:pt x="962" y="4"/>
                    <a:pt x="966" y="6"/>
                    <a:pt x="967" y="9"/>
                  </a:cubicBezTo>
                  <a:cubicBezTo>
                    <a:pt x="967" y="10"/>
                    <a:pt x="967" y="10"/>
                    <a:pt x="967" y="11"/>
                  </a:cubicBezTo>
                  <a:cubicBezTo>
                    <a:pt x="967" y="12"/>
                    <a:pt x="967" y="12"/>
                    <a:pt x="967" y="12"/>
                  </a:cubicBezTo>
                  <a:cubicBezTo>
                    <a:pt x="967" y="13"/>
                    <a:pt x="967" y="13"/>
                    <a:pt x="968" y="13"/>
                  </a:cubicBezTo>
                  <a:cubicBezTo>
                    <a:pt x="969" y="13"/>
                    <a:pt x="969" y="12"/>
                    <a:pt x="969" y="10"/>
                  </a:cubicBezTo>
                  <a:cubicBezTo>
                    <a:pt x="969" y="10"/>
                    <a:pt x="969" y="9"/>
                    <a:pt x="969" y="8"/>
                  </a:cubicBezTo>
                  <a:cubicBezTo>
                    <a:pt x="969" y="5"/>
                    <a:pt x="969" y="5"/>
                    <a:pt x="969" y="5"/>
                  </a:cubicBezTo>
                  <a:cubicBezTo>
                    <a:pt x="969" y="5"/>
                    <a:pt x="969" y="4"/>
                    <a:pt x="969" y="3"/>
                  </a:cubicBezTo>
                  <a:cubicBezTo>
                    <a:pt x="968" y="1"/>
                    <a:pt x="968" y="1"/>
                    <a:pt x="967" y="1"/>
                  </a:cubicBezTo>
                  <a:cubicBezTo>
                    <a:pt x="967" y="1"/>
                    <a:pt x="966" y="1"/>
                    <a:pt x="964" y="1"/>
                  </a:cubicBezTo>
                  <a:cubicBezTo>
                    <a:pt x="961" y="1"/>
                    <a:pt x="957" y="1"/>
                    <a:pt x="954" y="1"/>
                  </a:cubicBezTo>
                  <a:cubicBezTo>
                    <a:pt x="944" y="1"/>
                    <a:pt x="944" y="1"/>
                    <a:pt x="944" y="1"/>
                  </a:cubicBezTo>
                  <a:cubicBezTo>
                    <a:pt x="937" y="1"/>
                    <a:pt x="937" y="1"/>
                    <a:pt x="937" y="1"/>
                  </a:cubicBezTo>
                  <a:cubicBezTo>
                    <a:pt x="935" y="1"/>
                    <a:pt x="933" y="1"/>
                    <a:pt x="932" y="1"/>
                  </a:cubicBezTo>
                  <a:cubicBezTo>
                    <a:pt x="931" y="1"/>
                    <a:pt x="930" y="1"/>
                    <a:pt x="930" y="1"/>
                  </a:cubicBezTo>
                  <a:cubicBezTo>
                    <a:pt x="929" y="1"/>
                    <a:pt x="929" y="1"/>
                    <a:pt x="929" y="2"/>
                  </a:cubicBezTo>
                  <a:cubicBezTo>
                    <a:pt x="929" y="3"/>
                    <a:pt x="929" y="3"/>
                    <a:pt x="930" y="3"/>
                  </a:cubicBezTo>
                  <a:cubicBezTo>
                    <a:pt x="932" y="3"/>
                    <a:pt x="934" y="4"/>
                    <a:pt x="935" y="5"/>
                  </a:cubicBezTo>
                  <a:cubicBezTo>
                    <a:pt x="936" y="6"/>
                    <a:pt x="937" y="8"/>
                    <a:pt x="937" y="11"/>
                  </a:cubicBezTo>
                  <a:cubicBezTo>
                    <a:pt x="937" y="43"/>
                    <a:pt x="937" y="43"/>
                    <a:pt x="937" y="43"/>
                  </a:cubicBezTo>
                  <a:cubicBezTo>
                    <a:pt x="937" y="46"/>
                    <a:pt x="937" y="49"/>
                    <a:pt x="936" y="50"/>
                  </a:cubicBezTo>
                  <a:cubicBezTo>
                    <a:pt x="936" y="51"/>
                    <a:pt x="935" y="52"/>
                    <a:pt x="933" y="53"/>
                  </a:cubicBezTo>
                  <a:cubicBezTo>
                    <a:pt x="932" y="53"/>
                    <a:pt x="932" y="53"/>
                    <a:pt x="932" y="54"/>
                  </a:cubicBezTo>
                  <a:cubicBezTo>
                    <a:pt x="932" y="54"/>
                    <a:pt x="932" y="55"/>
                    <a:pt x="933" y="55"/>
                  </a:cubicBezTo>
                  <a:cubicBezTo>
                    <a:pt x="934" y="55"/>
                    <a:pt x="935" y="55"/>
                    <a:pt x="937" y="54"/>
                  </a:cubicBezTo>
                  <a:cubicBezTo>
                    <a:pt x="938" y="54"/>
                    <a:pt x="940" y="54"/>
                    <a:pt x="942" y="54"/>
                  </a:cubicBezTo>
                  <a:cubicBezTo>
                    <a:pt x="946" y="54"/>
                    <a:pt x="946" y="54"/>
                    <a:pt x="946" y="54"/>
                  </a:cubicBezTo>
                  <a:cubicBezTo>
                    <a:pt x="949" y="54"/>
                    <a:pt x="951" y="54"/>
                    <a:pt x="952" y="54"/>
                  </a:cubicBezTo>
                  <a:cubicBezTo>
                    <a:pt x="953" y="54"/>
                    <a:pt x="954" y="54"/>
                    <a:pt x="954" y="54"/>
                  </a:cubicBezTo>
                  <a:cubicBezTo>
                    <a:pt x="955" y="54"/>
                    <a:pt x="955" y="54"/>
                    <a:pt x="955" y="53"/>
                  </a:cubicBezTo>
                  <a:cubicBezTo>
                    <a:pt x="955" y="53"/>
                    <a:pt x="955" y="52"/>
                    <a:pt x="954" y="52"/>
                  </a:cubicBezTo>
                  <a:cubicBezTo>
                    <a:pt x="951" y="52"/>
                    <a:pt x="949" y="51"/>
                    <a:pt x="948" y="50"/>
                  </a:cubicBezTo>
                  <a:cubicBezTo>
                    <a:pt x="947" y="48"/>
                    <a:pt x="946" y="45"/>
                    <a:pt x="946" y="42"/>
                  </a:cubicBezTo>
                  <a:cubicBezTo>
                    <a:pt x="946" y="37"/>
                    <a:pt x="946" y="37"/>
                    <a:pt x="946" y="37"/>
                  </a:cubicBezTo>
                  <a:cubicBezTo>
                    <a:pt x="946" y="34"/>
                    <a:pt x="946" y="34"/>
                    <a:pt x="946" y="34"/>
                  </a:cubicBezTo>
                  <a:cubicBezTo>
                    <a:pt x="946" y="31"/>
                    <a:pt x="946" y="29"/>
                    <a:pt x="947" y="28"/>
                  </a:cubicBezTo>
                  <a:cubicBezTo>
                    <a:pt x="947" y="28"/>
                    <a:pt x="950" y="28"/>
                    <a:pt x="953" y="28"/>
                  </a:cubicBezTo>
                  <a:cubicBezTo>
                    <a:pt x="957" y="28"/>
                    <a:pt x="959" y="28"/>
                    <a:pt x="960" y="29"/>
                  </a:cubicBezTo>
                  <a:cubicBezTo>
                    <a:pt x="961" y="30"/>
                    <a:pt x="962" y="32"/>
                    <a:pt x="962" y="34"/>
                  </a:cubicBezTo>
                  <a:cubicBezTo>
                    <a:pt x="963" y="35"/>
                    <a:pt x="963" y="35"/>
                    <a:pt x="963" y="35"/>
                  </a:cubicBezTo>
                  <a:cubicBezTo>
                    <a:pt x="964" y="35"/>
                    <a:pt x="964" y="35"/>
                    <a:pt x="964" y="35"/>
                  </a:cubicBezTo>
                  <a:cubicBezTo>
                    <a:pt x="964" y="34"/>
                    <a:pt x="964" y="34"/>
                    <a:pt x="964" y="33"/>
                  </a:cubicBezTo>
                  <a:cubicBezTo>
                    <a:pt x="964" y="26"/>
                    <a:pt x="964" y="26"/>
                    <a:pt x="964" y="26"/>
                  </a:cubicBezTo>
                  <a:cubicBezTo>
                    <a:pt x="964" y="24"/>
                    <a:pt x="964" y="22"/>
                    <a:pt x="964" y="20"/>
                  </a:cubicBezTo>
                  <a:cubicBezTo>
                    <a:pt x="964" y="20"/>
                    <a:pt x="964" y="19"/>
                    <a:pt x="964" y="19"/>
                  </a:cubicBezTo>
                  <a:cubicBezTo>
                    <a:pt x="964" y="19"/>
                    <a:pt x="964" y="18"/>
                    <a:pt x="964" y="18"/>
                  </a:cubicBezTo>
                  <a:cubicBezTo>
                    <a:pt x="964" y="17"/>
                    <a:pt x="963" y="17"/>
                    <a:pt x="962" y="17"/>
                  </a:cubicBezTo>
                  <a:cubicBezTo>
                    <a:pt x="962" y="17"/>
                    <a:pt x="962" y="17"/>
                    <a:pt x="962" y="18"/>
                  </a:cubicBezTo>
                  <a:cubicBezTo>
                    <a:pt x="961" y="20"/>
                    <a:pt x="960" y="22"/>
                    <a:pt x="959" y="23"/>
                  </a:cubicBezTo>
                  <a:cubicBezTo>
                    <a:pt x="958" y="24"/>
                    <a:pt x="956" y="24"/>
                    <a:pt x="954" y="24"/>
                  </a:cubicBezTo>
                  <a:cubicBezTo>
                    <a:pt x="950" y="24"/>
                    <a:pt x="950" y="24"/>
                    <a:pt x="950" y="24"/>
                  </a:cubicBezTo>
                  <a:cubicBezTo>
                    <a:pt x="949" y="24"/>
                    <a:pt x="949" y="24"/>
                    <a:pt x="949" y="24"/>
                  </a:cubicBezTo>
                  <a:cubicBezTo>
                    <a:pt x="948" y="24"/>
                    <a:pt x="947" y="24"/>
                    <a:pt x="946" y="23"/>
                  </a:cubicBezTo>
                  <a:cubicBezTo>
                    <a:pt x="946" y="23"/>
                    <a:pt x="946" y="22"/>
                    <a:pt x="946" y="20"/>
                  </a:cubicBezTo>
                  <a:cubicBezTo>
                    <a:pt x="946" y="8"/>
                    <a:pt x="946" y="8"/>
                    <a:pt x="946" y="8"/>
                  </a:cubicBezTo>
                  <a:close/>
                  <a:moveTo>
                    <a:pt x="259" y="242"/>
                  </a:moveTo>
                  <a:cubicBezTo>
                    <a:pt x="259" y="239"/>
                    <a:pt x="259" y="237"/>
                    <a:pt x="260" y="236"/>
                  </a:cubicBezTo>
                  <a:cubicBezTo>
                    <a:pt x="261" y="235"/>
                    <a:pt x="262" y="235"/>
                    <a:pt x="264" y="234"/>
                  </a:cubicBezTo>
                  <a:cubicBezTo>
                    <a:pt x="265" y="234"/>
                    <a:pt x="265" y="233"/>
                    <a:pt x="265" y="233"/>
                  </a:cubicBezTo>
                  <a:cubicBezTo>
                    <a:pt x="265" y="232"/>
                    <a:pt x="265" y="232"/>
                    <a:pt x="264" y="232"/>
                  </a:cubicBezTo>
                  <a:cubicBezTo>
                    <a:pt x="264" y="232"/>
                    <a:pt x="263" y="232"/>
                    <a:pt x="262" y="232"/>
                  </a:cubicBezTo>
                  <a:cubicBezTo>
                    <a:pt x="260" y="232"/>
                    <a:pt x="257" y="233"/>
                    <a:pt x="254" y="233"/>
                  </a:cubicBezTo>
                  <a:cubicBezTo>
                    <a:pt x="251" y="233"/>
                    <a:pt x="248" y="232"/>
                    <a:pt x="245" y="232"/>
                  </a:cubicBezTo>
                  <a:cubicBezTo>
                    <a:pt x="244" y="232"/>
                    <a:pt x="244" y="232"/>
                    <a:pt x="243" y="232"/>
                  </a:cubicBezTo>
                  <a:cubicBezTo>
                    <a:pt x="242" y="232"/>
                    <a:pt x="242" y="232"/>
                    <a:pt x="242" y="233"/>
                  </a:cubicBezTo>
                  <a:cubicBezTo>
                    <a:pt x="242" y="233"/>
                    <a:pt x="242" y="234"/>
                    <a:pt x="242" y="234"/>
                  </a:cubicBezTo>
                  <a:cubicBezTo>
                    <a:pt x="242" y="234"/>
                    <a:pt x="243" y="234"/>
                    <a:pt x="243" y="234"/>
                  </a:cubicBezTo>
                  <a:cubicBezTo>
                    <a:pt x="245" y="235"/>
                    <a:pt x="247" y="235"/>
                    <a:pt x="248" y="236"/>
                  </a:cubicBezTo>
                  <a:cubicBezTo>
                    <a:pt x="249" y="236"/>
                    <a:pt x="250" y="238"/>
                    <a:pt x="250" y="239"/>
                  </a:cubicBezTo>
                  <a:cubicBezTo>
                    <a:pt x="250" y="241"/>
                    <a:pt x="250" y="241"/>
                    <a:pt x="250" y="241"/>
                  </a:cubicBezTo>
                  <a:cubicBezTo>
                    <a:pt x="250" y="243"/>
                    <a:pt x="250" y="243"/>
                    <a:pt x="250" y="243"/>
                  </a:cubicBezTo>
                  <a:cubicBezTo>
                    <a:pt x="250" y="274"/>
                    <a:pt x="250" y="274"/>
                    <a:pt x="250" y="274"/>
                  </a:cubicBezTo>
                  <a:cubicBezTo>
                    <a:pt x="250" y="277"/>
                    <a:pt x="250" y="279"/>
                    <a:pt x="249" y="281"/>
                  </a:cubicBezTo>
                  <a:cubicBezTo>
                    <a:pt x="249" y="282"/>
                    <a:pt x="247" y="283"/>
                    <a:pt x="245" y="283"/>
                  </a:cubicBezTo>
                  <a:cubicBezTo>
                    <a:pt x="245" y="283"/>
                    <a:pt x="244" y="284"/>
                    <a:pt x="244" y="284"/>
                  </a:cubicBezTo>
                  <a:cubicBezTo>
                    <a:pt x="244" y="285"/>
                    <a:pt x="245" y="285"/>
                    <a:pt x="246" y="285"/>
                  </a:cubicBezTo>
                  <a:cubicBezTo>
                    <a:pt x="247" y="285"/>
                    <a:pt x="248" y="285"/>
                    <a:pt x="250" y="285"/>
                  </a:cubicBezTo>
                  <a:cubicBezTo>
                    <a:pt x="252" y="285"/>
                    <a:pt x="255" y="285"/>
                    <a:pt x="258" y="285"/>
                  </a:cubicBezTo>
                  <a:cubicBezTo>
                    <a:pt x="260" y="285"/>
                    <a:pt x="262" y="285"/>
                    <a:pt x="263" y="285"/>
                  </a:cubicBezTo>
                  <a:cubicBezTo>
                    <a:pt x="265" y="285"/>
                    <a:pt x="265" y="285"/>
                    <a:pt x="266" y="285"/>
                  </a:cubicBezTo>
                  <a:cubicBezTo>
                    <a:pt x="267" y="285"/>
                    <a:pt x="267" y="285"/>
                    <a:pt x="267" y="284"/>
                  </a:cubicBezTo>
                  <a:cubicBezTo>
                    <a:pt x="267" y="283"/>
                    <a:pt x="266" y="283"/>
                    <a:pt x="265" y="283"/>
                  </a:cubicBezTo>
                  <a:cubicBezTo>
                    <a:pt x="263" y="283"/>
                    <a:pt x="261" y="282"/>
                    <a:pt x="260" y="280"/>
                  </a:cubicBezTo>
                  <a:cubicBezTo>
                    <a:pt x="260" y="278"/>
                    <a:pt x="259" y="275"/>
                    <a:pt x="259" y="271"/>
                  </a:cubicBezTo>
                  <a:cubicBezTo>
                    <a:pt x="259" y="269"/>
                    <a:pt x="259" y="269"/>
                    <a:pt x="259" y="269"/>
                  </a:cubicBezTo>
                  <a:cubicBezTo>
                    <a:pt x="259" y="267"/>
                    <a:pt x="259" y="266"/>
                    <a:pt x="259" y="265"/>
                  </a:cubicBezTo>
                  <a:cubicBezTo>
                    <a:pt x="260" y="264"/>
                    <a:pt x="260" y="264"/>
                    <a:pt x="261" y="263"/>
                  </a:cubicBezTo>
                  <a:cubicBezTo>
                    <a:pt x="262" y="261"/>
                    <a:pt x="262" y="261"/>
                    <a:pt x="262" y="261"/>
                  </a:cubicBezTo>
                  <a:cubicBezTo>
                    <a:pt x="264" y="260"/>
                    <a:pt x="264" y="260"/>
                    <a:pt x="264" y="260"/>
                  </a:cubicBezTo>
                  <a:cubicBezTo>
                    <a:pt x="264" y="260"/>
                    <a:pt x="264" y="259"/>
                    <a:pt x="265" y="259"/>
                  </a:cubicBezTo>
                  <a:cubicBezTo>
                    <a:pt x="265" y="259"/>
                    <a:pt x="266" y="260"/>
                    <a:pt x="266" y="261"/>
                  </a:cubicBezTo>
                  <a:cubicBezTo>
                    <a:pt x="267" y="263"/>
                    <a:pt x="269" y="266"/>
                    <a:pt x="273" y="270"/>
                  </a:cubicBezTo>
                  <a:cubicBezTo>
                    <a:pt x="276" y="275"/>
                    <a:pt x="279" y="279"/>
                    <a:pt x="282" y="281"/>
                  </a:cubicBezTo>
                  <a:cubicBezTo>
                    <a:pt x="282" y="282"/>
                    <a:pt x="283" y="283"/>
                    <a:pt x="283" y="283"/>
                  </a:cubicBezTo>
                  <a:cubicBezTo>
                    <a:pt x="284" y="284"/>
                    <a:pt x="285" y="285"/>
                    <a:pt x="287" y="285"/>
                  </a:cubicBezTo>
                  <a:cubicBezTo>
                    <a:pt x="287" y="285"/>
                    <a:pt x="288" y="285"/>
                    <a:pt x="290" y="285"/>
                  </a:cubicBezTo>
                  <a:cubicBezTo>
                    <a:pt x="291" y="285"/>
                    <a:pt x="291" y="285"/>
                    <a:pt x="292" y="285"/>
                  </a:cubicBezTo>
                  <a:cubicBezTo>
                    <a:pt x="294" y="285"/>
                    <a:pt x="296" y="285"/>
                    <a:pt x="299" y="285"/>
                  </a:cubicBezTo>
                  <a:cubicBezTo>
                    <a:pt x="299" y="285"/>
                    <a:pt x="300" y="285"/>
                    <a:pt x="300" y="285"/>
                  </a:cubicBezTo>
                  <a:cubicBezTo>
                    <a:pt x="301" y="285"/>
                    <a:pt x="301" y="285"/>
                    <a:pt x="301" y="284"/>
                  </a:cubicBezTo>
                  <a:cubicBezTo>
                    <a:pt x="301" y="284"/>
                    <a:pt x="301" y="283"/>
                    <a:pt x="300" y="283"/>
                  </a:cubicBezTo>
                  <a:cubicBezTo>
                    <a:pt x="299" y="283"/>
                    <a:pt x="299" y="283"/>
                    <a:pt x="299" y="283"/>
                  </a:cubicBezTo>
                  <a:cubicBezTo>
                    <a:pt x="296" y="282"/>
                    <a:pt x="293" y="280"/>
                    <a:pt x="291" y="278"/>
                  </a:cubicBezTo>
                  <a:cubicBezTo>
                    <a:pt x="288" y="275"/>
                    <a:pt x="283" y="269"/>
                    <a:pt x="277" y="260"/>
                  </a:cubicBezTo>
                  <a:cubicBezTo>
                    <a:pt x="274" y="257"/>
                    <a:pt x="274" y="257"/>
                    <a:pt x="274" y="257"/>
                  </a:cubicBezTo>
                  <a:cubicBezTo>
                    <a:pt x="273" y="255"/>
                    <a:pt x="272" y="254"/>
                    <a:pt x="272" y="253"/>
                  </a:cubicBezTo>
                  <a:cubicBezTo>
                    <a:pt x="272" y="252"/>
                    <a:pt x="273" y="251"/>
                    <a:pt x="275" y="249"/>
                  </a:cubicBezTo>
                  <a:cubicBezTo>
                    <a:pt x="276" y="249"/>
                    <a:pt x="277" y="247"/>
                    <a:pt x="279" y="245"/>
                  </a:cubicBezTo>
                  <a:cubicBezTo>
                    <a:pt x="284" y="241"/>
                    <a:pt x="287" y="239"/>
                    <a:pt x="289" y="237"/>
                  </a:cubicBezTo>
                  <a:cubicBezTo>
                    <a:pt x="292" y="235"/>
                    <a:pt x="294" y="234"/>
                    <a:pt x="295" y="234"/>
                  </a:cubicBezTo>
                  <a:cubicBezTo>
                    <a:pt x="296" y="234"/>
                    <a:pt x="297" y="234"/>
                    <a:pt x="297" y="233"/>
                  </a:cubicBezTo>
                  <a:cubicBezTo>
                    <a:pt x="297" y="232"/>
                    <a:pt x="297" y="232"/>
                    <a:pt x="296" y="232"/>
                  </a:cubicBezTo>
                  <a:cubicBezTo>
                    <a:pt x="295" y="232"/>
                    <a:pt x="293" y="232"/>
                    <a:pt x="290" y="232"/>
                  </a:cubicBezTo>
                  <a:cubicBezTo>
                    <a:pt x="289" y="232"/>
                    <a:pt x="288" y="233"/>
                    <a:pt x="287" y="233"/>
                  </a:cubicBezTo>
                  <a:cubicBezTo>
                    <a:pt x="286" y="233"/>
                    <a:pt x="284" y="232"/>
                    <a:pt x="281" y="232"/>
                  </a:cubicBezTo>
                  <a:cubicBezTo>
                    <a:pt x="280" y="232"/>
                    <a:pt x="279" y="232"/>
                    <a:pt x="278" y="232"/>
                  </a:cubicBezTo>
                  <a:cubicBezTo>
                    <a:pt x="277" y="232"/>
                    <a:pt x="277" y="232"/>
                    <a:pt x="277" y="233"/>
                  </a:cubicBezTo>
                  <a:cubicBezTo>
                    <a:pt x="277" y="234"/>
                    <a:pt x="277" y="234"/>
                    <a:pt x="278" y="234"/>
                  </a:cubicBezTo>
                  <a:cubicBezTo>
                    <a:pt x="279" y="234"/>
                    <a:pt x="280" y="234"/>
                    <a:pt x="281" y="235"/>
                  </a:cubicBezTo>
                  <a:cubicBezTo>
                    <a:pt x="281" y="235"/>
                    <a:pt x="282" y="236"/>
                    <a:pt x="282" y="237"/>
                  </a:cubicBezTo>
                  <a:cubicBezTo>
                    <a:pt x="282" y="239"/>
                    <a:pt x="278" y="243"/>
                    <a:pt x="271" y="250"/>
                  </a:cubicBezTo>
                  <a:cubicBezTo>
                    <a:pt x="265" y="254"/>
                    <a:pt x="265" y="254"/>
                    <a:pt x="265" y="254"/>
                  </a:cubicBezTo>
                  <a:cubicBezTo>
                    <a:pt x="262" y="258"/>
                    <a:pt x="262" y="258"/>
                    <a:pt x="262" y="258"/>
                  </a:cubicBezTo>
                  <a:cubicBezTo>
                    <a:pt x="261" y="259"/>
                    <a:pt x="260" y="259"/>
                    <a:pt x="260" y="259"/>
                  </a:cubicBezTo>
                  <a:cubicBezTo>
                    <a:pt x="259" y="259"/>
                    <a:pt x="259" y="258"/>
                    <a:pt x="259" y="257"/>
                  </a:cubicBezTo>
                  <a:cubicBezTo>
                    <a:pt x="259" y="243"/>
                    <a:pt x="259" y="243"/>
                    <a:pt x="259" y="243"/>
                  </a:cubicBezTo>
                  <a:cubicBezTo>
                    <a:pt x="259" y="242"/>
                    <a:pt x="259" y="242"/>
                    <a:pt x="259" y="242"/>
                  </a:cubicBezTo>
                  <a:close/>
                  <a:moveTo>
                    <a:pt x="328" y="239"/>
                  </a:moveTo>
                  <a:cubicBezTo>
                    <a:pt x="325" y="235"/>
                    <a:pt x="325" y="235"/>
                    <a:pt x="325" y="235"/>
                  </a:cubicBezTo>
                  <a:cubicBezTo>
                    <a:pt x="324" y="234"/>
                    <a:pt x="323" y="233"/>
                    <a:pt x="322" y="232"/>
                  </a:cubicBezTo>
                  <a:cubicBezTo>
                    <a:pt x="322" y="232"/>
                    <a:pt x="321" y="232"/>
                    <a:pt x="321" y="232"/>
                  </a:cubicBezTo>
                  <a:cubicBezTo>
                    <a:pt x="320" y="232"/>
                    <a:pt x="319" y="232"/>
                    <a:pt x="318" y="232"/>
                  </a:cubicBezTo>
                  <a:cubicBezTo>
                    <a:pt x="316" y="232"/>
                    <a:pt x="314" y="232"/>
                    <a:pt x="312" y="232"/>
                  </a:cubicBezTo>
                  <a:cubicBezTo>
                    <a:pt x="310" y="232"/>
                    <a:pt x="310" y="232"/>
                    <a:pt x="310" y="232"/>
                  </a:cubicBezTo>
                  <a:cubicBezTo>
                    <a:pt x="308" y="232"/>
                    <a:pt x="308" y="232"/>
                    <a:pt x="308" y="232"/>
                  </a:cubicBezTo>
                  <a:cubicBezTo>
                    <a:pt x="307" y="232"/>
                    <a:pt x="306" y="233"/>
                    <a:pt x="306" y="233"/>
                  </a:cubicBezTo>
                  <a:cubicBezTo>
                    <a:pt x="306" y="234"/>
                    <a:pt x="307" y="234"/>
                    <a:pt x="308" y="234"/>
                  </a:cubicBezTo>
                  <a:cubicBezTo>
                    <a:pt x="313" y="235"/>
                    <a:pt x="316" y="239"/>
                    <a:pt x="316" y="247"/>
                  </a:cubicBezTo>
                  <a:cubicBezTo>
                    <a:pt x="316" y="263"/>
                    <a:pt x="316" y="263"/>
                    <a:pt x="316" y="263"/>
                  </a:cubicBezTo>
                  <a:cubicBezTo>
                    <a:pt x="316" y="273"/>
                    <a:pt x="316" y="273"/>
                    <a:pt x="316" y="273"/>
                  </a:cubicBezTo>
                  <a:cubicBezTo>
                    <a:pt x="316" y="276"/>
                    <a:pt x="316" y="278"/>
                    <a:pt x="315" y="280"/>
                  </a:cubicBezTo>
                  <a:cubicBezTo>
                    <a:pt x="314" y="282"/>
                    <a:pt x="313" y="283"/>
                    <a:pt x="311" y="283"/>
                  </a:cubicBezTo>
                  <a:cubicBezTo>
                    <a:pt x="310" y="284"/>
                    <a:pt x="310" y="284"/>
                    <a:pt x="310" y="284"/>
                  </a:cubicBezTo>
                  <a:cubicBezTo>
                    <a:pt x="310" y="285"/>
                    <a:pt x="310" y="285"/>
                    <a:pt x="311" y="285"/>
                  </a:cubicBezTo>
                  <a:cubicBezTo>
                    <a:pt x="311" y="285"/>
                    <a:pt x="312" y="285"/>
                    <a:pt x="313" y="285"/>
                  </a:cubicBezTo>
                  <a:cubicBezTo>
                    <a:pt x="315" y="285"/>
                    <a:pt x="317" y="285"/>
                    <a:pt x="320" y="285"/>
                  </a:cubicBezTo>
                  <a:cubicBezTo>
                    <a:pt x="322" y="285"/>
                    <a:pt x="325" y="285"/>
                    <a:pt x="327" y="285"/>
                  </a:cubicBezTo>
                  <a:cubicBezTo>
                    <a:pt x="327" y="285"/>
                    <a:pt x="328" y="285"/>
                    <a:pt x="328" y="285"/>
                  </a:cubicBezTo>
                  <a:cubicBezTo>
                    <a:pt x="329" y="285"/>
                    <a:pt x="329" y="285"/>
                    <a:pt x="329" y="284"/>
                  </a:cubicBezTo>
                  <a:cubicBezTo>
                    <a:pt x="329" y="284"/>
                    <a:pt x="329" y="283"/>
                    <a:pt x="328" y="283"/>
                  </a:cubicBezTo>
                  <a:cubicBezTo>
                    <a:pt x="324" y="283"/>
                    <a:pt x="322" y="281"/>
                    <a:pt x="321" y="278"/>
                  </a:cubicBezTo>
                  <a:cubicBezTo>
                    <a:pt x="320" y="275"/>
                    <a:pt x="320" y="270"/>
                    <a:pt x="320" y="262"/>
                  </a:cubicBezTo>
                  <a:cubicBezTo>
                    <a:pt x="320" y="247"/>
                    <a:pt x="320" y="247"/>
                    <a:pt x="320" y="247"/>
                  </a:cubicBezTo>
                  <a:cubicBezTo>
                    <a:pt x="320" y="246"/>
                    <a:pt x="320" y="246"/>
                    <a:pt x="320" y="246"/>
                  </a:cubicBezTo>
                  <a:cubicBezTo>
                    <a:pt x="320" y="245"/>
                    <a:pt x="320" y="244"/>
                    <a:pt x="320" y="244"/>
                  </a:cubicBezTo>
                  <a:cubicBezTo>
                    <a:pt x="321" y="244"/>
                    <a:pt x="321" y="245"/>
                    <a:pt x="322" y="245"/>
                  </a:cubicBezTo>
                  <a:cubicBezTo>
                    <a:pt x="357" y="284"/>
                    <a:pt x="357" y="284"/>
                    <a:pt x="357" y="284"/>
                  </a:cubicBezTo>
                  <a:cubicBezTo>
                    <a:pt x="357" y="285"/>
                    <a:pt x="358" y="285"/>
                    <a:pt x="358" y="285"/>
                  </a:cubicBezTo>
                  <a:cubicBezTo>
                    <a:pt x="359" y="285"/>
                    <a:pt x="359" y="285"/>
                    <a:pt x="359" y="284"/>
                  </a:cubicBezTo>
                  <a:cubicBezTo>
                    <a:pt x="359" y="279"/>
                    <a:pt x="359" y="279"/>
                    <a:pt x="359" y="279"/>
                  </a:cubicBezTo>
                  <a:cubicBezTo>
                    <a:pt x="359" y="276"/>
                    <a:pt x="359" y="276"/>
                    <a:pt x="359" y="276"/>
                  </a:cubicBezTo>
                  <a:cubicBezTo>
                    <a:pt x="359" y="272"/>
                    <a:pt x="359" y="272"/>
                    <a:pt x="359" y="272"/>
                  </a:cubicBezTo>
                  <a:cubicBezTo>
                    <a:pt x="359" y="269"/>
                    <a:pt x="359" y="269"/>
                    <a:pt x="359" y="269"/>
                  </a:cubicBezTo>
                  <a:cubicBezTo>
                    <a:pt x="360" y="245"/>
                    <a:pt x="360" y="245"/>
                    <a:pt x="360" y="245"/>
                  </a:cubicBezTo>
                  <a:cubicBezTo>
                    <a:pt x="360" y="243"/>
                    <a:pt x="360" y="243"/>
                    <a:pt x="360" y="243"/>
                  </a:cubicBezTo>
                  <a:cubicBezTo>
                    <a:pt x="360" y="237"/>
                    <a:pt x="361" y="234"/>
                    <a:pt x="365" y="234"/>
                  </a:cubicBezTo>
                  <a:cubicBezTo>
                    <a:pt x="366" y="234"/>
                    <a:pt x="366" y="233"/>
                    <a:pt x="366" y="233"/>
                  </a:cubicBezTo>
                  <a:cubicBezTo>
                    <a:pt x="366" y="232"/>
                    <a:pt x="366" y="232"/>
                    <a:pt x="365" y="232"/>
                  </a:cubicBezTo>
                  <a:cubicBezTo>
                    <a:pt x="364" y="232"/>
                    <a:pt x="364" y="232"/>
                    <a:pt x="364" y="232"/>
                  </a:cubicBezTo>
                  <a:cubicBezTo>
                    <a:pt x="360" y="232"/>
                    <a:pt x="357" y="232"/>
                    <a:pt x="355" y="232"/>
                  </a:cubicBezTo>
                  <a:cubicBezTo>
                    <a:pt x="354" y="232"/>
                    <a:pt x="353" y="232"/>
                    <a:pt x="352" y="232"/>
                  </a:cubicBezTo>
                  <a:cubicBezTo>
                    <a:pt x="350" y="232"/>
                    <a:pt x="348" y="232"/>
                    <a:pt x="347" y="232"/>
                  </a:cubicBezTo>
                  <a:cubicBezTo>
                    <a:pt x="347" y="232"/>
                    <a:pt x="346" y="232"/>
                    <a:pt x="346" y="233"/>
                  </a:cubicBezTo>
                  <a:cubicBezTo>
                    <a:pt x="346" y="233"/>
                    <a:pt x="347" y="234"/>
                    <a:pt x="347" y="234"/>
                  </a:cubicBezTo>
                  <a:cubicBezTo>
                    <a:pt x="351" y="234"/>
                    <a:pt x="353" y="235"/>
                    <a:pt x="355" y="237"/>
                  </a:cubicBezTo>
                  <a:cubicBezTo>
                    <a:pt x="356" y="239"/>
                    <a:pt x="356" y="244"/>
                    <a:pt x="356" y="250"/>
                  </a:cubicBezTo>
                  <a:cubicBezTo>
                    <a:pt x="356" y="255"/>
                    <a:pt x="356" y="260"/>
                    <a:pt x="356" y="266"/>
                  </a:cubicBezTo>
                  <a:cubicBezTo>
                    <a:pt x="356" y="267"/>
                    <a:pt x="356" y="268"/>
                    <a:pt x="355" y="268"/>
                  </a:cubicBezTo>
                  <a:cubicBezTo>
                    <a:pt x="355" y="268"/>
                    <a:pt x="353" y="267"/>
                    <a:pt x="352" y="265"/>
                  </a:cubicBezTo>
                  <a:cubicBezTo>
                    <a:pt x="350" y="264"/>
                    <a:pt x="350" y="264"/>
                    <a:pt x="350" y="264"/>
                  </a:cubicBezTo>
                  <a:cubicBezTo>
                    <a:pt x="330" y="241"/>
                    <a:pt x="330" y="241"/>
                    <a:pt x="330" y="241"/>
                  </a:cubicBezTo>
                  <a:cubicBezTo>
                    <a:pt x="330" y="241"/>
                    <a:pt x="329" y="240"/>
                    <a:pt x="328" y="239"/>
                  </a:cubicBezTo>
                  <a:cubicBezTo>
                    <a:pt x="328" y="239"/>
                    <a:pt x="328" y="239"/>
                    <a:pt x="328" y="239"/>
                  </a:cubicBezTo>
                  <a:close/>
                  <a:moveTo>
                    <a:pt x="391" y="233"/>
                  </a:moveTo>
                  <a:cubicBezTo>
                    <a:pt x="387" y="235"/>
                    <a:pt x="384" y="237"/>
                    <a:pt x="381" y="240"/>
                  </a:cubicBezTo>
                  <a:cubicBezTo>
                    <a:pt x="379" y="242"/>
                    <a:pt x="378" y="245"/>
                    <a:pt x="376" y="249"/>
                  </a:cubicBezTo>
                  <a:cubicBezTo>
                    <a:pt x="375" y="252"/>
                    <a:pt x="374" y="256"/>
                    <a:pt x="374" y="259"/>
                  </a:cubicBezTo>
                  <a:cubicBezTo>
                    <a:pt x="374" y="267"/>
                    <a:pt x="377" y="274"/>
                    <a:pt x="382" y="279"/>
                  </a:cubicBezTo>
                  <a:cubicBezTo>
                    <a:pt x="387" y="284"/>
                    <a:pt x="394" y="286"/>
                    <a:pt x="402" y="286"/>
                  </a:cubicBezTo>
                  <a:cubicBezTo>
                    <a:pt x="411" y="286"/>
                    <a:pt x="418" y="283"/>
                    <a:pt x="423" y="278"/>
                  </a:cubicBezTo>
                  <a:cubicBezTo>
                    <a:pt x="428" y="272"/>
                    <a:pt x="430" y="265"/>
                    <a:pt x="430" y="256"/>
                  </a:cubicBezTo>
                  <a:cubicBezTo>
                    <a:pt x="430" y="249"/>
                    <a:pt x="428" y="243"/>
                    <a:pt x="423" y="238"/>
                  </a:cubicBezTo>
                  <a:cubicBezTo>
                    <a:pt x="418" y="233"/>
                    <a:pt x="411" y="231"/>
                    <a:pt x="403" y="231"/>
                  </a:cubicBezTo>
                  <a:cubicBezTo>
                    <a:pt x="399" y="231"/>
                    <a:pt x="395" y="232"/>
                    <a:pt x="391" y="233"/>
                  </a:cubicBezTo>
                  <a:close/>
                  <a:moveTo>
                    <a:pt x="413" y="239"/>
                  </a:moveTo>
                  <a:cubicBezTo>
                    <a:pt x="416" y="241"/>
                    <a:pt x="418" y="244"/>
                    <a:pt x="419" y="248"/>
                  </a:cubicBezTo>
                  <a:cubicBezTo>
                    <a:pt x="420" y="252"/>
                    <a:pt x="421" y="256"/>
                    <a:pt x="421" y="260"/>
                  </a:cubicBezTo>
                  <a:cubicBezTo>
                    <a:pt x="421" y="267"/>
                    <a:pt x="420" y="273"/>
                    <a:pt x="416" y="277"/>
                  </a:cubicBezTo>
                  <a:cubicBezTo>
                    <a:pt x="413" y="281"/>
                    <a:pt x="409" y="283"/>
                    <a:pt x="404" y="283"/>
                  </a:cubicBezTo>
                  <a:cubicBezTo>
                    <a:pt x="398" y="283"/>
                    <a:pt x="393" y="281"/>
                    <a:pt x="389" y="275"/>
                  </a:cubicBezTo>
                  <a:cubicBezTo>
                    <a:pt x="386" y="270"/>
                    <a:pt x="384" y="264"/>
                    <a:pt x="384" y="256"/>
                  </a:cubicBezTo>
                  <a:cubicBezTo>
                    <a:pt x="384" y="249"/>
                    <a:pt x="385" y="244"/>
                    <a:pt x="388" y="240"/>
                  </a:cubicBezTo>
                  <a:cubicBezTo>
                    <a:pt x="391" y="236"/>
                    <a:pt x="395" y="234"/>
                    <a:pt x="400" y="234"/>
                  </a:cubicBezTo>
                  <a:cubicBezTo>
                    <a:pt x="405" y="234"/>
                    <a:pt x="410" y="236"/>
                    <a:pt x="413" y="239"/>
                  </a:cubicBezTo>
                  <a:cubicBezTo>
                    <a:pt x="413" y="239"/>
                    <a:pt x="413" y="239"/>
                    <a:pt x="413" y="239"/>
                  </a:cubicBezTo>
                  <a:close/>
                  <a:moveTo>
                    <a:pt x="470" y="233"/>
                  </a:moveTo>
                  <a:cubicBezTo>
                    <a:pt x="470" y="234"/>
                    <a:pt x="471" y="234"/>
                    <a:pt x="472" y="234"/>
                  </a:cubicBezTo>
                  <a:cubicBezTo>
                    <a:pt x="473" y="234"/>
                    <a:pt x="473" y="234"/>
                    <a:pt x="473" y="234"/>
                  </a:cubicBezTo>
                  <a:cubicBezTo>
                    <a:pt x="476" y="235"/>
                    <a:pt x="477" y="236"/>
                    <a:pt x="477" y="237"/>
                  </a:cubicBezTo>
                  <a:cubicBezTo>
                    <a:pt x="477" y="238"/>
                    <a:pt x="476" y="239"/>
                    <a:pt x="476" y="240"/>
                  </a:cubicBezTo>
                  <a:cubicBezTo>
                    <a:pt x="475" y="241"/>
                    <a:pt x="474" y="243"/>
                    <a:pt x="472" y="245"/>
                  </a:cubicBezTo>
                  <a:cubicBezTo>
                    <a:pt x="468" y="250"/>
                    <a:pt x="468" y="250"/>
                    <a:pt x="468" y="250"/>
                  </a:cubicBezTo>
                  <a:cubicBezTo>
                    <a:pt x="466" y="252"/>
                    <a:pt x="466" y="252"/>
                    <a:pt x="466" y="252"/>
                  </a:cubicBezTo>
                  <a:cubicBezTo>
                    <a:pt x="466" y="252"/>
                    <a:pt x="465" y="253"/>
                    <a:pt x="465" y="253"/>
                  </a:cubicBezTo>
                  <a:cubicBezTo>
                    <a:pt x="465" y="253"/>
                    <a:pt x="464" y="252"/>
                    <a:pt x="463" y="251"/>
                  </a:cubicBezTo>
                  <a:cubicBezTo>
                    <a:pt x="460" y="247"/>
                    <a:pt x="460" y="247"/>
                    <a:pt x="460" y="247"/>
                  </a:cubicBezTo>
                  <a:cubicBezTo>
                    <a:pt x="458" y="243"/>
                    <a:pt x="458" y="243"/>
                    <a:pt x="458" y="243"/>
                  </a:cubicBezTo>
                  <a:cubicBezTo>
                    <a:pt x="456" y="240"/>
                    <a:pt x="455" y="238"/>
                    <a:pt x="455" y="237"/>
                  </a:cubicBezTo>
                  <a:cubicBezTo>
                    <a:pt x="455" y="236"/>
                    <a:pt x="455" y="235"/>
                    <a:pt x="456" y="235"/>
                  </a:cubicBezTo>
                  <a:cubicBezTo>
                    <a:pt x="456" y="234"/>
                    <a:pt x="457" y="234"/>
                    <a:pt x="458" y="234"/>
                  </a:cubicBezTo>
                  <a:cubicBezTo>
                    <a:pt x="459" y="234"/>
                    <a:pt x="459" y="233"/>
                    <a:pt x="459" y="233"/>
                  </a:cubicBezTo>
                  <a:cubicBezTo>
                    <a:pt x="459" y="232"/>
                    <a:pt x="459" y="232"/>
                    <a:pt x="458" y="232"/>
                  </a:cubicBezTo>
                  <a:cubicBezTo>
                    <a:pt x="458" y="232"/>
                    <a:pt x="457" y="232"/>
                    <a:pt x="456" y="232"/>
                  </a:cubicBezTo>
                  <a:cubicBezTo>
                    <a:pt x="452" y="232"/>
                    <a:pt x="452" y="232"/>
                    <a:pt x="452" y="232"/>
                  </a:cubicBezTo>
                  <a:cubicBezTo>
                    <a:pt x="451" y="232"/>
                    <a:pt x="449" y="232"/>
                    <a:pt x="447" y="232"/>
                  </a:cubicBezTo>
                  <a:cubicBezTo>
                    <a:pt x="445" y="232"/>
                    <a:pt x="442" y="232"/>
                    <a:pt x="438" y="232"/>
                  </a:cubicBezTo>
                  <a:cubicBezTo>
                    <a:pt x="437" y="232"/>
                    <a:pt x="436" y="232"/>
                    <a:pt x="436" y="232"/>
                  </a:cubicBezTo>
                  <a:cubicBezTo>
                    <a:pt x="435" y="232"/>
                    <a:pt x="434" y="232"/>
                    <a:pt x="434" y="233"/>
                  </a:cubicBezTo>
                  <a:cubicBezTo>
                    <a:pt x="434" y="234"/>
                    <a:pt x="435" y="234"/>
                    <a:pt x="436" y="234"/>
                  </a:cubicBezTo>
                  <a:cubicBezTo>
                    <a:pt x="438" y="235"/>
                    <a:pt x="440" y="236"/>
                    <a:pt x="442" y="237"/>
                  </a:cubicBezTo>
                  <a:cubicBezTo>
                    <a:pt x="443" y="239"/>
                    <a:pt x="446" y="243"/>
                    <a:pt x="451" y="249"/>
                  </a:cubicBezTo>
                  <a:cubicBezTo>
                    <a:pt x="453" y="252"/>
                    <a:pt x="454" y="254"/>
                    <a:pt x="456" y="256"/>
                  </a:cubicBezTo>
                  <a:cubicBezTo>
                    <a:pt x="458" y="258"/>
                    <a:pt x="458" y="260"/>
                    <a:pt x="458" y="260"/>
                  </a:cubicBezTo>
                  <a:cubicBezTo>
                    <a:pt x="458" y="261"/>
                    <a:pt x="458" y="262"/>
                    <a:pt x="456" y="264"/>
                  </a:cubicBezTo>
                  <a:cubicBezTo>
                    <a:pt x="454" y="265"/>
                    <a:pt x="452" y="268"/>
                    <a:pt x="449" y="271"/>
                  </a:cubicBezTo>
                  <a:cubicBezTo>
                    <a:pt x="446" y="275"/>
                    <a:pt x="443" y="278"/>
                    <a:pt x="441" y="280"/>
                  </a:cubicBezTo>
                  <a:cubicBezTo>
                    <a:pt x="439" y="282"/>
                    <a:pt x="437" y="283"/>
                    <a:pt x="435" y="283"/>
                  </a:cubicBezTo>
                  <a:cubicBezTo>
                    <a:pt x="435" y="283"/>
                    <a:pt x="434" y="284"/>
                    <a:pt x="434" y="284"/>
                  </a:cubicBezTo>
                  <a:cubicBezTo>
                    <a:pt x="434" y="284"/>
                    <a:pt x="434" y="285"/>
                    <a:pt x="435" y="285"/>
                  </a:cubicBezTo>
                  <a:cubicBezTo>
                    <a:pt x="436" y="285"/>
                    <a:pt x="436" y="285"/>
                    <a:pt x="436" y="285"/>
                  </a:cubicBezTo>
                  <a:cubicBezTo>
                    <a:pt x="437" y="285"/>
                    <a:pt x="437" y="285"/>
                    <a:pt x="437" y="285"/>
                  </a:cubicBezTo>
                  <a:cubicBezTo>
                    <a:pt x="441" y="285"/>
                    <a:pt x="441" y="285"/>
                    <a:pt x="441" y="285"/>
                  </a:cubicBezTo>
                  <a:cubicBezTo>
                    <a:pt x="442" y="285"/>
                    <a:pt x="443" y="285"/>
                    <a:pt x="444" y="285"/>
                  </a:cubicBezTo>
                  <a:cubicBezTo>
                    <a:pt x="447" y="285"/>
                    <a:pt x="451" y="285"/>
                    <a:pt x="454" y="285"/>
                  </a:cubicBezTo>
                  <a:cubicBezTo>
                    <a:pt x="454" y="285"/>
                    <a:pt x="455" y="285"/>
                    <a:pt x="455" y="285"/>
                  </a:cubicBezTo>
                  <a:cubicBezTo>
                    <a:pt x="456" y="285"/>
                    <a:pt x="456" y="285"/>
                    <a:pt x="456" y="284"/>
                  </a:cubicBezTo>
                  <a:cubicBezTo>
                    <a:pt x="456" y="284"/>
                    <a:pt x="456" y="283"/>
                    <a:pt x="455" y="283"/>
                  </a:cubicBezTo>
                  <a:cubicBezTo>
                    <a:pt x="451" y="283"/>
                    <a:pt x="449" y="282"/>
                    <a:pt x="449" y="280"/>
                  </a:cubicBezTo>
                  <a:cubicBezTo>
                    <a:pt x="449" y="278"/>
                    <a:pt x="452" y="273"/>
                    <a:pt x="458" y="267"/>
                  </a:cubicBezTo>
                  <a:cubicBezTo>
                    <a:pt x="458" y="266"/>
                    <a:pt x="459" y="265"/>
                    <a:pt x="460" y="264"/>
                  </a:cubicBezTo>
                  <a:cubicBezTo>
                    <a:pt x="460" y="263"/>
                    <a:pt x="461" y="263"/>
                    <a:pt x="461" y="263"/>
                  </a:cubicBezTo>
                  <a:cubicBezTo>
                    <a:pt x="461" y="263"/>
                    <a:pt x="461" y="263"/>
                    <a:pt x="462" y="264"/>
                  </a:cubicBezTo>
                  <a:cubicBezTo>
                    <a:pt x="464" y="266"/>
                    <a:pt x="464" y="266"/>
                    <a:pt x="464" y="266"/>
                  </a:cubicBezTo>
                  <a:cubicBezTo>
                    <a:pt x="467" y="271"/>
                    <a:pt x="469" y="274"/>
                    <a:pt x="470" y="276"/>
                  </a:cubicBezTo>
                  <a:cubicBezTo>
                    <a:pt x="472" y="278"/>
                    <a:pt x="472" y="279"/>
                    <a:pt x="472" y="280"/>
                  </a:cubicBezTo>
                  <a:cubicBezTo>
                    <a:pt x="472" y="282"/>
                    <a:pt x="471" y="283"/>
                    <a:pt x="469" y="283"/>
                  </a:cubicBezTo>
                  <a:cubicBezTo>
                    <a:pt x="468" y="283"/>
                    <a:pt x="468" y="283"/>
                    <a:pt x="468" y="284"/>
                  </a:cubicBezTo>
                  <a:cubicBezTo>
                    <a:pt x="468" y="285"/>
                    <a:pt x="468" y="285"/>
                    <a:pt x="469" y="285"/>
                  </a:cubicBezTo>
                  <a:cubicBezTo>
                    <a:pt x="470" y="285"/>
                    <a:pt x="471" y="285"/>
                    <a:pt x="472" y="285"/>
                  </a:cubicBezTo>
                  <a:cubicBezTo>
                    <a:pt x="476" y="285"/>
                    <a:pt x="476" y="285"/>
                    <a:pt x="476" y="285"/>
                  </a:cubicBezTo>
                  <a:cubicBezTo>
                    <a:pt x="478" y="285"/>
                    <a:pt x="479" y="285"/>
                    <a:pt x="480" y="285"/>
                  </a:cubicBezTo>
                  <a:cubicBezTo>
                    <a:pt x="482" y="285"/>
                    <a:pt x="484" y="285"/>
                    <a:pt x="486" y="285"/>
                  </a:cubicBezTo>
                  <a:cubicBezTo>
                    <a:pt x="491" y="285"/>
                    <a:pt x="491" y="285"/>
                    <a:pt x="491" y="285"/>
                  </a:cubicBezTo>
                  <a:cubicBezTo>
                    <a:pt x="492" y="285"/>
                    <a:pt x="492" y="285"/>
                    <a:pt x="493" y="285"/>
                  </a:cubicBezTo>
                  <a:cubicBezTo>
                    <a:pt x="493" y="285"/>
                    <a:pt x="494" y="285"/>
                    <a:pt x="494" y="284"/>
                  </a:cubicBezTo>
                  <a:cubicBezTo>
                    <a:pt x="494" y="284"/>
                    <a:pt x="493" y="283"/>
                    <a:pt x="493" y="283"/>
                  </a:cubicBezTo>
                  <a:cubicBezTo>
                    <a:pt x="490" y="283"/>
                    <a:pt x="487" y="282"/>
                    <a:pt x="485" y="280"/>
                  </a:cubicBezTo>
                  <a:cubicBezTo>
                    <a:pt x="483" y="277"/>
                    <a:pt x="479" y="272"/>
                    <a:pt x="475" y="266"/>
                  </a:cubicBezTo>
                  <a:cubicBezTo>
                    <a:pt x="472" y="263"/>
                    <a:pt x="470" y="260"/>
                    <a:pt x="470" y="259"/>
                  </a:cubicBezTo>
                  <a:cubicBezTo>
                    <a:pt x="468" y="257"/>
                    <a:pt x="467" y="256"/>
                    <a:pt x="467" y="256"/>
                  </a:cubicBezTo>
                  <a:cubicBezTo>
                    <a:pt x="467" y="255"/>
                    <a:pt x="468" y="254"/>
                    <a:pt x="469" y="253"/>
                  </a:cubicBezTo>
                  <a:cubicBezTo>
                    <a:pt x="469" y="253"/>
                    <a:pt x="471" y="251"/>
                    <a:pt x="474" y="247"/>
                  </a:cubicBezTo>
                  <a:cubicBezTo>
                    <a:pt x="478" y="242"/>
                    <a:pt x="482" y="238"/>
                    <a:pt x="485" y="236"/>
                  </a:cubicBezTo>
                  <a:cubicBezTo>
                    <a:pt x="486" y="235"/>
                    <a:pt x="488" y="234"/>
                    <a:pt x="490" y="234"/>
                  </a:cubicBezTo>
                  <a:cubicBezTo>
                    <a:pt x="491" y="234"/>
                    <a:pt x="492" y="233"/>
                    <a:pt x="492" y="233"/>
                  </a:cubicBezTo>
                  <a:cubicBezTo>
                    <a:pt x="492" y="232"/>
                    <a:pt x="491" y="232"/>
                    <a:pt x="491" y="232"/>
                  </a:cubicBezTo>
                  <a:cubicBezTo>
                    <a:pt x="490" y="232"/>
                    <a:pt x="489" y="232"/>
                    <a:pt x="488" y="232"/>
                  </a:cubicBezTo>
                  <a:cubicBezTo>
                    <a:pt x="483" y="232"/>
                    <a:pt x="483" y="232"/>
                    <a:pt x="483" y="232"/>
                  </a:cubicBezTo>
                  <a:cubicBezTo>
                    <a:pt x="482" y="232"/>
                    <a:pt x="481" y="232"/>
                    <a:pt x="480" y="232"/>
                  </a:cubicBezTo>
                  <a:cubicBezTo>
                    <a:pt x="478" y="232"/>
                    <a:pt x="476" y="232"/>
                    <a:pt x="473" y="232"/>
                  </a:cubicBezTo>
                  <a:cubicBezTo>
                    <a:pt x="472" y="232"/>
                    <a:pt x="472" y="232"/>
                    <a:pt x="472" y="232"/>
                  </a:cubicBezTo>
                  <a:cubicBezTo>
                    <a:pt x="471" y="232"/>
                    <a:pt x="470" y="232"/>
                    <a:pt x="470" y="233"/>
                  </a:cubicBezTo>
                  <a:cubicBezTo>
                    <a:pt x="470" y="233"/>
                    <a:pt x="470" y="233"/>
                    <a:pt x="470" y="233"/>
                  </a:cubicBezTo>
                  <a:close/>
                  <a:moveTo>
                    <a:pt x="517" y="237"/>
                  </a:moveTo>
                  <a:cubicBezTo>
                    <a:pt x="517" y="235"/>
                    <a:pt x="518" y="234"/>
                    <a:pt x="520" y="234"/>
                  </a:cubicBezTo>
                  <a:cubicBezTo>
                    <a:pt x="521" y="234"/>
                    <a:pt x="522" y="233"/>
                    <a:pt x="522" y="233"/>
                  </a:cubicBezTo>
                  <a:cubicBezTo>
                    <a:pt x="522" y="232"/>
                    <a:pt x="521" y="232"/>
                    <a:pt x="521" y="232"/>
                  </a:cubicBezTo>
                  <a:cubicBezTo>
                    <a:pt x="520" y="232"/>
                    <a:pt x="519" y="232"/>
                    <a:pt x="517" y="232"/>
                  </a:cubicBezTo>
                  <a:cubicBezTo>
                    <a:pt x="513" y="232"/>
                    <a:pt x="513" y="232"/>
                    <a:pt x="513" y="232"/>
                  </a:cubicBezTo>
                  <a:cubicBezTo>
                    <a:pt x="507" y="232"/>
                    <a:pt x="507" y="232"/>
                    <a:pt x="507" y="232"/>
                  </a:cubicBezTo>
                  <a:cubicBezTo>
                    <a:pt x="505" y="232"/>
                    <a:pt x="503" y="232"/>
                    <a:pt x="502" y="232"/>
                  </a:cubicBezTo>
                  <a:cubicBezTo>
                    <a:pt x="502" y="232"/>
                    <a:pt x="501" y="232"/>
                    <a:pt x="501" y="232"/>
                  </a:cubicBezTo>
                  <a:cubicBezTo>
                    <a:pt x="500" y="232"/>
                    <a:pt x="500" y="232"/>
                    <a:pt x="500" y="233"/>
                  </a:cubicBezTo>
                  <a:cubicBezTo>
                    <a:pt x="500" y="233"/>
                    <a:pt x="500" y="234"/>
                    <a:pt x="501" y="234"/>
                  </a:cubicBezTo>
                  <a:cubicBezTo>
                    <a:pt x="503" y="234"/>
                    <a:pt x="505" y="235"/>
                    <a:pt x="506" y="237"/>
                  </a:cubicBezTo>
                  <a:cubicBezTo>
                    <a:pt x="507" y="238"/>
                    <a:pt x="508" y="241"/>
                    <a:pt x="510" y="246"/>
                  </a:cubicBezTo>
                  <a:cubicBezTo>
                    <a:pt x="511" y="250"/>
                    <a:pt x="513" y="255"/>
                    <a:pt x="516" y="260"/>
                  </a:cubicBezTo>
                  <a:cubicBezTo>
                    <a:pt x="525" y="281"/>
                    <a:pt x="525" y="281"/>
                    <a:pt x="525" y="281"/>
                  </a:cubicBezTo>
                  <a:cubicBezTo>
                    <a:pt x="526" y="283"/>
                    <a:pt x="526" y="283"/>
                    <a:pt x="526" y="283"/>
                  </a:cubicBezTo>
                  <a:cubicBezTo>
                    <a:pt x="527" y="285"/>
                    <a:pt x="527" y="285"/>
                    <a:pt x="527" y="285"/>
                  </a:cubicBezTo>
                  <a:cubicBezTo>
                    <a:pt x="527" y="286"/>
                    <a:pt x="527" y="286"/>
                    <a:pt x="528" y="286"/>
                  </a:cubicBezTo>
                  <a:cubicBezTo>
                    <a:pt x="529" y="286"/>
                    <a:pt x="529" y="285"/>
                    <a:pt x="530" y="284"/>
                  </a:cubicBezTo>
                  <a:cubicBezTo>
                    <a:pt x="530" y="284"/>
                    <a:pt x="531" y="282"/>
                    <a:pt x="532" y="279"/>
                  </a:cubicBezTo>
                  <a:cubicBezTo>
                    <a:pt x="532" y="279"/>
                    <a:pt x="533" y="276"/>
                    <a:pt x="536" y="272"/>
                  </a:cubicBezTo>
                  <a:cubicBezTo>
                    <a:pt x="542" y="257"/>
                    <a:pt x="542" y="257"/>
                    <a:pt x="542" y="257"/>
                  </a:cubicBezTo>
                  <a:cubicBezTo>
                    <a:pt x="548" y="244"/>
                    <a:pt x="548" y="244"/>
                    <a:pt x="548" y="244"/>
                  </a:cubicBezTo>
                  <a:cubicBezTo>
                    <a:pt x="550" y="240"/>
                    <a:pt x="551" y="237"/>
                    <a:pt x="552" y="236"/>
                  </a:cubicBezTo>
                  <a:cubicBezTo>
                    <a:pt x="553" y="235"/>
                    <a:pt x="554" y="234"/>
                    <a:pt x="556" y="234"/>
                  </a:cubicBezTo>
                  <a:cubicBezTo>
                    <a:pt x="556" y="233"/>
                    <a:pt x="557" y="233"/>
                    <a:pt x="557" y="233"/>
                  </a:cubicBezTo>
                  <a:cubicBezTo>
                    <a:pt x="557" y="232"/>
                    <a:pt x="557" y="232"/>
                    <a:pt x="556" y="232"/>
                  </a:cubicBezTo>
                  <a:cubicBezTo>
                    <a:pt x="556" y="232"/>
                    <a:pt x="555" y="232"/>
                    <a:pt x="555" y="232"/>
                  </a:cubicBezTo>
                  <a:cubicBezTo>
                    <a:pt x="553" y="232"/>
                    <a:pt x="551" y="232"/>
                    <a:pt x="548" y="232"/>
                  </a:cubicBezTo>
                  <a:cubicBezTo>
                    <a:pt x="548" y="232"/>
                    <a:pt x="546" y="232"/>
                    <a:pt x="545" y="232"/>
                  </a:cubicBezTo>
                  <a:cubicBezTo>
                    <a:pt x="540" y="232"/>
                    <a:pt x="540" y="232"/>
                    <a:pt x="540" y="232"/>
                  </a:cubicBezTo>
                  <a:cubicBezTo>
                    <a:pt x="539" y="232"/>
                    <a:pt x="539" y="232"/>
                    <a:pt x="538" y="232"/>
                  </a:cubicBezTo>
                  <a:cubicBezTo>
                    <a:pt x="538" y="232"/>
                    <a:pt x="537" y="232"/>
                    <a:pt x="537" y="233"/>
                  </a:cubicBezTo>
                  <a:cubicBezTo>
                    <a:pt x="537" y="233"/>
                    <a:pt x="538" y="234"/>
                    <a:pt x="539" y="234"/>
                  </a:cubicBezTo>
                  <a:cubicBezTo>
                    <a:pt x="541" y="234"/>
                    <a:pt x="542" y="235"/>
                    <a:pt x="543" y="236"/>
                  </a:cubicBezTo>
                  <a:cubicBezTo>
                    <a:pt x="545" y="237"/>
                    <a:pt x="545" y="238"/>
                    <a:pt x="545" y="240"/>
                  </a:cubicBezTo>
                  <a:cubicBezTo>
                    <a:pt x="545" y="242"/>
                    <a:pt x="544" y="247"/>
                    <a:pt x="541" y="253"/>
                  </a:cubicBezTo>
                  <a:cubicBezTo>
                    <a:pt x="532" y="273"/>
                    <a:pt x="532" y="273"/>
                    <a:pt x="532" y="273"/>
                  </a:cubicBezTo>
                  <a:cubicBezTo>
                    <a:pt x="532" y="273"/>
                    <a:pt x="531" y="274"/>
                    <a:pt x="531" y="274"/>
                  </a:cubicBezTo>
                  <a:cubicBezTo>
                    <a:pt x="531" y="274"/>
                    <a:pt x="531" y="273"/>
                    <a:pt x="530" y="272"/>
                  </a:cubicBezTo>
                  <a:cubicBezTo>
                    <a:pt x="522" y="251"/>
                    <a:pt x="522" y="251"/>
                    <a:pt x="522" y="251"/>
                  </a:cubicBezTo>
                  <a:cubicBezTo>
                    <a:pt x="519" y="244"/>
                    <a:pt x="517" y="240"/>
                    <a:pt x="517" y="237"/>
                  </a:cubicBezTo>
                  <a:cubicBezTo>
                    <a:pt x="517" y="237"/>
                    <a:pt x="517" y="237"/>
                    <a:pt x="517" y="237"/>
                  </a:cubicBezTo>
                  <a:close/>
                  <a:moveTo>
                    <a:pt x="583" y="240"/>
                  </a:moveTo>
                  <a:cubicBezTo>
                    <a:pt x="583" y="238"/>
                    <a:pt x="583" y="236"/>
                    <a:pt x="583" y="236"/>
                  </a:cubicBezTo>
                  <a:cubicBezTo>
                    <a:pt x="584" y="235"/>
                    <a:pt x="585" y="234"/>
                    <a:pt x="587" y="234"/>
                  </a:cubicBezTo>
                  <a:cubicBezTo>
                    <a:pt x="587" y="234"/>
                    <a:pt x="588" y="234"/>
                    <a:pt x="588" y="234"/>
                  </a:cubicBezTo>
                  <a:cubicBezTo>
                    <a:pt x="588" y="234"/>
                    <a:pt x="588" y="233"/>
                    <a:pt x="588" y="233"/>
                  </a:cubicBezTo>
                  <a:cubicBezTo>
                    <a:pt x="588" y="232"/>
                    <a:pt x="588" y="232"/>
                    <a:pt x="587" y="232"/>
                  </a:cubicBezTo>
                  <a:cubicBezTo>
                    <a:pt x="585" y="232"/>
                    <a:pt x="583" y="232"/>
                    <a:pt x="581" y="232"/>
                  </a:cubicBezTo>
                  <a:cubicBezTo>
                    <a:pt x="578" y="232"/>
                    <a:pt x="578" y="232"/>
                    <a:pt x="578" y="232"/>
                  </a:cubicBezTo>
                  <a:cubicBezTo>
                    <a:pt x="576" y="233"/>
                    <a:pt x="574" y="233"/>
                    <a:pt x="572" y="233"/>
                  </a:cubicBezTo>
                  <a:cubicBezTo>
                    <a:pt x="570" y="233"/>
                    <a:pt x="569" y="232"/>
                    <a:pt x="568" y="232"/>
                  </a:cubicBezTo>
                  <a:cubicBezTo>
                    <a:pt x="567" y="232"/>
                    <a:pt x="566" y="232"/>
                    <a:pt x="566" y="232"/>
                  </a:cubicBezTo>
                  <a:cubicBezTo>
                    <a:pt x="565" y="232"/>
                    <a:pt x="565" y="232"/>
                    <a:pt x="565" y="233"/>
                  </a:cubicBezTo>
                  <a:cubicBezTo>
                    <a:pt x="565" y="234"/>
                    <a:pt x="565" y="234"/>
                    <a:pt x="565" y="234"/>
                  </a:cubicBezTo>
                  <a:cubicBezTo>
                    <a:pt x="566" y="234"/>
                    <a:pt x="567" y="234"/>
                    <a:pt x="568" y="235"/>
                  </a:cubicBezTo>
                  <a:cubicBezTo>
                    <a:pt x="570" y="235"/>
                    <a:pt x="572" y="236"/>
                    <a:pt x="572" y="237"/>
                  </a:cubicBezTo>
                  <a:cubicBezTo>
                    <a:pt x="573" y="238"/>
                    <a:pt x="574" y="239"/>
                    <a:pt x="574" y="242"/>
                  </a:cubicBezTo>
                  <a:cubicBezTo>
                    <a:pt x="574" y="273"/>
                    <a:pt x="574" y="273"/>
                    <a:pt x="574" y="273"/>
                  </a:cubicBezTo>
                  <a:cubicBezTo>
                    <a:pt x="574" y="276"/>
                    <a:pt x="574" y="276"/>
                    <a:pt x="574" y="276"/>
                  </a:cubicBezTo>
                  <a:cubicBezTo>
                    <a:pt x="574" y="278"/>
                    <a:pt x="573" y="280"/>
                    <a:pt x="573" y="281"/>
                  </a:cubicBezTo>
                  <a:cubicBezTo>
                    <a:pt x="572" y="282"/>
                    <a:pt x="571" y="283"/>
                    <a:pt x="569" y="283"/>
                  </a:cubicBezTo>
                  <a:cubicBezTo>
                    <a:pt x="568" y="284"/>
                    <a:pt x="568" y="284"/>
                    <a:pt x="568" y="284"/>
                  </a:cubicBezTo>
                  <a:cubicBezTo>
                    <a:pt x="568" y="284"/>
                    <a:pt x="568" y="284"/>
                    <a:pt x="568" y="284"/>
                  </a:cubicBezTo>
                  <a:cubicBezTo>
                    <a:pt x="568" y="285"/>
                    <a:pt x="568" y="285"/>
                    <a:pt x="569" y="285"/>
                  </a:cubicBezTo>
                  <a:cubicBezTo>
                    <a:pt x="570" y="285"/>
                    <a:pt x="571" y="285"/>
                    <a:pt x="572" y="285"/>
                  </a:cubicBezTo>
                  <a:cubicBezTo>
                    <a:pt x="573" y="285"/>
                    <a:pt x="575" y="284"/>
                    <a:pt x="578" y="284"/>
                  </a:cubicBezTo>
                  <a:cubicBezTo>
                    <a:pt x="580" y="284"/>
                    <a:pt x="583" y="285"/>
                    <a:pt x="586" y="285"/>
                  </a:cubicBezTo>
                  <a:cubicBezTo>
                    <a:pt x="587" y="285"/>
                    <a:pt x="588" y="285"/>
                    <a:pt x="589" y="285"/>
                  </a:cubicBezTo>
                  <a:cubicBezTo>
                    <a:pt x="591" y="285"/>
                    <a:pt x="592" y="285"/>
                    <a:pt x="592" y="284"/>
                  </a:cubicBezTo>
                  <a:cubicBezTo>
                    <a:pt x="592" y="283"/>
                    <a:pt x="591" y="283"/>
                    <a:pt x="590" y="283"/>
                  </a:cubicBezTo>
                  <a:cubicBezTo>
                    <a:pt x="588" y="283"/>
                    <a:pt x="586" y="282"/>
                    <a:pt x="585" y="281"/>
                  </a:cubicBezTo>
                  <a:cubicBezTo>
                    <a:pt x="584" y="280"/>
                    <a:pt x="583" y="279"/>
                    <a:pt x="583" y="277"/>
                  </a:cubicBezTo>
                  <a:cubicBezTo>
                    <a:pt x="583" y="273"/>
                    <a:pt x="583" y="273"/>
                    <a:pt x="583" y="273"/>
                  </a:cubicBezTo>
                  <a:cubicBezTo>
                    <a:pt x="583" y="240"/>
                    <a:pt x="583" y="240"/>
                    <a:pt x="583" y="240"/>
                  </a:cubicBezTo>
                  <a:close/>
                  <a:moveTo>
                    <a:pt x="616" y="239"/>
                  </a:moveTo>
                  <a:cubicBezTo>
                    <a:pt x="616" y="236"/>
                    <a:pt x="618" y="234"/>
                    <a:pt x="620" y="234"/>
                  </a:cubicBezTo>
                  <a:cubicBezTo>
                    <a:pt x="621" y="234"/>
                    <a:pt x="622" y="234"/>
                    <a:pt x="622" y="233"/>
                  </a:cubicBezTo>
                  <a:cubicBezTo>
                    <a:pt x="622" y="232"/>
                    <a:pt x="621" y="232"/>
                    <a:pt x="620" y="232"/>
                  </a:cubicBezTo>
                  <a:cubicBezTo>
                    <a:pt x="618" y="232"/>
                    <a:pt x="616" y="232"/>
                    <a:pt x="614" y="232"/>
                  </a:cubicBezTo>
                  <a:cubicBezTo>
                    <a:pt x="611" y="232"/>
                    <a:pt x="609" y="233"/>
                    <a:pt x="608" y="233"/>
                  </a:cubicBezTo>
                  <a:cubicBezTo>
                    <a:pt x="607" y="233"/>
                    <a:pt x="606" y="233"/>
                    <a:pt x="604" y="232"/>
                  </a:cubicBezTo>
                  <a:cubicBezTo>
                    <a:pt x="602" y="232"/>
                    <a:pt x="602" y="232"/>
                    <a:pt x="602" y="232"/>
                  </a:cubicBezTo>
                  <a:cubicBezTo>
                    <a:pt x="602" y="232"/>
                    <a:pt x="601" y="232"/>
                    <a:pt x="601" y="232"/>
                  </a:cubicBezTo>
                  <a:cubicBezTo>
                    <a:pt x="600" y="232"/>
                    <a:pt x="600" y="232"/>
                    <a:pt x="600" y="232"/>
                  </a:cubicBezTo>
                  <a:cubicBezTo>
                    <a:pt x="599" y="232"/>
                    <a:pt x="599" y="232"/>
                    <a:pt x="599" y="233"/>
                  </a:cubicBezTo>
                  <a:cubicBezTo>
                    <a:pt x="599" y="234"/>
                    <a:pt x="599" y="234"/>
                    <a:pt x="600" y="234"/>
                  </a:cubicBezTo>
                  <a:cubicBezTo>
                    <a:pt x="602" y="235"/>
                    <a:pt x="602" y="235"/>
                    <a:pt x="602" y="235"/>
                  </a:cubicBezTo>
                  <a:cubicBezTo>
                    <a:pt x="606" y="235"/>
                    <a:pt x="608" y="238"/>
                    <a:pt x="608" y="242"/>
                  </a:cubicBezTo>
                  <a:cubicBezTo>
                    <a:pt x="608" y="274"/>
                    <a:pt x="608" y="274"/>
                    <a:pt x="608" y="274"/>
                  </a:cubicBezTo>
                  <a:cubicBezTo>
                    <a:pt x="608" y="277"/>
                    <a:pt x="607" y="279"/>
                    <a:pt x="607" y="280"/>
                  </a:cubicBezTo>
                  <a:cubicBezTo>
                    <a:pt x="606" y="282"/>
                    <a:pt x="605" y="283"/>
                    <a:pt x="603" y="283"/>
                  </a:cubicBezTo>
                  <a:cubicBezTo>
                    <a:pt x="603" y="283"/>
                    <a:pt x="602" y="284"/>
                    <a:pt x="602" y="284"/>
                  </a:cubicBezTo>
                  <a:cubicBezTo>
                    <a:pt x="602" y="285"/>
                    <a:pt x="603" y="285"/>
                    <a:pt x="603" y="285"/>
                  </a:cubicBezTo>
                  <a:cubicBezTo>
                    <a:pt x="604" y="285"/>
                    <a:pt x="604" y="285"/>
                    <a:pt x="605" y="285"/>
                  </a:cubicBezTo>
                  <a:cubicBezTo>
                    <a:pt x="609" y="285"/>
                    <a:pt x="612" y="284"/>
                    <a:pt x="615" y="284"/>
                  </a:cubicBezTo>
                  <a:cubicBezTo>
                    <a:pt x="617" y="284"/>
                    <a:pt x="619" y="284"/>
                    <a:pt x="620" y="285"/>
                  </a:cubicBezTo>
                  <a:cubicBezTo>
                    <a:pt x="624" y="285"/>
                    <a:pt x="624" y="285"/>
                    <a:pt x="624" y="285"/>
                  </a:cubicBezTo>
                  <a:cubicBezTo>
                    <a:pt x="627" y="285"/>
                    <a:pt x="628" y="285"/>
                    <a:pt x="629" y="285"/>
                  </a:cubicBezTo>
                  <a:cubicBezTo>
                    <a:pt x="631" y="285"/>
                    <a:pt x="632" y="285"/>
                    <a:pt x="633" y="285"/>
                  </a:cubicBezTo>
                  <a:cubicBezTo>
                    <a:pt x="636" y="285"/>
                    <a:pt x="638" y="284"/>
                    <a:pt x="640" y="282"/>
                  </a:cubicBezTo>
                  <a:cubicBezTo>
                    <a:pt x="642" y="279"/>
                    <a:pt x="643" y="276"/>
                    <a:pt x="643" y="273"/>
                  </a:cubicBezTo>
                  <a:cubicBezTo>
                    <a:pt x="643" y="272"/>
                    <a:pt x="643" y="271"/>
                    <a:pt x="643" y="271"/>
                  </a:cubicBezTo>
                  <a:cubicBezTo>
                    <a:pt x="642" y="271"/>
                    <a:pt x="642" y="272"/>
                    <a:pt x="641" y="274"/>
                  </a:cubicBezTo>
                  <a:cubicBezTo>
                    <a:pt x="637" y="279"/>
                    <a:pt x="631" y="281"/>
                    <a:pt x="622" y="281"/>
                  </a:cubicBezTo>
                  <a:cubicBezTo>
                    <a:pt x="620" y="281"/>
                    <a:pt x="619" y="281"/>
                    <a:pt x="618" y="281"/>
                  </a:cubicBezTo>
                  <a:cubicBezTo>
                    <a:pt x="617" y="280"/>
                    <a:pt x="616" y="278"/>
                    <a:pt x="616" y="273"/>
                  </a:cubicBezTo>
                  <a:cubicBezTo>
                    <a:pt x="616" y="239"/>
                    <a:pt x="616" y="239"/>
                    <a:pt x="616" y="239"/>
                  </a:cubicBezTo>
                  <a:close/>
                  <a:moveTo>
                    <a:pt x="666" y="239"/>
                  </a:moveTo>
                  <a:cubicBezTo>
                    <a:pt x="666" y="236"/>
                    <a:pt x="667" y="234"/>
                    <a:pt x="670" y="234"/>
                  </a:cubicBezTo>
                  <a:cubicBezTo>
                    <a:pt x="671" y="234"/>
                    <a:pt x="671" y="234"/>
                    <a:pt x="671" y="233"/>
                  </a:cubicBezTo>
                  <a:cubicBezTo>
                    <a:pt x="671" y="232"/>
                    <a:pt x="671" y="232"/>
                    <a:pt x="669" y="232"/>
                  </a:cubicBezTo>
                  <a:cubicBezTo>
                    <a:pt x="667" y="232"/>
                    <a:pt x="665" y="232"/>
                    <a:pt x="663" y="232"/>
                  </a:cubicBezTo>
                  <a:cubicBezTo>
                    <a:pt x="660" y="232"/>
                    <a:pt x="658" y="233"/>
                    <a:pt x="657" y="233"/>
                  </a:cubicBezTo>
                  <a:cubicBezTo>
                    <a:pt x="656" y="233"/>
                    <a:pt x="655" y="233"/>
                    <a:pt x="653" y="232"/>
                  </a:cubicBezTo>
                  <a:cubicBezTo>
                    <a:pt x="652" y="232"/>
                    <a:pt x="652" y="232"/>
                    <a:pt x="652" y="232"/>
                  </a:cubicBezTo>
                  <a:cubicBezTo>
                    <a:pt x="651" y="232"/>
                    <a:pt x="651" y="232"/>
                    <a:pt x="650" y="232"/>
                  </a:cubicBezTo>
                  <a:cubicBezTo>
                    <a:pt x="650" y="232"/>
                    <a:pt x="649" y="232"/>
                    <a:pt x="649" y="232"/>
                  </a:cubicBezTo>
                  <a:cubicBezTo>
                    <a:pt x="648" y="232"/>
                    <a:pt x="648" y="232"/>
                    <a:pt x="648" y="233"/>
                  </a:cubicBezTo>
                  <a:cubicBezTo>
                    <a:pt x="648" y="234"/>
                    <a:pt x="649" y="234"/>
                    <a:pt x="649" y="234"/>
                  </a:cubicBezTo>
                  <a:cubicBezTo>
                    <a:pt x="652" y="235"/>
                    <a:pt x="652" y="235"/>
                    <a:pt x="652" y="235"/>
                  </a:cubicBezTo>
                  <a:cubicBezTo>
                    <a:pt x="655" y="235"/>
                    <a:pt x="657" y="238"/>
                    <a:pt x="657" y="242"/>
                  </a:cubicBezTo>
                  <a:cubicBezTo>
                    <a:pt x="657" y="274"/>
                    <a:pt x="657" y="274"/>
                    <a:pt x="657" y="274"/>
                  </a:cubicBezTo>
                  <a:cubicBezTo>
                    <a:pt x="657" y="277"/>
                    <a:pt x="657" y="279"/>
                    <a:pt x="656" y="280"/>
                  </a:cubicBezTo>
                  <a:cubicBezTo>
                    <a:pt x="655" y="282"/>
                    <a:pt x="654" y="283"/>
                    <a:pt x="653" y="283"/>
                  </a:cubicBezTo>
                  <a:cubicBezTo>
                    <a:pt x="652" y="283"/>
                    <a:pt x="652" y="284"/>
                    <a:pt x="652" y="284"/>
                  </a:cubicBezTo>
                  <a:cubicBezTo>
                    <a:pt x="652" y="285"/>
                    <a:pt x="652" y="285"/>
                    <a:pt x="653" y="285"/>
                  </a:cubicBezTo>
                  <a:cubicBezTo>
                    <a:pt x="653" y="285"/>
                    <a:pt x="654" y="285"/>
                    <a:pt x="655" y="285"/>
                  </a:cubicBezTo>
                  <a:cubicBezTo>
                    <a:pt x="658" y="285"/>
                    <a:pt x="662" y="284"/>
                    <a:pt x="664" y="284"/>
                  </a:cubicBezTo>
                  <a:cubicBezTo>
                    <a:pt x="666" y="284"/>
                    <a:pt x="668" y="284"/>
                    <a:pt x="669" y="285"/>
                  </a:cubicBezTo>
                  <a:cubicBezTo>
                    <a:pt x="674" y="285"/>
                    <a:pt x="674" y="285"/>
                    <a:pt x="674" y="285"/>
                  </a:cubicBezTo>
                  <a:cubicBezTo>
                    <a:pt x="676" y="285"/>
                    <a:pt x="678" y="285"/>
                    <a:pt x="678" y="285"/>
                  </a:cubicBezTo>
                  <a:cubicBezTo>
                    <a:pt x="680" y="285"/>
                    <a:pt x="681" y="285"/>
                    <a:pt x="682" y="285"/>
                  </a:cubicBezTo>
                  <a:cubicBezTo>
                    <a:pt x="685" y="285"/>
                    <a:pt x="688" y="284"/>
                    <a:pt x="690" y="282"/>
                  </a:cubicBezTo>
                  <a:cubicBezTo>
                    <a:pt x="692" y="279"/>
                    <a:pt x="693" y="276"/>
                    <a:pt x="693" y="273"/>
                  </a:cubicBezTo>
                  <a:cubicBezTo>
                    <a:pt x="693" y="272"/>
                    <a:pt x="693" y="271"/>
                    <a:pt x="692" y="271"/>
                  </a:cubicBezTo>
                  <a:cubicBezTo>
                    <a:pt x="692" y="271"/>
                    <a:pt x="691" y="272"/>
                    <a:pt x="690" y="274"/>
                  </a:cubicBezTo>
                  <a:cubicBezTo>
                    <a:pt x="686" y="279"/>
                    <a:pt x="680" y="281"/>
                    <a:pt x="671" y="281"/>
                  </a:cubicBezTo>
                  <a:cubicBezTo>
                    <a:pt x="669" y="281"/>
                    <a:pt x="668" y="281"/>
                    <a:pt x="668" y="281"/>
                  </a:cubicBezTo>
                  <a:cubicBezTo>
                    <a:pt x="666" y="280"/>
                    <a:pt x="666" y="278"/>
                    <a:pt x="666" y="273"/>
                  </a:cubicBezTo>
                  <a:cubicBezTo>
                    <a:pt x="666" y="239"/>
                    <a:pt x="666" y="239"/>
                    <a:pt x="666" y="239"/>
                  </a:cubicBezTo>
                  <a:close/>
                  <a:moveTo>
                    <a:pt x="715" y="239"/>
                  </a:moveTo>
                  <a:cubicBezTo>
                    <a:pt x="715" y="237"/>
                    <a:pt x="716" y="236"/>
                    <a:pt x="717" y="235"/>
                  </a:cubicBezTo>
                  <a:cubicBezTo>
                    <a:pt x="720" y="235"/>
                    <a:pt x="720" y="235"/>
                    <a:pt x="720" y="235"/>
                  </a:cubicBezTo>
                  <a:cubicBezTo>
                    <a:pt x="725" y="235"/>
                    <a:pt x="725" y="235"/>
                    <a:pt x="725" y="235"/>
                  </a:cubicBezTo>
                  <a:cubicBezTo>
                    <a:pt x="729" y="235"/>
                    <a:pt x="732" y="236"/>
                    <a:pt x="734" y="237"/>
                  </a:cubicBezTo>
                  <a:cubicBezTo>
                    <a:pt x="735" y="238"/>
                    <a:pt x="736" y="240"/>
                    <a:pt x="736" y="242"/>
                  </a:cubicBezTo>
                  <a:cubicBezTo>
                    <a:pt x="736" y="244"/>
                    <a:pt x="737" y="244"/>
                    <a:pt x="737" y="244"/>
                  </a:cubicBezTo>
                  <a:cubicBezTo>
                    <a:pt x="738" y="244"/>
                    <a:pt x="739" y="243"/>
                    <a:pt x="739" y="241"/>
                  </a:cubicBezTo>
                  <a:cubicBezTo>
                    <a:pt x="739" y="240"/>
                    <a:pt x="739" y="239"/>
                    <a:pt x="738" y="236"/>
                  </a:cubicBezTo>
                  <a:cubicBezTo>
                    <a:pt x="738" y="235"/>
                    <a:pt x="738" y="234"/>
                    <a:pt x="738" y="233"/>
                  </a:cubicBezTo>
                  <a:cubicBezTo>
                    <a:pt x="738" y="232"/>
                    <a:pt x="738" y="232"/>
                    <a:pt x="737" y="232"/>
                  </a:cubicBezTo>
                  <a:cubicBezTo>
                    <a:pt x="737" y="232"/>
                    <a:pt x="737" y="232"/>
                    <a:pt x="736" y="232"/>
                  </a:cubicBezTo>
                  <a:cubicBezTo>
                    <a:pt x="735" y="232"/>
                    <a:pt x="729" y="232"/>
                    <a:pt x="721" y="232"/>
                  </a:cubicBezTo>
                  <a:cubicBezTo>
                    <a:pt x="706" y="232"/>
                    <a:pt x="706" y="232"/>
                    <a:pt x="706" y="232"/>
                  </a:cubicBezTo>
                  <a:cubicBezTo>
                    <a:pt x="702" y="232"/>
                    <a:pt x="702" y="232"/>
                    <a:pt x="702" y="232"/>
                  </a:cubicBezTo>
                  <a:cubicBezTo>
                    <a:pt x="701" y="232"/>
                    <a:pt x="701" y="232"/>
                    <a:pt x="700" y="232"/>
                  </a:cubicBezTo>
                  <a:cubicBezTo>
                    <a:pt x="700" y="232"/>
                    <a:pt x="699" y="232"/>
                    <a:pt x="699" y="232"/>
                  </a:cubicBezTo>
                  <a:cubicBezTo>
                    <a:pt x="698" y="232"/>
                    <a:pt x="698" y="232"/>
                    <a:pt x="698" y="233"/>
                  </a:cubicBezTo>
                  <a:cubicBezTo>
                    <a:pt x="698" y="233"/>
                    <a:pt x="698" y="234"/>
                    <a:pt x="699" y="234"/>
                  </a:cubicBezTo>
                  <a:cubicBezTo>
                    <a:pt x="702" y="234"/>
                    <a:pt x="704" y="235"/>
                    <a:pt x="705" y="236"/>
                  </a:cubicBezTo>
                  <a:cubicBezTo>
                    <a:pt x="706" y="237"/>
                    <a:pt x="706" y="239"/>
                    <a:pt x="706" y="242"/>
                  </a:cubicBezTo>
                  <a:cubicBezTo>
                    <a:pt x="706" y="273"/>
                    <a:pt x="706" y="273"/>
                    <a:pt x="706" y="273"/>
                  </a:cubicBezTo>
                  <a:cubicBezTo>
                    <a:pt x="706" y="275"/>
                    <a:pt x="706" y="277"/>
                    <a:pt x="706" y="278"/>
                  </a:cubicBezTo>
                  <a:cubicBezTo>
                    <a:pt x="706" y="280"/>
                    <a:pt x="705" y="281"/>
                    <a:pt x="705" y="282"/>
                  </a:cubicBezTo>
                  <a:cubicBezTo>
                    <a:pt x="704" y="282"/>
                    <a:pt x="703" y="283"/>
                    <a:pt x="702" y="283"/>
                  </a:cubicBezTo>
                  <a:cubicBezTo>
                    <a:pt x="701" y="284"/>
                    <a:pt x="701" y="284"/>
                    <a:pt x="701" y="284"/>
                  </a:cubicBezTo>
                  <a:cubicBezTo>
                    <a:pt x="701" y="285"/>
                    <a:pt x="701" y="285"/>
                    <a:pt x="702" y="285"/>
                  </a:cubicBezTo>
                  <a:cubicBezTo>
                    <a:pt x="702" y="285"/>
                    <a:pt x="703" y="285"/>
                    <a:pt x="704" y="285"/>
                  </a:cubicBezTo>
                  <a:cubicBezTo>
                    <a:pt x="708" y="285"/>
                    <a:pt x="711" y="285"/>
                    <a:pt x="713" y="285"/>
                  </a:cubicBezTo>
                  <a:cubicBezTo>
                    <a:pt x="715" y="285"/>
                    <a:pt x="718" y="285"/>
                    <a:pt x="719" y="285"/>
                  </a:cubicBezTo>
                  <a:cubicBezTo>
                    <a:pt x="724" y="285"/>
                    <a:pt x="724" y="285"/>
                    <a:pt x="724" y="285"/>
                  </a:cubicBezTo>
                  <a:cubicBezTo>
                    <a:pt x="726" y="286"/>
                    <a:pt x="728" y="286"/>
                    <a:pt x="729" y="286"/>
                  </a:cubicBezTo>
                  <a:cubicBezTo>
                    <a:pt x="732" y="286"/>
                    <a:pt x="734" y="285"/>
                    <a:pt x="736" y="284"/>
                  </a:cubicBezTo>
                  <a:cubicBezTo>
                    <a:pt x="738" y="284"/>
                    <a:pt x="739" y="282"/>
                    <a:pt x="740" y="280"/>
                  </a:cubicBezTo>
                  <a:cubicBezTo>
                    <a:pt x="742" y="278"/>
                    <a:pt x="742" y="275"/>
                    <a:pt x="742" y="273"/>
                  </a:cubicBezTo>
                  <a:cubicBezTo>
                    <a:pt x="742" y="272"/>
                    <a:pt x="742" y="272"/>
                    <a:pt x="742" y="272"/>
                  </a:cubicBezTo>
                  <a:cubicBezTo>
                    <a:pt x="742" y="272"/>
                    <a:pt x="742" y="272"/>
                    <a:pt x="741" y="272"/>
                  </a:cubicBezTo>
                  <a:cubicBezTo>
                    <a:pt x="741" y="272"/>
                    <a:pt x="741" y="272"/>
                    <a:pt x="741" y="272"/>
                  </a:cubicBezTo>
                  <a:cubicBezTo>
                    <a:pt x="738" y="279"/>
                    <a:pt x="731" y="282"/>
                    <a:pt x="720" y="282"/>
                  </a:cubicBezTo>
                  <a:cubicBezTo>
                    <a:pt x="719" y="282"/>
                    <a:pt x="718" y="282"/>
                    <a:pt x="718" y="281"/>
                  </a:cubicBezTo>
                  <a:cubicBezTo>
                    <a:pt x="717" y="281"/>
                    <a:pt x="716" y="280"/>
                    <a:pt x="716" y="279"/>
                  </a:cubicBezTo>
                  <a:cubicBezTo>
                    <a:pt x="715" y="277"/>
                    <a:pt x="715" y="275"/>
                    <a:pt x="715" y="271"/>
                  </a:cubicBezTo>
                  <a:cubicBezTo>
                    <a:pt x="715" y="267"/>
                    <a:pt x="715" y="267"/>
                    <a:pt x="715" y="267"/>
                  </a:cubicBezTo>
                  <a:cubicBezTo>
                    <a:pt x="715" y="265"/>
                    <a:pt x="715" y="263"/>
                    <a:pt x="715" y="261"/>
                  </a:cubicBezTo>
                  <a:cubicBezTo>
                    <a:pt x="716" y="260"/>
                    <a:pt x="716" y="259"/>
                    <a:pt x="716" y="259"/>
                  </a:cubicBezTo>
                  <a:cubicBezTo>
                    <a:pt x="717" y="259"/>
                    <a:pt x="718" y="258"/>
                    <a:pt x="719" y="258"/>
                  </a:cubicBezTo>
                  <a:cubicBezTo>
                    <a:pt x="721" y="258"/>
                    <a:pt x="721" y="258"/>
                    <a:pt x="721" y="258"/>
                  </a:cubicBezTo>
                  <a:cubicBezTo>
                    <a:pt x="724" y="258"/>
                    <a:pt x="726" y="259"/>
                    <a:pt x="727" y="259"/>
                  </a:cubicBezTo>
                  <a:cubicBezTo>
                    <a:pt x="728" y="259"/>
                    <a:pt x="729" y="259"/>
                    <a:pt x="729" y="260"/>
                  </a:cubicBezTo>
                  <a:cubicBezTo>
                    <a:pt x="731" y="261"/>
                    <a:pt x="731" y="263"/>
                    <a:pt x="732" y="265"/>
                  </a:cubicBezTo>
                  <a:cubicBezTo>
                    <a:pt x="732" y="266"/>
                    <a:pt x="732" y="266"/>
                    <a:pt x="733" y="266"/>
                  </a:cubicBezTo>
                  <a:cubicBezTo>
                    <a:pt x="733" y="266"/>
                    <a:pt x="733" y="266"/>
                    <a:pt x="734" y="266"/>
                  </a:cubicBezTo>
                  <a:cubicBezTo>
                    <a:pt x="734" y="266"/>
                    <a:pt x="734" y="266"/>
                    <a:pt x="734" y="265"/>
                  </a:cubicBezTo>
                  <a:cubicBezTo>
                    <a:pt x="734" y="263"/>
                    <a:pt x="734" y="263"/>
                    <a:pt x="734" y="263"/>
                  </a:cubicBezTo>
                  <a:cubicBezTo>
                    <a:pt x="734" y="262"/>
                    <a:pt x="734" y="260"/>
                    <a:pt x="733" y="258"/>
                  </a:cubicBezTo>
                  <a:cubicBezTo>
                    <a:pt x="733" y="255"/>
                    <a:pt x="733" y="253"/>
                    <a:pt x="733" y="252"/>
                  </a:cubicBezTo>
                  <a:cubicBezTo>
                    <a:pt x="733" y="252"/>
                    <a:pt x="733" y="251"/>
                    <a:pt x="733" y="251"/>
                  </a:cubicBezTo>
                  <a:cubicBezTo>
                    <a:pt x="733" y="250"/>
                    <a:pt x="733" y="249"/>
                    <a:pt x="733" y="249"/>
                  </a:cubicBezTo>
                  <a:cubicBezTo>
                    <a:pt x="733" y="248"/>
                    <a:pt x="733" y="248"/>
                    <a:pt x="732" y="248"/>
                  </a:cubicBezTo>
                  <a:cubicBezTo>
                    <a:pt x="732" y="248"/>
                    <a:pt x="731" y="248"/>
                    <a:pt x="731" y="249"/>
                  </a:cubicBezTo>
                  <a:cubicBezTo>
                    <a:pt x="730" y="251"/>
                    <a:pt x="730" y="251"/>
                    <a:pt x="730" y="251"/>
                  </a:cubicBezTo>
                  <a:cubicBezTo>
                    <a:pt x="729" y="253"/>
                    <a:pt x="727" y="255"/>
                    <a:pt x="724" y="255"/>
                  </a:cubicBezTo>
                  <a:cubicBezTo>
                    <a:pt x="721" y="255"/>
                    <a:pt x="721" y="255"/>
                    <a:pt x="721" y="255"/>
                  </a:cubicBezTo>
                  <a:cubicBezTo>
                    <a:pt x="719" y="255"/>
                    <a:pt x="719" y="255"/>
                    <a:pt x="719" y="255"/>
                  </a:cubicBezTo>
                  <a:cubicBezTo>
                    <a:pt x="718" y="255"/>
                    <a:pt x="718" y="255"/>
                    <a:pt x="718" y="255"/>
                  </a:cubicBezTo>
                  <a:cubicBezTo>
                    <a:pt x="717" y="255"/>
                    <a:pt x="716" y="255"/>
                    <a:pt x="716" y="254"/>
                  </a:cubicBezTo>
                  <a:cubicBezTo>
                    <a:pt x="715" y="253"/>
                    <a:pt x="715" y="252"/>
                    <a:pt x="715" y="249"/>
                  </a:cubicBezTo>
                  <a:cubicBezTo>
                    <a:pt x="715" y="241"/>
                    <a:pt x="715" y="241"/>
                    <a:pt x="715" y="241"/>
                  </a:cubicBezTo>
                  <a:cubicBezTo>
                    <a:pt x="715" y="239"/>
                    <a:pt x="715" y="239"/>
                    <a:pt x="715" y="239"/>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Power T block">
              <a:extLst>
                <a:ext uri="{FF2B5EF4-FFF2-40B4-BE49-F238E27FC236}">
                  <a16:creationId xmlns:a16="http://schemas.microsoft.com/office/drawing/2014/main" id="{44B6A79B-1686-4F4D-94EE-C07599553804}"/>
                </a:ext>
              </a:extLst>
            </p:cNvPr>
            <p:cNvSpPr>
              <a:spLocks noEditPoints="1"/>
            </p:cNvSpPr>
            <p:nvPr userDrawn="1"/>
          </p:nvSpPr>
          <p:spPr bwMode="auto">
            <a:xfrm>
              <a:off x="3111" y="-4852"/>
              <a:ext cx="5020" cy="5066"/>
            </a:xfrm>
            <a:custGeom>
              <a:avLst/>
              <a:gdLst>
                <a:gd name="T0" fmla="*/ 0 w 285"/>
                <a:gd name="T1" fmla="*/ 0 h 285"/>
                <a:gd name="T2" fmla="*/ 0 w 285"/>
                <a:gd name="T3" fmla="*/ 285 h 285"/>
                <a:gd name="T4" fmla="*/ 285 w 285"/>
                <a:gd name="T5" fmla="*/ 285 h 285"/>
                <a:gd name="T6" fmla="*/ 285 w 285"/>
                <a:gd name="T7" fmla="*/ 0 h 285"/>
                <a:gd name="T8" fmla="*/ 0 w 285"/>
                <a:gd name="T9" fmla="*/ 0 h 285"/>
                <a:gd name="T10" fmla="*/ 249 w 285"/>
                <a:gd name="T11" fmla="*/ 108 h 285"/>
                <a:gd name="T12" fmla="*/ 222 w 285"/>
                <a:gd name="T13" fmla="*/ 108 h 285"/>
                <a:gd name="T14" fmla="*/ 193 w 285"/>
                <a:gd name="T15" fmla="*/ 84 h 285"/>
                <a:gd name="T16" fmla="*/ 167 w 285"/>
                <a:gd name="T17" fmla="*/ 98 h 285"/>
                <a:gd name="T18" fmla="*/ 167 w 285"/>
                <a:gd name="T19" fmla="*/ 188 h 285"/>
                <a:gd name="T20" fmla="*/ 200 w 285"/>
                <a:gd name="T21" fmla="*/ 222 h 285"/>
                <a:gd name="T22" fmla="*/ 200 w 285"/>
                <a:gd name="T23" fmla="*/ 222 h 285"/>
                <a:gd name="T24" fmla="*/ 200 w 285"/>
                <a:gd name="T25" fmla="*/ 249 h 285"/>
                <a:gd name="T26" fmla="*/ 85 w 285"/>
                <a:gd name="T27" fmla="*/ 249 h 285"/>
                <a:gd name="T28" fmla="*/ 85 w 285"/>
                <a:gd name="T29" fmla="*/ 222 h 285"/>
                <a:gd name="T30" fmla="*/ 85 w 285"/>
                <a:gd name="T31" fmla="*/ 222 h 285"/>
                <a:gd name="T32" fmla="*/ 119 w 285"/>
                <a:gd name="T33" fmla="*/ 188 h 285"/>
                <a:gd name="T34" fmla="*/ 119 w 285"/>
                <a:gd name="T35" fmla="*/ 98 h 285"/>
                <a:gd name="T36" fmla="*/ 92 w 285"/>
                <a:gd name="T37" fmla="*/ 84 h 285"/>
                <a:gd name="T38" fmla="*/ 63 w 285"/>
                <a:gd name="T39" fmla="*/ 108 h 285"/>
                <a:gd name="T40" fmla="*/ 36 w 285"/>
                <a:gd name="T41" fmla="*/ 108 h 285"/>
                <a:gd name="T42" fmla="*/ 36 w 285"/>
                <a:gd name="T43" fmla="*/ 36 h 285"/>
                <a:gd name="T44" fmla="*/ 249 w 285"/>
                <a:gd name="T45" fmla="*/ 36 h 285"/>
                <a:gd name="T46" fmla="*/ 249 w 285"/>
                <a:gd name="T47" fmla="*/ 10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0" y="0"/>
                  </a:moveTo>
                  <a:cubicBezTo>
                    <a:pt x="0" y="285"/>
                    <a:pt x="0" y="285"/>
                    <a:pt x="0" y="285"/>
                  </a:cubicBezTo>
                  <a:cubicBezTo>
                    <a:pt x="285" y="285"/>
                    <a:pt x="285" y="285"/>
                    <a:pt x="285" y="285"/>
                  </a:cubicBezTo>
                  <a:cubicBezTo>
                    <a:pt x="285" y="0"/>
                    <a:pt x="285" y="0"/>
                    <a:pt x="285" y="0"/>
                  </a:cubicBezTo>
                  <a:lnTo>
                    <a:pt x="0" y="0"/>
                  </a:lnTo>
                  <a:close/>
                  <a:moveTo>
                    <a:pt x="249" y="108"/>
                  </a:moveTo>
                  <a:cubicBezTo>
                    <a:pt x="222" y="108"/>
                    <a:pt x="222" y="108"/>
                    <a:pt x="222" y="108"/>
                  </a:cubicBezTo>
                  <a:cubicBezTo>
                    <a:pt x="222" y="95"/>
                    <a:pt x="209" y="84"/>
                    <a:pt x="193" y="84"/>
                  </a:cubicBezTo>
                  <a:cubicBezTo>
                    <a:pt x="181" y="84"/>
                    <a:pt x="171" y="90"/>
                    <a:pt x="167" y="98"/>
                  </a:cubicBezTo>
                  <a:cubicBezTo>
                    <a:pt x="167" y="188"/>
                    <a:pt x="167" y="188"/>
                    <a:pt x="167" y="188"/>
                  </a:cubicBezTo>
                  <a:cubicBezTo>
                    <a:pt x="167" y="207"/>
                    <a:pt x="181" y="222"/>
                    <a:pt x="200" y="222"/>
                  </a:cubicBezTo>
                  <a:cubicBezTo>
                    <a:pt x="200" y="222"/>
                    <a:pt x="200" y="222"/>
                    <a:pt x="200" y="222"/>
                  </a:cubicBezTo>
                  <a:cubicBezTo>
                    <a:pt x="200" y="249"/>
                    <a:pt x="200" y="249"/>
                    <a:pt x="200" y="249"/>
                  </a:cubicBezTo>
                  <a:cubicBezTo>
                    <a:pt x="85" y="249"/>
                    <a:pt x="85" y="249"/>
                    <a:pt x="85" y="249"/>
                  </a:cubicBezTo>
                  <a:cubicBezTo>
                    <a:pt x="85" y="222"/>
                    <a:pt x="85" y="222"/>
                    <a:pt x="85" y="222"/>
                  </a:cubicBezTo>
                  <a:cubicBezTo>
                    <a:pt x="85" y="222"/>
                    <a:pt x="85" y="222"/>
                    <a:pt x="85" y="222"/>
                  </a:cubicBezTo>
                  <a:cubicBezTo>
                    <a:pt x="104" y="222"/>
                    <a:pt x="119" y="207"/>
                    <a:pt x="119" y="188"/>
                  </a:cubicBezTo>
                  <a:cubicBezTo>
                    <a:pt x="119" y="98"/>
                    <a:pt x="119" y="98"/>
                    <a:pt x="119" y="98"/>
                  </a:cubicBezTo>
                  <a:cubicBezTo>
                    <a:pt x="114" y="90"/>
                    <a:pt x="104" y="84"/>
                    <a:pt x="92" y="84"/>
                  </a:cubicBezTo>
                  <a:cubicBezTo>
                    <a:pt x="76" y="84"/>
                    <a:pt x="63" y="95"/>
                    <a:pt x="63" y="108"/>
                  </a:cubicBezTo>
                  <a:cubicBezTo>
                    <a:pt x="36" y="108"/>
                    <a:pt x="36" y="108"/>
                    <a:pt x="36" y="108"/>
                  </a:cubicBezTo>
                  <a:cubicBezTo>
                    <a:pt x="36" y="36"/>
                    <a:pt x="36" y="36"/>
                    <a:pt x="36" y="36"/>
                  </a:cubicBezTo>
                  <a:cubicBezTo>
                    <a:pt x="249" y="36"/>
                    <a:pt x="249" y="36"/>
                    <a:pt x="249" y="36"/>
                  </a:cubicBezTo>
                  <a:lnTo>
                    <a:pt x="249" y="108"/>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45135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Photo 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C7307B-043D-4B98-899E-9133B9F1219F}"/>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1CC106-579D-4E1D-BB51-B1482A571F2C}"/>
              </a:ext>
            </a:extLst>
          </p:cNvPr>
          <p:cNvSpPr>
            <a:spLocks noGrp="1"/>
          </p:cNvSpPr>
          <p:nvPr>
            <p:ph type="title" hasCustomPrompt="1"/>
          </p:nvPr>
        </p:nvSpPr>
        <p:spPr>
          <a:xfrm>
            <a:off x="457200" y="228601"/>
            <a:ext cx="5430253" cy="1123761"/>
          </a:xfrm>
        </p:spPr>
        <p:txBody>
          <a:bodyPr>
            <a:normAutofit/>
          </a:bodyPr>
          <a:lstStyle>
            <a:lvl1pPr>
              <a:defRPr sz="3600"/>
            </a:lvl1pPr>
          </a:lstStyle>
          <a:p>
            <a:r>
              <a:rPr lang="en-US" dirty="0"/>
              <a:t>Title</a:t>
            </a:r>
          </a:p>
        </p:txBody>
      </p:sp>
      <p:grpSp>
        <p:nvGrpSpPr>
          <p:cNvPr id="21" name="UTK Horiz_R">
            <a:extLst>
              <a:ext uri="{FF2B5EF4-FFF2-40B4-BE49-F238E27FC236}">
                <a16:creationId xmlns:a16="http://schemas.microsoft.com/office/drawing/2014/main" id="{2991031E-C7AE-4493-8C96-C3151DB3E1A2}"/>
              </a:ext>
            </a:extLst>
          </p:cNvPr>
          <p:cNvGrpSpPr>
            <a:grpSpLocks noChangeAspect="1"/>
          </p:cNvGrpSpPr>
          <p:nvPr userDrawn="1"/>
        </p:nvGrpSpPr>
        <p:grpSpPr bwMode="auto">
          <a:xfrm>
            <a:off x="10557955" y="6320597"/>
            <a:ext cx="1404165" cy="315023"/>
            <a:chOff x="0" y="1299"/>
            <a:chExt cx="7680" cy="1723"/>
          </a:xfrm>
        </p:grpSpPr>
        <p:sp>
          <p:nvSpPr>
            <p:cNvPr id="23" name="T fill" hidden="1">
              <a:extLst>
                <a:ext uri="{FF2B5EF4-FFF2-40B4-BE49-F238E27FC236}">
                  <a16:creationId xmlns:a16="http://schemas.microsoft.com/office/drawing/2014/main" id="{5E766D9E-C355-4F23-9497-1EE06D978A5C}"/>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Type">
              <a:extLst>
                <a:ext uri="{FF2B5EF4-FFF2-40B4-BE49-F238E27FC236}">
                  <a16:creationId xmlns:a16="http://schemas.microsoft.com/office/drawing/2014/main" id="{C5877A75-DC2C-43D1-9483-770B0C260E0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Power T">
              <a:extLst>
                <a:ext uri="{FF2B5EF4-FFF2-40B4-BE49-F238E27FC236}">
                  <a16:creationId xmlns:a16="http://schemas.microsoft.com/office/drawing/2014/main" id="{15A6F2AE-744A-4D21-AD09-13F9F14CD3E1}"/>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7" name="Content Placeholder 26">
            <a:extLst>
              <a:ext uri="{FF2B5EF4-FFF2-40B4-BE49-F238E27FC236}">
                <a16:creationId xmlns:a16="http://schemas.microsoft.com/office/drawing/2014/main" id="{FEE59F0B-09B7-492D-83C1-6FBDA0B8D1D2}"/>
              </a:ext>
            </a:extLst>
          </p:cNvPr>
          <p:cNvSpPr>
            <a:spLocks noGrp="1"/>
          </p:cNvSpPr>
          <p:nvPr>
            <p:ph sz="quarter" idx="13"/>
          </p:nvPr>
        </p:nvSpPr>
        <p:spPr>
          <a:xfrm>
            <a:off x="457200" y="1825625"/>
            <a:ext cx="5430253" cy="40574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CC121225-E67C-437E-834A-25CD1B32DE5C}"/>
              </a:ext>
            </a:extLst>
          </p:cNvPr>
          <p:cNvSpPr>
            <a:spLocks noGrp="1"/>
          </p:cNvSpPr>
          <p:nvPr>
            <p:ph type="pic" sz="quarter" idx="14"/>
          </p:nvPr>
        </p:nvSpPr>
        <p:spPr>
          <a:xfrm>
            <a:off x="6096000" y="-1"/>
            <a:ext cx="6096000" cy="6115552"/>
          </a:xfrm>
          <a:solidFill>
            <a:srgbClr val="BFBFBF">
              <a:alpha val="49804"/>
            </a:srgbClr>
          </a:solidFill>
          <a:ln w="28575">
            <a:noFill/>
          </a:ln>
        </p:spPr>
        <p:txBody>
          <a:bodyPr vert="horz" lIns="0" tIns="0" rIns="0" bIns="0" rtlCol="0" anchor="ctr">
            <a:normAutofit/>
          </a:bodyPr>
          <a:lstStyle>
            <a:lvl1pPr marL="0" indent="0" algn="ctr">
              <a:buNone/>
              <a:defRPr lang="en-US"/>
            </a:lvl1pPr>
          </a:lstStyle>
          <a:p>
            <a:pPr marL="228600" lvl="0" indent="-228600" algn="ctr"/>
            <a:endParaRPr lang="en-US" dirty="0"/>
          </a:p>
        </p:txBody>
      </p:sp>
      <p:sp>
        <p:nvSpPr>
          <p:cNvPr id="13" name="Date Placeholder 4">
            <a:extLst>
              <a:ext uri="{FF2B5EF4-FFF2-40B4-BE49-F238E27FC236}">
                <a16:creationId xmlns:a16="http://schemas.microsoft.com/office/drawing/2014/main" id="{1A07FCD8-3BB1-4FF9-A3B5-7C203A60B039}"/>
              </a:ext>
            </a:extLst>
          </p:cNvPr>
          <p:cNvSpPr>
            <a:spLocks noGrp="1"/>
          </p:cNvSpPr>
          <p:nvPr>
            <p:ph type="dt" sz="half" idx="10"/>
          </p:nvPr>
        </p:nvSpPr>
        <p:spPr>
          <a:xfrm>
            <a:off x="-1221327" y="6484845"/>
            <a:ext cx="431800" cy="365125"/>
          </a:xfrm>
        </p:spPr>
        <p:txBody>
          <a:bodyPr/>
          <a:lstStyle/>
          <a:p>
            <a:fld id="{5086EEDE-BA05-4065-8F59-194B2856E18C}" type="datetime1">
              <a:rPr lang="en-US" smtClean="0"/>
              <a:t>4/11/2025</a:t>
            </a:fld>
            <a:endParaRPr lang="en-US" dirty="0"/>
          </a:p>
        </p:txBody>
      </p:sp>
      <p:sp>
        <p:nvSpPr>
          <p:cNvPr id="14" name="Footer Placeholder 5">
            <a:extLst>
              <a:ext uri="{FF2B5EF4-FFF2-40B4-BE49-F238E27FC236}">
                <a16:creationId xmlns:a16="http://schemas.microsoft.com/office/drawing/2014/main" id="{305104F7-00AD-4F64-874E-304171A424FA}"/>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C9B1989F-4896-4364-B631-428DE2B76A45}"/>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252899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C7307B-043D-4B98-899E-9133B9F1219F}"/>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1CC106-579D-4E1D-BB51-B1482A571F2C}"/>
              </a:ext>
            </a:extLst>
          </p:cNvPr>
          <p:cNvSpPr>
            <a:spLocks noGrp="1"/>
          </p:cNvSpPr>
          <p:nvPr>
            <p:ph type="title" hasCustomPrompt="1"/>
          </p:nvPr>
        </p:nvSpPr>
        <p:spPr>
          <a:xfrm>
            <a:off x="6304547" y="228601"/>
            <a:ext cx="5430253" cy="1123761"/>
          </a:xfrm>
        </p:spPr>
        <p:txBody>
          <a:bodyPr>
            <a:normAutofit/>
          </a:bodyPr>
          <a:lstStyle>
            <a:lvl1pPr>
              <a:defRPr sz="3600"/>
            </a:lvl1pPr>
          </a:lstStyle>
          <a:p>
            <a:r>
              <a:rPr lang="en-US" dirty="0"/>
              <a:t>Title</a:t>
            </a:r>
          </a:p>
        </p:txBody>
      </p:sp>
      <p:grpSp>
        <p:nvGrpSpPr>
          <p:cNvPr id="21" name="UTK Horiz_R">
            <a:extLst>
              <a:ext uri="{FF2B5EF4-FFF2-40B4-BE49-F238E27FC236}">
                <a16:creationId xmlns:a16="http://schemas.microsoft.com/office/drawing/2014/main" id="{2991031E-C7AE-4493-8C96-C3151DB3E1A2}"/>
              </a:ext>
            </a:extLst>
          </p:cNvPr>
          <p:cNvGrpSpPr>
            <a:grpSpLocks noChangeAspect="1"/>
          </p:cNvGrpSpPr>
          <p:nvPr userDrawn="1"/>
        </p:nvGrpSpPr>
        <p:grpSpPr bwMode="auto">
          <a:xfrm>
            <a:off x="10557955" y="6320597"/>
            <a:ext cx="1404165" cy="315023"/>
            <a:chOff x="0" y="1299"/>
            <a:chExt cx="7680" cy="1723"/>
          </a:xfrm>
        </p:grpSpPr>
        <p:sp>
          <p:nvSpPr>
            <p:cNvPr id="23" name="T fill" hidden="1">
              <a:extLst>
                <a:ext uri="{FF2B5EF4-FFF2-40B4-BE49-F238E27FC236}">
                  <a16:creationId xmlns:a16="http://schemas.microsoft.com/office/drawing/2014/main" id="{5E766D9E-C355-4F23-9497-1EE06D978A5C}"/>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Type">
              <a:extLst>
                <a:ext uri="{FF2B5EF4-FFF2-40B4-BE49-F238E27FC236}">
                  <a16:creationId xmlns:a16="http://schemas.microsoft.com/office/drawing/2014/main" id="{C5877A75-DC2C-43D1-9483-770B0C260E0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Power T">
              <a:extLst>
                <a:ext uri="{FF2B5EF4-FFF2-40B4-BE49-F238E27FC236}">
                  <a16:creationId xmlns:a16="http://schemas.microsoft.com/office/drawing/2014/main" id="{15A6F2AE-744A-4D21-AD09-13F9F14CD3E1}"/>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7" name="Content Placeholder 26">
            <a:extLst>
              <a:ext uri="{FF2B5EF4-FFF2-40B4-BE49-F238E27FC236}">
                <a16:creationId xmlns:a16="http://schemas.microsoft.com/office/drawing/2014/main" id="{FEE59F0B-09B7-492D-83C1-6FBDA0B8D1D2}"/>
              </a:ext>
            </a:extLst>
          </p:cNvPr>
          <p:cNvSpPr>
            <a:spLocks noGrp="1"/>
          </p:cNvSpPr>
          <p:nvPr>
            <p:ph sz="quarter" idx="13"/>
          </p:nvPr>
        </p:nvSpPr>
        <p:spPr>
          <a:xfrm>
            <a:off x="6304547" y="1825625"/>
            <a:ext cx="5430253" cy="40574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CC121225-E67C-437E-834A-25CD1B32DE5C}"/>
              </a:ext>
            </a:extLst>
          </p:cNvPr>
          <p:cNvSpPr>
            <a:spLocks noGrp="1"/>
          </p:cNvSpPr>
          <p:nvPr>
            <p:ph type="pic" sz="quarter" idx="14"/>
          </p:nvPr>
        </p:nvSpPr>
        <p:spPr>
          <a:xfrm>
            <a:off x="0" y="0"/>
            <a:ext cx="6096000" cy="6111689"/>
          </a:xfrm>
          <a:solidFill>
            <a:srgbClr val="BFBFBF">
              <a:alpha val="49804"/>
            </a:srgbClr>
          </a:solidFill>
          <a:ln w="28575">
            <a:noFill/>
          </a:ln>
        </p:spPr>
        <p:txBody>
          <a:bodyPr vert="horz" lIns="0" tIns="0" rIns="0" bIns="0" rtlCol="0" anchor="ctr">
            <a:normAutofit/>
          </a:bodyPr>
          <a:lstStyle>
            <a:lvl1pPr marL="0" indent="0" algn="ctr">
              <a:buNone/>
              <a:defRPr lang="en-US"/>
            </a:lvl1pPr>
          </a:lstStyle>
          <a:p>
            <a:pPr marL="228600" lvl="0" indent="-228600" algn="ctr"/>
            <a:endParaRPr lang="en-US" dirty="0"/>
          </a:p>
        </p:txBody>
      </p:sp>
      <p:sp>
        <p:nvSpPr>
          <p:cNvPr id="13" name="Date Placeholder 4">
            <a:extLst>
              <a:ext uri="{FF2B5EF4-FFF2-40B4-BE49-F238E27FC236}">
                <a16:creationId xmlns:a16="http://schemas.microsoft.com/office/drawing/2014/main" id="{7D760A07-345B-40F2-B8C0-6C66BB4CAB21}"/>
              </a:ext>
            </a:extLst>
          </p:cNvPr>
          <p:cNvSpPr>
            <a:spLocks noGrp="1"/>
          </p:cNvSpPr>
          <p:nvPr>
            <p:ph type="dt" sz="half" idx="10"/>
          </p:nvPr>
        </p:nvSpPr>
        <p:spPr>
          <a:xfrm>
            <a:off x="-1221327" y="6484845"/>
            <a:ext cx="431800" cy="365125"/>
          </a:xfrm>
        </p:spPr>
        <p:txBody>
          <a:bodyPr/>
          <a:lstStyle/>
          <a:p>
            <a:fld id="{436D94FE-7898-4ECF-929B-6B28AECCE3BB}" type="datetime1">
              <a:rPr lang="en-US" smtClean="0"/>
              <a:t>4/11/2025</a:t>
            </a:fld>
            <a:endParaRPr lang="en-US" dirty="0"/>
          </a:p>
        </p:txBody>
      </p:sp>
      <p:sp>
        <p:nvSpPr>
          <p:cNvPr id="14" name="Footer Placeholder 5">
            <a:extLst>
              <a:ext uri="{FF2B5EF4-FFF2-40B4-BE49-F238E27FC236}">
                <a16:creationId xmlns:a16="http://schemas.microsoft.com/office/drawing/2014/main" id="{17B40D33-171A-4D6F-AC92-C54E722F5A69}"/>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FAB2FE1A-CC7E-4520-92C6-384EC2F09BA1}"/>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314370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4DB656-2AD3-4B6D-B912-AA14E43934E2}"/>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UTK Horiz_R">
            <a:extLst>
              <a:ext uri="{FF2B5EF4-FFF2-40B4-BE49-F238E27FC236}">
                <a16:creationId xmlns:a16="http://schemas.microsoft.com/office/drawing/2014/main" id="{A2B702E1-95B6-4EC2-9232-1A178B938F60}"/>
              </a:ext>
            </a:extLst>
          </p:cNvPr>
          <p:cNvGrpSpPr>
            <a:grpSpLocks noChangeAspect="1"/>
          </p:cNvGrpSpPr>
          <p:nvPr userDrawn="1"/>
        </p:nvGrpSpPr>
        <p:grpSpPr bwMode="auto">
          <a:xfrm>
            <a:off x="10557955" y="6320597"/>
            <a:ext cx="1404165" cy="315023"/>
            <a:chOff x="0" y="1299"/>
            <a:chExt cx="7680" cy="1723"/>
          </a:xfrm>
        </p:grpSpPr>
        <p:sp>
          <p:nvSpPr>
            <p:cNvPr id="8" name="T fill" hidden="1">
              <a:extLst>
                <a:ext uri="{FF2B5EF4-FFF2-40B4-BE49-F238E27FC236}">
                  <a16:creationId xmlns:a16="http://schemas.microsoft.com/office/drawing/2014/main" id="{9CEE6628-1386-4A0C-BAFF-931C89F3C09E}"/>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Type">
              <a:extLst>
                <a:ext uri="{FF2B5EF4-FFF2-40B4-BE49-F238E27FC236}">
                  <a16:creationId xmlns:a16="http://schemas.microsoft.com/office/drawing/2014/main" id="{92B6B725-8893-4D4A-814B-E6809FB6FE85}"/>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Power T">
              <a:extLst>
                <a:ext uri="{FF2B5EF4-FFF2-40B4-BE49-F238E27FC236}">
                  <a16:creationId xmlns:a16="http://schemas.microsoft.com/office/drawing/2014/main" id="{EA4F30E0-A25B-4F95-AB11-7478B8BDBDF9}"/>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Picture Placeholder 14">
            <a:extLst>
              <a:ext uri="{FF2B5EF4-FFF2-40B4-BE49-F238E27FC236}">
                <a16:creationId xmlns:a16="http://schemas.microsoft.com/office/drawing/2014/main" id="{9A9D0E8A-079C-469C-8EFD-E5B886491A2B}"/>
              </a:ext>
            </a:extLst>
          </p:cNvPr>
          <p:cNvSpPr>
            <a:spLocks noGrp="1"/>
          </p:cNvSpPr>
          <p:nvPr>
            <p:ph type="pic" sz="quarter" idx="13" hasCustomPrompt="1"/>
          </p:nvPr>
        </p:nvSpPr>
        <p:spPr>
          <a:xfrm>
            <a:off x="0" y="0"/>
            <a:ext cx="12192000" cy="6127750"/>
          </a:xfrm>
          <a:solidFill>
            <a:schemeClr val="bg1"/>
          </a:solidFill>
        </p:spPr>
        <p:txBody>
          <a:bodyPr anchor="ctr"/>
          <a:lstStyle>
            <a:lvl1pPr marL="0" indent="0" algn="ctr">
              <a:buNone/>
              <a:defRPr>
                <a:solidFill>
                  <a:srgbClr val="58595B"/>
                </a:solidFill>
              </a:defRPr>
            </a:lvl1pPr>
          </a:lstStyle>
          <a:p>
            <a:r>
              <a:rPr lang="en-US" dirty="0"/>
              <a:t>Click icon to add photo</a:t>
            </a:r>
          </a:p>
        </p:txBody>
      </p:sp>
      <p:sp>
        <p:nvSpPr>
          <p:cNvPr id="17" name="Date Placeholder 4">
            <a:extLst>
              <a:ext uri="{FF2B5EF4-FFF2-40B4-BE49-F238E27FC236}">
                <a16:creationId xmlns:a16="http://schemas.microsoft.com/office/drawing/2014/main" id="{7F062795-CA06-4DC5-8E36-E1CCB2360C9B}"/>
              </a:ext>
            </a:extLst>
          </p:cNvPr>
          <p:cNvSpPr>
            <a:spLocks noGrp="1"/>
          </p:cNvSpPr>
          <p:nvPr>
            <p:ph type="dt" sz="half" idx="10"/>
          </p:nvPr>
        </p:nvSpPr>
        <p:spPr>
          <a:xfrm>
            <a:off x="-1221327" y="6484845"/>
            <a:ext cx="431800" cy="365125"/>
          </a:xfrm>
        </p:spPr>
        <p:txBody>
          <a:bodyPr/>
          <a:lstStyle/>
          <a:p>
            <a:fld id="{F08B39CE-8ABF-425D-BA1E-49997EDB43F5}" type="datetime1">
              <a:rPr lang="en-US" smtClean="0"/>
              <a:t>4/11/2025</a:t>
            </a:fld>
            <a:endParaRPr lang="en-US" dirty="0"/>
          </a:p>
        </p:txBody>
      </p:sp>
      <p:sp>
        <p:nvSpPr>
          <p:cNvPr id="18" name="Footer Placeholder 5">
            <a:extLst>
              <a:ext uri="{FF2B5EF4-FFF2-40B4-BE49-F238E27FC236}">
                <a16:creationId xmlns:a16="http://schemas.microsoft.com/office/drawing/2014/main" id="{1561DC46-605C-45B1-B99A-70446236E1F5}"/>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9" name="Slide Number Placeholder 6">
            <a:extLst>
              <a:ext uri="{FF2B5EF4-FFF2-40B4-BE49-F238E27FC236}">
                <a16:creationId xmlns:a16="http://schemas.microsoft.com/office/drawing/2014/main" id="{7B995BD6-CFF3-4E17-8ED0-5D87EFF6569E}"/>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210544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x_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5720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4651708" cy="6111689"/>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Rectangle 7">
            <a:extLst>
              <a:ext uri="{FF2B5EF4-FFF2-40B4-BE49-F238E27FC236}">
                <a16:creationId xmlns:a16="http://schemas.microsoft.com/office/drawing/2014/main" id="{1E1A3C71-0AD6-4ACF-A079-D135E8EA5753}"/>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UTK Horiz_R">
            <a:extLst>
              <a:ext uri="{FF2B5EF4-FFF2-40B4-BE49-F238E27FC236}">
                <a16:creationId xmlns:a16="http://schemas.microsoft.com/office/drawing/2014/main" id="{D7C10C60-F0E9-401E-B1AE-78D7FB31A82C}"/>
              </a:ext>
            </a:extLst>
          </p:cNvPr>
          <p:cNvGrpSpPr>
            <a:grpSpLocks noChangeAspect="1"/>
          </p:cNvGrpSpPr>
          <p:nvPr userDrawn="1"/>
        </p:nvGrpSpPr>
        <p:grpSpPr bwMode="auto">
          <a:xfrm>
            <a:off x="10557955" y="6320597"/>
            <a:ext cx="1404165" cy="315023"/>
            <a:chOff x="0" y="1299"/>
            <a:chExt cx="7680" cy="1723"/>
          </a:xfrm>
        </p:grpSpPr>
        <p:sp>
          <p:nvSpPr>
            <p:cNvPr id="10" name="T fill" hidden="1">
              <a:extLst>
                <a:ext uri="{FF2B5EF4-FFF2-40B4-BE49-F238E27FC236}">
                  <a16:creationId xmlns:a16="http://schemas.microsoft.com/office/drawing/2014/main" id="{B889472D-3CF6-4D76-91CD-B15AAC818514}"/>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Type">
              <a:extLst>
                <a:ext uri="{FF2B5EF4-FFF2-40B4-BE49-F238E27FC236}">
                  <a16:creationId xmlns:a16="http://schemas.microsoft.com/office/drawing/2014/main" id="{190C6F36-943D-480A-BEC4-9FE959EFF656}"/>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Power T">
              <a:extLst>
                <a:ext uri="{FF2B5EF4-FFF2-40B4-BE49-F238E27FC236}">
                  <a16:creationId xmlns:a16="http://schemas.microsoft.com/office/drawing/2014/main" id="{052FB503-AC74-4C64-8176-0EFA65B53C00}"/>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 name="Date Placeholder 4">
            <a:extLst>
              <a:ext uri="{FF2B5EF4-FFF2-40B4-BE49-F238E27FC236}">
                <a16:creationId xmlns:a16="http://schemas.microsoft.com/office/drawing/2014/main" id="{AF16959D-9AE7-4935-A4C3-FABF62F23011}"/>
              </a:ext>
            </a:extLst>
          </p:cNvPr>
          <p:cNvSpPr>
            <a:spLocks noGrp="1"/>
          </p:cNvSpPr>
          <p:nvPr>
            <p:ph type="dt" sz="half" idx="10"/>
          </p:nvPr>
        </p:nvSpPr>
        <p:spPr>
          <a:xfrm>
            <a:off x="-1221327" y="6484845"/>
            <a:ext cx="431800" cy="365125"/>
          </a:xfrm>
        </p:spPr>
        <p:txBody>
          <a:bodyPr/>
          <a:lstStyle/>
          <a:p>
            <a:fld id="{E309653B-1C92-4260-9E8D-026E26E9E327}" type="datetime1">
              <a:rPr lang="en-US" smtClean="0"/>
              <a:t>4/11/2025</a:t>
            </a:fld>
            <a:endParaRPr lang="en-US" dirty="0"/>
          </a:p>
        </p:txBody>
      </p:sp>
      <p:sp>
        <p:nvSpPr>
          <p:cNvPr id="14" name="Footer Placeholder 5">
            <a:extLst>
              <a:ext uri="{FF2B5EF4-FFF2-40B4-BE49-F238E27FC236}">
                <a16:creationId xmlns:a16="http://schemas.microsoft.com/office/drawing/2014/main" id="{2743C078-638D-46A7-9156-199899A36E9B}"/>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2083A4D7-C72A-44AE-89CA-8687C3F05C3E}"/>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304413017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X_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57199"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4651708" cy="299325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7540292" y="3118440"/>
            <a:ext cx="4651708" cy="299325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2" name="Rectangle 11">
            <a:extLst>
              <a:ext uri="{FF2B5EF4-FFF2-40B4-BE49-F238E27FC236}">
                <a16:creationId xmlns:a16="http://schemas.microsoft.com/office/drawing/2014/main" id="{F5597226-AD9A-4716-950C-2928B604B015}"/>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UTK Horiz_R">
            <a:extLst>
              <a:ext uri="{FF2B5EF4-FFF2-40B4-BE49-F238E27FC236}">
                <a16:creationId xmlns:a16="http://schemas.microsoft.com/office/drawing/2014/main" id="{718A085F-99B6-4121-8D97-F7ADEAE38286}"/>
              </a:ext>
            </a:extLst>
          </p:cNvPr>
          <p:cNvGrpSpPr>
            <a:grpSpLocks noChangeAspect="1"/>
          </p:cNvGrpSpPr>
          <p:nvPr userDrawn="1"/>
        </p:nvGrpSpPr>
        <p:grpSpPr bwMode="auto">
          <a:xfrm>
            <a:off x="10557955" y="6320597"/>
            <a:ext cx="1404165" cy="315023"/>
            <a:chOff x="0" y="1299"/>
            <a:chExt cx="7680" cy="1723"/>
          </a:xfrm>
        </p:grpSpPr>
        <p:sp>
          <p:nvSpPr>
            <p:cNvPr id="15" name="T fill" hidden="1">
              <a:extLst>
                <a:ext uri="{FF2B5EF4-FFF2-40B4-BE49-F238E27FC236}">
                  <a16:creationId xmlns:a16="http://schemas.microsoft.com/office/drawing/2014/main" id="{42CFF7CA-4085-4288-93EF-5223B2723913}"/>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Type">
              <a:extLst>
                <a:ext uri="{FF2B5EF4-FFF2-40B4-BE49-F238E27FC236}">
                  <a16:creationId xmlns:a16="http://schemas.microsoft.com/office/drawing/2014/main" id="{51D92B88-0AB2-4F0A-A1A6-80F8B57284F7}"/>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Power T">
              <a:extLst>
                <a:ext uri="{FF2B5EF4-FFF2-40B4-BE49-F238E27FC236}">
                  <a16:creationId xmlns:a16="http://schemas.microsoft.com/office/drawing/2014/main" id="{EC77DE78-3A63-4148-83D9-26B717E25F3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Date Placeholder 4">
            <a:extLst>
              <a:ext uri="{FF2B5EF4-FFF2-40B4-BE49-F238E27FC236}">
                <a16:creationId xmlns:a16="http://schemas.microsoft.com/office/drawing/2014/main" id="{6A660581-A64E-4983-8D6C-F96F89E7E491}"/>
              </a:ext>
            </a:extLst>
          </p:cNvPr>
          <p:cNvSpPr>
            <a:spLocks noGrp="1"/>
          </p:cNvSpPr>
          <p:nvPr>
            <p:ph type="dt" sz="half" idx="10"/>
          </p:nvPr>
        </p:nvSpPr>
        <p:spPr>
          <a:xfrm>
            <a:off x="-1221327" y="6484845"/>
            <a:ext cx="431800" cy="365125"/>
          </a:xfrm>
        </p:spPr>
        <p:txBody>
          <a:bodyPr/>
          <a:lstStyle/>
          <a:p>
            <a:fld id="{099219A7-F691-427A-8B47-C4003934F0E7}" type="datetime1">
              <a:rPr lang="en-US" smtClean="0"/>
              <a:t>4/11/2025</a:t>
            </a:fld>
            <a:endParaRPr lang="en-US" dirty="0"/>
          </a:p>
        </p:txBody>
      </p:sp>
      <p:sp>
        <p:nvSpPr>
          <p:cNvPr id="19" name="Footer Placeholder 5">
            <a:extLst>
              <a:ext uri="{FF2B5EF4-FFF2-40B4-BE49-F238E27FC236}">
                <a16:creationId xmlns:a16="http://schemas.microsoft.com/office/drawing/2014/main" id="{F8F2701F-D63A-4BC7-B67D-E3D34B1141D5}"/>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20" name="Slide Number Placeholder 6">
            <a:extLst>
              <a:ext uri="{FF2B5EF4-FFF2-40B4-BE49-F238E27FC236}">
                <a16:creationId xmlns:a16="http://schemas.microsoft.com/office/drawing/2014/main" id="{D952F882-7811-40A1-A211-934FAF3650BC}"/>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16129356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X_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57199"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4651708" cy="1953771"/>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7540292" y="2072644"/>
            <a:ext cx="4651708" cy="1953771"/>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7540292" y="4145288"/>
            <a:ext cx="4651708"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3" name="Rectangle 12">
            <a:extLst>
              <a:ext uri="{FF2B5EF4-FFF2-40B4-BE49-F238E27FC236}">
                <a16:creationId xmlns:a16="http://schemas.microsoft.com/office/drawing/2014/main" id="{67F44072-A04B-4000-A688-7203EC9CF963}"/>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UTK Horiz_R">
            <a:extLst>
              <a:ext uri="{FF2B5EF4-FFF2-40B4-BE49-F238E27FC236}">
                <a16:creationId xmlns:a16="http://schemas.microsoft.com/office/drawing/2014/main" id="{50421D3A-B1D9-4300-9623-D4856361FB28}"/>
              </a:ext>
            </a:extLst>
          </p:cNvPr>
          <p:cNvGrpSpPr>
            <a:grpSpLocks noChangeAspect="1"/>
          </p:cNvGrpSpPr>
          <p:nvPr userDrawn="1"/>
        </p:nvGrpSpPr>
        <p:grpSpPr bwMode="auto">
          <a:xfrm>
            <a:off x="10557955" y="6320597"/>
            <a:ext cx="1404165" cy="315023"/>
            <a:chOff x="0" y="1299"/>
            <a:chExt cx="7680" cy="1723"/>
          </a:xfrm>
        </p:grpSpPr>
        <p:sp>
          <p:nvSpPr>
            <p:cNvPr id="16" name="T fill" hidden="1">
              <a:extLst>
                <a:ext uri="{FF2B5EF4-FFF2-40B4-BE49-F238E27FC236}">
                  <a16:creationId xmlns:a16="http://schemas.microsoft.com/office/drawing/2014/main" id="{309CFCAE-C8F8-4222-B741-8849F837A5B6}"/>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Type">
              <a:extLst>
                <a:ext uri="{FF2B5EF4-FFF2-40B4-BE49-F238E27FC236}">
                  <a16:creationId xmlns:a16="http://schemas.microsoft.com/office/drawing/2014/main" id="{A7BBD575-A22C-46DE-A4B8-938B1D76C701}"/>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Power T">
              <a:extLst>
                <a:ext uri="{FF2B5EF4-FFF2-40B4-BE49-F238E27FC236}">
                  <a16:creationId xmlns:a16="http://schemas.microsoft.com/office/drawing/2014/main" id="{AB9B021B-C7DD-4DBF-B4C8-806441F2EFDA}"/>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2" name="Date Placeholder 4">
            <a:extLst>
              <a:ext uri="{FF2B5EF4-FFF2-40B4-BE49-F238E27FC236}">
                <a16:creationId xmlns:a16="http://schemas.microsoft.com/office/drawing/2014/main" id="{1983403D-46E0-49C1-8379-5F44BC70C576}"/>
              </a:ext>
            </a:extLst>
          </p:cNvPr>
          <p:cNvSpPr>
            <a:spLocks noGrp="1"/>
          </p:cNvSpPr>
          <p:nvPr>
            <p:ph type="dt" sz="half" idx="10"/>
          </p:nvPr>
        </p:nvSpPr>
        <p:spPr>
          <a:xfrm>
            <a:off x="-1221327" y="6484845"/>
            <a:ext cx="431800" cy="365125"/>
          </a:xfrm>
        </p:spPr>
        <p:txBody>
          <a:bodyPr/>
          <a:lstStyle/>
          <a:p>
            <a:fld id="{B3C0DD6D-F5F3-4A3D-9CE3-D344E40C34D3}" type="datetime1">
              <a:rPr lang="en-US" smtClean="0"/>
              <a:t>4/11/2025</a:t>
            </a:fld>
            <a:endParaRPr lang="en-US" dirty="0"/>
          </a:p>
        </p:txBody>
      </p:sp>
      <p:sp>
        <p:nvSpPr>
          <p:cNvPr id="14" name="Footer Placeholder 5">
            <a:extLst>
              <a:ext uri="{FF2B5EF4-FFF2-40B4-BE49-F238E27FC236}">
                <a16:creationId xmlns:a16="http://schemas.microsoft.com/office/drawing/2014/main" id="{A8F40A6D-8084-4FCA-B313-F4BDA53F93E3}"/>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9" name="Slide Number Placeholder 6">
            <a:extLst>
              <a:ext uri="{FF2B5EF4-FFF2-40B4-BE49-F238E27FC236}">
                <a16:creationId xmlns:a16="http://schemas.microsoft.com/office/drawing/2014/main" id="{AF78E67F-46D6-4034-ABF3-1AD6D8932CC1}"/>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400772838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4X_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57199"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4651708" cy="195377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7540292" y="2072644"/>
            <a:ext cx="2263242" cy="195377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7540290" y="4145288"/>
            <a:ext cx="4651709"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0" name="Picture Placeholder 8">
            <a:extLst>
              <a:ext uri="{FF2B5EF4-FFF2-40B4-BE49-F238E27FC236}">
                <a16:creationId xmlns:a16="http://schemas.microsoft.com/office/drawing/2014/main" id="{B770C8F7-8D2A-4B6A-BF61-24775C13A405}"/>
              </a:ext>
            </a:extLst>
          </p:cNvPr>
          <p:cNvSpPr>
            <a:spLocks noGrp="1"/>
          </p:cNvSpPr>
          <p:nvPr>
            <p:ph type="pic" sz="quarter" idx="19" hasCustomPrompt="1"/>
          </p:nvPr>
        </p:nvSpPr>
        <p:spPr>
          <a:xfrm>
            <a:off x="9928758" y="2072644"/>
            <a:ext cx="2263242" cy="195377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6" name="Rectangle 15">
            <a:extLst>
              <a:ext uri="{FF2B5EF4-FFF2-40B4-BE49-F238E27FC236}">
                <a16:creationId xmlns:a16="http://schemas.microsoft.com/office/drawing/2014/main" id="{83CC7FAC-8640-4220-971F-94CC6D17796F}"/>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UTK Horiz_R">
            <a:extLst>
              <a:ext uri="{FF2B5EF4-FFF2-40B4-BE49-F238E27FC236}">
                <a16:creationId xmlns:a16="http://schemas.microsoft.com/office/drawing/2014/main" id="{2CB8A05A-CD5B-456D-A510-F0E71BE75F6B}"/>
              </a:ext>
            </a:extLst>
          </p:cNvPr>
          <p:cNvGrpSpPr>
            <a:grpSpLocks noChangeAspect="1"/>
          </p:cNvGrpSpPr>
          <p:nvPr userDrawn="1"/>
        </p:nvGrpSpPr>
        <p:grpSpPr bwMode="auto">
          <a:xfrm>
            <a:off x="10557955" y="6320597"/>
            <a:ext cx="1404165" cy="315023"/>
            <a:chOff x="0" y="1299"/>
            <a:chExt cx="7680" cy="1723"/>
          </a:xfrm>
        </p:grpSpPr>
        <p:sp>
          <p:nvSpPr>
            <p:cNvPr id="18" name="T fill" hidden="1">
              <a:extLst>
                <a:ext uri="{FF2B5EF4-FFF2-40B4-BE49-F238E27FC236}">
                  <a16:creationId xmlns:a16="http://schemas.microsoft.com/office/drawing/2014/main" id="{F9A20AC1-345F-456A-B518-22B16BEDA9B9}"/>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Type">
              <a:extLst>
                <a:ext uri="{FF2B5EF4-FFF2-40B4-BE49-F238E27FC236}">
                  <a16:creationId xmlns:a16="http://schemas.microsoft.com/office/drawing/2014/main" id="{0CBBF0D1-C5F5-4A82-B5F1-30F25489E452}"/>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Power T">
              <a:extLst>
                <a:ext uri="{FF2B5EF4-FFF2-40B4-BE49-F238E27FC236}">
                  <a16:creationId xmlns:a16="http://schemas.microsoft.com/office/drawing/2014/main" id="{F36178A9-62F8-4FD1-9B45-492C4F2B85E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 name="Date Placeholder 4">
            <a:extLst>
              <a:ext uri="{FF2B5EF4-FFF2-40B4-BE49-F238E27FC236}">
                <a16:creationId xmlns:a16="http://schemas.microsoft.com/office/drawing/2014/main" id="{72050CB8-5B0E-42E7-AABF-5763E53CF459}"/>
              </a:ext>
            </a:extLst>
          </p:cNvPr>
          <p:cNvSpPr>
            <a:spLocks noGrp="1"/>
          </p:cNvSpPr>
          <p:nvPr>
            <p:ph type="dt" sz="half" idx="10"/>
          </p:nvPr>
        </p:nvSpPr>
        <p:spPr>
          <a:xfrm>
            <a:off x="-1221327" y="6484845"/>
            <a:ext cx="431800" cy="365125"/>
          </a:xfrm>
        </p:spPr>
        <p:txBody>
          <a:bodyPr/>
          <a:lstStyle/>
          <a:p>
            <a:fld id="{3D478D4F-056E-4B58-9F62-99A00E86B7FC}" type="datetime1">
              <a:rPr lang="en-US" smtClean="0"/>
              <a:t>4/11/2025</a:t>
            </a:fld>
            <a:endParaRPr lang="en-US" dirty="0"/>
          </a:p>
        </p:txBody>
      </p:sp>
      <p:sp>
        <p:nvSpPr>
          <p:cNvPr id="14" name="Footer Placeholder 5">
            <a:extLst>
              <a:ext uri="{FF2B5EF4-FFF2-40B4-BE49-F238E27FC236}">
                <a16:creationId xmlns:a16="http://schemas.microsoft.com/office/drawing/2014/main" id="{7F0EFEA0-DAF3-47EC-9DE0-D606B4AAE088}"/>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1F61F12E-A586-40EC-8CF8-0BD1FC3F680B}"/>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210511862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5X_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57199"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7540292" y="2072644"/>
            <a:ext cx="4651708"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7540292" y="4145288"/>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4" name="Freeform: Shape 13">
            <a:extLst>
              <a:ext uri="{FF2B5EF4-FFF2-40B4-BE49-F238E27FC236}">
                <a16:creationId xmlns:a16="http://schemas.microsoft.com/office/drawing/2014/main" id="{722A4A3C-B8F1-4F29-91F0-D42C2660A621}"/>
              </a:ext>
            </a:extLst>
          </p:cNvPr>
          <p:cNvSpPr/>
          <p:nvPr userDrawn="1"/>
        </p:nvSpPr>
        <p:spPr>
          <a:xfrm>
            <a:off x="11429306" y="6248400"/>
            <a:ext cx="216508" cy="228600"/>
          </a:xfrm>
          <a:custGeom>
            <a:avLst/>
            <a:gdLst>
              <a:gd name="connsiteX0" fmla="*/ 9420044 w 9430552"/>
              <a:gd name="connsiteY0" fmla="*/ 4103210 h 9955931"/>
              <a:gd name="connsiteX1" fmla="*/ 9417418 w 9430552"/>
              <a:gd name="connsiteY1" fmla="*/ 4084821 h 9955931"/>
              <a:gd name="connsiteX2" fmla="*/ 9370133 w 9430552"/>
              <a:gd name="connsiteY2" fmla="*/ 3706549 h 9955931"/>
              <a:gd name="connsiteX3" fmla="*/ 9367506 w 9430552"/>
              <a:gd name="connsiteY3" fmla="*/ 3688160 h 9955931"/>
              <a:gd name="connsiteX4" fmla="*/ 9286073 w 9430552"/>
              <a:gd name="connsiteY4" fmla="*/ 3320395 h 9955931"/>
              <a:gd name="connsiteX5" fmla="*/ 9280819 w 9430552"/>
              <a:gd name="connsiteY5" fmla="*/ 3302007 h 9955931"/>
              <a:gd name="connsiteX6" fmla="*/ 9167863 w 9430552"/>
              <a:gd name="connsiteY6" fmla="*/ 2944749 h 9955931"/>
              <a:gd name="connsiteX7" fmla="*/ 9162609 w 9430552"/>
              <a:gd name="connsiteY7" fmla="*/ 2928988 h 9955931"/>
              <a:gd name="connsiteX8" fmla="*/ 9018130 w 9430552"/>
              <a:gd name="connsiteY8" fmla="*/ 2584865 h 9955931"/>
              <a:gd name="connsiteX9" fmla="*/ 9010249 w 9430552"/>
              <a:gd name="connsiteY9" fmla="*/ 2569103 h 9955931"/>
              <a:gd name="connsiteX10" fmla="*/ 8836874 w 9430552"/>
              <a:gd name="connsiteY10" fmla="*/ 2240741 h 9955931"/>
              <a:gd name="connsiteX11" fmla="*/ 8828993 w 9430552"/>
              <a:gd name="connsiteY11" fmla="*/ 2224980 h 9955931"/>
              <a:gd name="connsiteX12" fmla="*/ 8631976 w 9430552"/>
              <a:gd name="connsiteY12" fmla="*/ 1917633 h 9955931"/>
              <a:gd name="connsiteX13" fmla="*/ 8621468 w 9430552"/>
              <a:gd name="connsiteY13" fmla="*/ 1904499 h 9955931"/>
              <a:gd name="connsiteX14" fmla="*/ 8395555 w 9430552"/>
              <a:gd name="connsiteY14" fmla="*/ 1615540 h 9955931"/>
              <a:gd name="connsiteX15" fmla="*/ 8385048 w 9430552"/>
              <a:gd name="connsiteY15" fmla="*/ 1602406 h 9955931"/>
              <a:gd name="connsiteX16" fmla="*/ 8135493 w 9430552"/>
              <a:gd name="connsiteY16" fmla="*/ 1334463 h 9955931"/>
              <a:gd name="connsiteX17" fmla="*/ 8122359 w 9430552"/>
              <a:gd name="connsiteY17" fmla="*/ 1321328 h 9955931"/>
              <a:gd name="connsiteX18" fmla="*/ 7851789 w 9430552"/>
              <a:gd name="connsiteY18" fmla="*/ 1077027 h 9955931"/>
              <a:gd name="connsiteX19" fmla="*/ 7838654 w 9430552"/>
              <a:gd name="connsiteY19" fmla="*/ 1066519 h 9955931"/>
              <a:gd name="connsiteX20" fmla="*/ 7547069 w 9430552"/>
              <a:gd name="connsiteY20" fmla="*/ 848487 h 9955931"/>
              <a:gd name="connsiteX21" fmla="*/ 7531307 w 9430552"/>
              <a:gd name="connsiteY21" fmla="*/ 837979 h 9955931"/>
              <a:gd name="connsiteX22" fmla="*/ 7221334 w 9430552"/>
              <a:gd name="connsiteY22" fmla="*/ 648843 h 9955931"/>
              <a:gd name="connsiteX23" fmla="*/ 7205573 w 9430552"/>
              <a:gd name="connsiteY23" fmla="*/ 640962 h 9955931"/>
              <a:gd name="connsiteX24" fmla="*/ 6879838 w 9430552"/>
              <a:gd name="connsiteY24" fmla="*/ 480722 h 9955931"/>
              <a:gd name="connsiteX25" fmla="*/ 6861449 w 9430552"/>
              <a:gd name="connsiteY25" fmla="*/ 472841 h 9955931"/>
              <a:gd name="connsiteX26" fmla="*/ 6522580 w 9430552"/>
              <a:gd name="connsiteY26" fmla="*/ 341496 h 9955931"/>
              <a:gd name="connsiteX27" fmla="*/ 6504192 w 9430552"/>
              <a:gd name="connsiteY27" fmla="*/ 336243 h 9955931"/>
              <a:gd name="connsiteX28" fmla="*/ 6152188 w 9430552"/>
              <a:gd name="connsiteY28" fmla="*/ 241674 h 9955931"/>
              <a:gd name="connsiteX29" fmla="*/ 6136426 w 9430552"/>
              <a:gd name="connsiteY29" fmla="*/ 239047 h 9955931"/>
              <a:gd name="connsiteX30" fmla="*/ 5894752 w 9430552"/>
              <a:gd name="connsiteY30" fmla="*/ 194390 h 9955931"/>
              <a:gd name="connsiteX31" fmla="*/ 5878991 w 9430552"/>
              <a:gd name="connsiteY31" fmla="*/ 191763 h 9955931"/>
              <a:gd name="connsiteX32" fmla="*/ 5511225 w 9430552"/>
              <a:gd name="connsiteY32" fmla="*/ 157614 h 9955931"/>
              <a:gd name="connsiteX33" fmla="*/ 5500718 w 9430552"/>
              <a:gd name="connsiteY33" fmla="*/ 157614 h 9955931"/>
              <a:gd name="connsiteX34" fmla="*/ 2056859 w 9430552"/>
              <a:gd name="connsiteY34" fmla="*/ 0 h 9955931"/>
              <a:gd name="connsiteX35" fmla="*/ 2054232 w 9430552"/>
              <a:gd name="connsiteY35" fmla="*/ 0 h 9955931"/>
              <a:gd name="connsiteX36" fmla="*/ 2041097 w 9430552"/>
              <a:gd name="connsiteY36" fmla="*/ 0 h 9955931"/>
              <a:gd name="connsiteX37" fmla="*/ 2035843 w 9430552"/>
              <a:gd name="connsiteY37" fmla="*/ 0 h 9955931"/>
              <a:gd name="connsiteX38" fmla="*/ 2020082 w 9430552"/>
              <a:gd name="connsiteY38" fmla="*/ 2627 h 9955931"/>
              <a:gd name="connsiteX39" fmla="*/ 2014828 w 9430552"/>
              <a:gd name="connsiteY39" fmla="*/ 2627 h 9955931"/>
              <a:gd name="connsiteX40" fmla="*/ 1999067 w 9430552"/>
              <a:gd name="connsiteY40" fmla="*/ 5254 h 9955931"/>
              <a:gd name="connsiteX41" fmla="*/ 1996440 w 9430552"/>
              <a:gd name="connsiteY41" fmla="*/ 5254 h 9955931"/>
              <a:gd name="connsiteX42" fmla="*/ 1980679 w 9430552"/>
              <a:gd name="connsiteY42" fmla="*/ 10508 h 9955931"/>
              <a:gd name="connsiteX43" fmla="*/ 1975425 w 9430552"/>
              <a:gd name="connsiteY43" fmla="*/ 13134 h 9955931"/>
              <a:gd name="connsiteX44" fmla="*/ 1962290 w 9430552"/>
              <a:gd name="connsiteY44" fmla="*/ 18388 h 9955931"/>
              <a:gd name="connsiteX45" fmla="*/ 1954410 w 9430552"/>
              <a:gd name="connsiteY45" fmla="*/ 21015 h 9955931"/>
              <a:gd name="connsiteX46" fmla="*/ 1951783 w 9430552"/>
              <a:gd name="connsiteY46" fmla="*/ 23642 h 9955931"/>
              <a:gd name="connsiteX47" fmla="*/ 99822 w 9430552"/>
              <a:gd name="connsiteY47" fmla="*/ 1019235 h 9955931"/>
              <a:gd name="connsiteX48" fmla="*/ 94568 w 9430552"/>
              <a:gd name="connsiteY48" fmla="*/ 1021862 h 9955931"/>
              <a:gd name="connsiteX49" fmla="*/ 86688 w 9430552"/>
              <a:gd name="connsiteY49" fmla="*/ 1027116 h 9955931"/>
              <a:gd name="connsiteX50" fmla="*/ 76180 w 9430552"/>
              <a:gd name="connsiteY50" fmla="*/ 1034997 h 9955931"/>
              <a:gd name="connsiteX51" fmla="*/ 70926 w 9430552"/>
              <a:gd name="connsiteY51" fmla="*/ 1040250 h 9955931"/>
              <a:gd name="connsiteX52" fmla="*/ 60419 w 9430552"/>
              <a:gd name="connsiteY52" fmla="*/ 1048131 h 9955931"/>
              <a:gd name="connsiteX53" fmla="*/ 57792 w 9430552"/>
              <a:gd name="connsiteY53" fmla="*/ 1050758 h 9955931"/>
              <a:gd name="connsiteX54" fmla="*/ 57792 w 9430552"/>
              <a:gd name="connsiteY54" fmla="*/ 1050758 h 9955931"/>
              <a:gd name="connsiteX55" fmla="*/ 47284 w 9430552"/>
              <a:gd name="connsiteY55" fmla="*/ 1061266 h 9955931"/>
              <a:gd name="connsiteX56" fmla="*/ 44657 w 9430552"/>
              <a:gd name="connsiteY56" fmla="*/ 1066519 h 9955931"/>
              <a:gd name="connsiteX57" fmla="*/ 34150 w 9430552"/>
              <a:gd name="connsiteY57" fmla="*/ 1079654 h 9955931"/>
              <a:gd name="connsiteX58" fmla="*/ 31523 w 9430552"/>
              <a:gd name="connsiteY58" fmla="*/ 1082281 h 9955931"/>
              <a:gd name="connsiteX59" fmla="*/ 23642 w 9430552"/>
              <a:gd name="connsiteY59" fmla="*/ 1095415 h 9955931"/>
              <a:gd name="connsiteX60" fmla="*/ 21015 w 9430552"/>
              <a:gd name="connsiteY60" fmla="*/ 1098042 h 9955931"/>
              <a:gd name="connsiteX61" fmla="*/ 5254 w 9430552"/>
              <a:gd name="connsiteY61" fmla="*/ 1134819 h 9955931"/>
              <a:gd name="connsiteX62" fmla="*/ 5254 w 9430552"/>
              <a:gd name="connsiteY62" fmla="*/ 1140072 h 9955931"/>
              <a:gd name="connsiteX63" fmla="*/ 2627 w 9430552"/>
              <a:gd name="connsiteY63" fmla="*/ 1155834 h 9955931"/>
              <a:gd name="connsiteX64" fmla="*/ 2627 w 9430552"/>
              <a:gd name="connsiteY64" fmla="*/ 1161088 h 9955931"/>
              <a:gd name="connsiteX65" fmla="*/ 0 w 9430552"/>
              <a:gd name="connsiteY65" fmla="*/ 1174222 h 9955931"/>
              <a:gd name="connsiteX66" fmla="*/ 0 w 9430552"/>
              <a:gd name="connsiteY66" fmla="*/ 1179476 h 9955931"/>
              <a:gd name="connsiteX67" fmla="*/ 0 w 9430552"/>
              <a:gd name="connsiteY67" fmla="*/ 1192610 h 9955931"/>
              <a:gd name="connsiteX68" fmla="*/ 0 w 9430552"/>
              <a:gd name="connsiteY68" fmla="*/ 1195237 h 9955931"/>
              <a:gd name="connsiteX69" fmla="*/ 173375 w 9430552"/>
              <a:gd name="connsiteY69" fmla="*/ 9456821 h 9955931"/>
              <a:gd name="connsiteX70" fmla="*/ 215405 w 9430552"/>
              <a:gd name="connsiteY70" fmla="*/ 9577658 h 9955931"/>
              <a:gd name="connsiteX71" fmla="*/ 215405 w 9430552"/>
              <a:gd name="connsiteY71" fmla="*/ 9577658 h 9955931"/>
              <a:gd name="connsiteX72" fmla="*/ 215405 w 9430552"/>
              <a:gd name="connsiteY72" fmla="*/ 9577658 h 9955931"/>
              <a:gd name="connsiteX73" fmla="*/ 233794 w 9430552"/>
              <a:gd name="connsiteY73" fmla="*/ 9596046 h 9955931"/>
              <a:gd name="connsiteX74" fmla="*/ 344123 w 9430552"/>
              <a:gd name="connsiteY74" fmla="*/ 9651211 h 9955931"/>
              <a:gd name="connsiteX75" fmla="*/ 359885 w 9430552"/>
              <a:gd name="connsiteY75" fmla="*/ 9653838 h 9955931"/>
              <a:gd name="connsiteX76" fmla="*/ 3977119 w 9430552"/>
              <a:gd name="connsiteY76" fmla="*/ 9961185 h 9955931"/>
              <a:gd name="connsiteX77" fmla="*/ 3987626 w 9430552"/>
              <a:gd name="connsiteY77" fmla="*/ 9961185 h 9955931"/>
              <a:gd name="connsiteX78" fmla="*/ 4376407 w 9430552"/>
              <a:gd name="connsiteY78" fmla="*/ 9974320 h 9955931"/>
              <a:gd name="connsiteX79" fmla="*/ 4384288 w 9430552"/>
              <a:gd name="connsiteY79" fmla="*/ 9974320 h 9955931"/>
              <a:gd name="connsiteX80" fmla="*/ 4397422 w 9430552"/>
              <a:gd name="connsiteY80" fmla="*/ 9974320 h 9955931"/>
              <a:gd name="connsiteX81" fmla="*/ 4775695 w 9430552"/>
              <a:gd name="connsiteY81" fmla="*/ 9950677 h 9955931"/>
              <a:gd name="connsiteX82" fmla="*/ 4796710 w 9430552"/>
              <a:gd name="connsiteY82" fmla="*/ 9948051 h 9955931"/>
              <a:gd name="connsiteX83" fmla="*/ 5164475 w 9430552"/>
              <a:gd name="connsiteY83" fmla="*/ 9887632 h 9955931"/>
              <a:gd name="connsiteX84" fmla="*/ 5185491 w 9430552"/>
              <a:gd name="connsiteY84" fmla="*/ 9882378 h 9955931"/>
              <a:gd name="connsiteX85" fmla="*/ 5540121 w 9430552"/>
              <a:gd name="connsiteY85" fmla="*/ 9785183 h 9955931"/>
              <a:gd name="connsiteX86" fmla="*/ 5558510 w 9430552"/>
              <a:gd name="connsiteY86" fmla="*/ 9779929 h 9955931"/>
              <a:gd name="connsiteX87" fmla="*/ 5900006 w 9430552"/>
              <a:gd name="connsiteY87" fmla="*/ 9648584 h 9955931"/>
              <a:gd name="connsiteX88" fmla="*/ 5918394 w 9430552"/>
              <a:gd name="connsiteY88" fmla="*/ 9640704 h 9955931"/>
              <a:gd name="connsiteX89" fmla="*/ 6241502 w 9430552"/>
              <a:gd name="connsiteY89" fmla="*/ 9477836 h 9955931"/>
              <a:gd name="connsiteX90" fmla="*/ 6259890 w 9430552"/>
              <a:gd name="connsiteY90" fmla="*/ 9467328 h 9955931"/>
              <a:gd name="connsiteX91" fmla="*/ 6564610 w 9430552"/>
              <a:gd name="connsiteY91" fmla="*/ 9272938 h 9955931"/>
              <a:gd name="connsiteX92" fmla="*/ 6580372 w 9430552"/>
              <a:gd name="connsiteY92" fmla="*/ 9262431 h 9955931"/>
              <a:gd name="connsiteX93" fmla="*/ 6866703 w 9430552"/>
              <a:gd name="connsiteY93" fmla="*/ 9039145 h 9955931"/>
              <a:gd name="connsiteX94" fmla="*/ 6882465 w 9430552"/>
              <a:gd name="connsiteY94" fmla="*/ 9026010 h 9955931"/>
              <a:gd name="connsiteX95" fmla="*/ 7145154 w 9430552"/>
              <a:gd name="connsiteY95" fmla="*/ 8773828 h 9955931"/>
              <a:gd name="connsiteX96" fmla="*/ 7158289 w 9430552"/>
              <a:gd name="connsiteY96" fmla="*/ 8760694 h 9955931"/>
              <a:gd name="connsiteX97" fmla="*/ 7397336 w 9430552"/>
              <a:gd name="connsiteY97" fmla="*/ 8482243 h 9955931"/>
              <a:gd name="connsiteX98" fmla="*/ 7410470 w 9430552"/>
              <a:gd name="connsiteY98" fmla="*/ 8466481 h 9955931"/>
              <a:gd name="connsiteX99" fmla="*/ 7623249 w 9430552"/>
              <a:gd name="connsiteY99" fmla="*/ 8161763 h 9955931"/>
              <a:gd name="connsiteX100" fmla="*/ 7633756 w 9430552"/>
              <a:gd name="connsiteY100" fmla="*/ 8146001 h 9955931"/>
              <a:gd name="connsiteX101" fmla="*/ 7817639 w 9430552"/>
              <a:gd name="connsiteY101" fmla="*/ 7817639 h 9955931"/>
              <a:gd name="connsiteX102" fmla="*/ 7825520 w 9430552"/>
              <a:gd name="connsiteY102" fmla="*/ 7799251 h 9955931"/>
              <a:gd name="connsiteX103" fmla="*/ 7943730 w 9430552"/>
              <a:gd name="connsiteY103" fmla="*/ 7528681 h 9955931"/>
              <a:gd name="connsiteX104" fmla="*/ 8140747 w 9430552"/>
              <a:gd name="connsiteY104" fmla="*/ 7373694 h 9955931"/>
              <a:gd name="connsiteX105" fmla="*/ 8156509 w 9430552"/>
              <a:gd name="connsiteY105" fmla="*/ 7360560 h 9955931"/>
              <a:gd name="connsiteX106" fmla="*/ 8398182 w 9430552"/>
              <a:gd name="connsiteY106" fmla="*/ 7126765 h 9955931"/>
              <a:gd name="connsiteX107" fmla="*/ 8411317 w 9430552"/>
              <a:gd name="connsiteY107" fmla="*/ 7113631 h 9955931"/>
              <a:gd name="connsiteX108" fmla="*/ 8631976 w 9430552"/>
              <a:gd name="connsiteY108" fmla="*/ 6856196 h 9955931"/>
              <a:gd name="connsiteX109" fmla="*/ 8645110 w 9430552"/>
              <a:gd name="connsiteY109" fmla="*/ 6840434 h 9955931"/>
              <a:gd name="connsiteX110" fmla="*/ 8842127 w 9430552"/>
              <a:gd name="connsiteY110" fmla="*/ 6559356 h 9955931"/>
              <a:gd name="connsiteX111" fmla="*/ 8852636 w 9430552"/>
              <a:gd name="connsiteY111" fmla="*/ 6543595 h 9955931"/>
              <a:gd name="connsiteX112" fmla="*/ 9023384 w 9430552"/>
              <a:gd name="connsiteY112" fmla="*/ 6241502 h 9955931"/>
              <a:gd name="connsiteX113" fmla="*/ 9031264 w 9430552"/>
              <a:gd name="connsiteY113" fmla="*/ 6223114 h 9955931"/>
              <a:gd name="connsiteX114" fmla="*/ 9173116 w 9430552"/>
              <a:gd name="connsiteY114" fmla="*/ 5900006 h 9955931"/>
              <a:gd name="connsiteX115" fmla="*/ 9180997 w 9430552"/>
              <a:gd name="connsiteY115" fmla="*/ 5881617 h 9955931"/>
              <a:gd name="connsiteX116" fmla="*/ 9293954 w 9430552"/>
              <a:gd name="connsiteY116" fmla="*/ 5540121 h 9955931"/>
              <a:gd name="connsiteX117" fmla="*/ 9299208 w 9430552"/>
              <a:gd name="connsiteY117" fmla="*/ 5521733 h 9955931"/>
              <a:gd name="connsiteX118" fmla="*/ 9380641 w 9430552"/>
              <a:gd name="connsiteY118" fmla="*/ 5164475 h 9955931"/>
              <a:gd name="connsiteX119" fmla="*/ 9383268 w 9430552"/>
              <a:gd name="connsiteY119" fmla="*/ 5148714 h 9955931"/>
              <a:gd name="connsiteX120" fmla="*/ 9420044 w 9430552"/>
              <a:gd name="connsiteY120" fmla="*/ 4901786 h 9955931"/>
              <a:gd name="connsiteX121" fmla="*/ 9422671 w 9430552"/>
              <a:gd name="connsiteY121" fmla="*/ 4886024 h 9955931"/>
              <a:gd name="connsiteX122" fmla="*/ 9446313 w 9430552"/>
              <a:gd name="connsiteY122" fmla="*/ 4505125 h 9955931"/>
              <a:gd name="connsiteX123" fmla="*/ 9446313 w 9430552"/>
              <a:gd name="connsiteY123" fmla="*/ 4486737 h 9955931"/>
              <a:gd name="connsiteX124" fmla="*/ 9420044 w 9430552"/>
              <a:gd name="connsiteY124" fmla="*/ 4103210 h 9955931"/>
              <a:gd name="connsiteX125" fmla="*/ 1857215 w 9430552"/>
              <a:gd name="connsiteY125" fmla="*/ 1077027 h 9955931"/>
              <a:gd name="connsiteX126" fmla="*/ 924667 w 9430552"/>
              <a:gd name="connsiteY126" fmla="*/ 1032370 h 9955931"/>
              <a:gd name="connsiteX127" fmla="*/ 1849334 w 9430552"/>
              <a:gd name="connsiteY127" fmla="*/ 535887 h 9955931"/>
              <a:gd name="connsiteX128" fmla="*/ 1857215 w 9430552"/>
              <a:gd name="connsiteY128" fmla="*/ 1077027 h 9955931"/>
              <a:gd name="connsiteX129" fmla="*/ 399288 w 9430552"/>
              <a:gd name="connsiteY129" fmla="*/ 1405389 h 9955931"/>
              <a:gd name="connsiteX130" fmla="*/ 1862468 w 9430552"/>
              <a:gd name="connsiteY130" fmla="*/ 1476315 h 9955931"/>
              <a:gd name="connsiteX131" fmla="*/ 1943902 w 9430552"/>
              <a:gd name="connsiteY131" fmla="*/ 7702056 h 9955931"/>
              <a:gd name="connsiteX132" fmla="*/ 559529 w 9430552"/>
              <a:gd name="connsiteY132" fmla="*/ 9002369 h 9955931"/>
              <a:gd name="connsiteX133" fmla="*/ 399288 w 9430552"/>
              <a:gd name="connsiteY133" fmla="*/ 1405389 h 9955931"/>
              <a:gd name="connsiteX134" fmla="*/ 7276499 w 9430552"/>
              <a:gd name="connsiteY134" fmla="*/ 7941103 h 9955931"/>
              <a:gd name="connsiteX135" fmla="*/ 7074228 w 9430552"/>
              <a:gd name="connsiteY135" fmla="*/ 8230061 h 9955931"/>
              <a:gd name="connsiteX136" fmla="*/ 6848315 w 9430552"/>
              <a:gd name="connsiteY136" fmla="*/ 8495377 h 9955931"/>
              <a:gd name="connsiteX137" fmla="*/ 6598760 w 9430552"/>
              <a:gd name="connsiteY137" fmla="*/ 8734425 h 9955931"/>
              <a:gd name="connsiteX138" fmla="*/ 6328190 w 9430552"/>
              <a:gd name="connsiteY138" fmla="*/ 8947204 h 9955931"/>
              <a:gd name="connsiteX139" fmla="*/ 6039231 w 9430552"/>
              <a:gd name="connsiteY139" fmla="*/ 9131086 h 9955931"/>
              <a:gd name="connsiteX140" fmla="*/ 5734511 w 9430552"/>
              <a:gd name="connsiteY140" fmla="*/ 9286073 h 9955931"/>
              <a:gd name="connsiteX141" fmla="*/ 5414030 w 9430552"/>
              <a:gd name="connsiteY141" fmla="*/ 9409537 h 9955931"/>
              <a:gd name="connsiteX142" fmla="*/ 5077788 w 9430552"/>
              <a:gd name="connsiteY142" fmla="*/ 9501479 h 9955931"/>
              <a:gd name="connsiteX143" fmla="*/ 4731038 w 9430552"/>
              <a:gd name="connsiteY143" fmla="*/ 9559270 h 9955931"/>
              <a:gd name="connsiteX144" fmla="*/ 4371153 w 9430552"/>
              <a:gd name="connsiteY144" fmla="*/ 9582912 h 9955931"/>
              <a:gd name="connsiteX145" fmla="*/ 3998134 w 9430552"/>
              <a:gd name="connsiteY145" fmla="*/ 9569777 h 9955931"/>
              <a:gd name="connsiteX146" fmla="*/ 832726 w 9430552"/>
              <a:gd name="connsiteY146" fmla="*/ 9296580 h 9955931"/>
              <a:gd name="connsiteX147" fmla="*/ 2217099 w 9430552"/>
              <a:gd name="connsiteY147" fmla="*/ 7996268 h 9955931"/>
              <a:gd name="connsiteX148" fmla="*/ 5461315 w 9430552"/>
              <a:gd name="connsiteY148" fmla="*/ 8248450 h 9955931"/>
              <a:gd name="connsiteX149" fmla="*/ 5471822 w 9430552"/>
              <a:gd name="connsiteY149" fmla="*/ 8248450 h 9955931"/>
              <a:gd name="connsiteX150" fmla="*/ 5829080 w 9430552"/>
              <a:gd name="connsiteY150" fmla="*/ 8258957 h 9955931"/>
              <a:gd name="connsiteX151" fmla="*/ 5850095 w 9430552"/>
              <a:gd name="connsiteY151" fmla="*/ 8258957 h 9955931"/>
              <a:gd name="connsiteX152" fmla="*/ 6199472 w 9430552"/>
              <a:gd name="connsiteY152" fmla="*/ 8232688 h 9955931"/>
              <a:gd name="connsiteX153" fmla="*/ 6220487 w 9430552"/>
              <a:gd name="connsiteY153" fmla="*/ 8230061 h 9955931"/>
              <a:gd name="connsiteX154" fmla="*/ 6559356 w 9430552"/>
              <a:gd name="connsiteY154" fmla="*/ 8169643 h 9955931"/>
              <a:gd name="connsiteX155" fmla="*/ 6577745 w 9430552"/>
              <a:gd name="connsiteY155" fmla="*/ 8164389 h 9955931"/>
              <a:gd name="connsiteX156" fmla="*/ 6903480 w 9430552"/>
              <a:gd name="connsiteY156" fmla="*/ 8072447 h 9955931"/>
              <a:gd name="connsiteX157" fmla="*/ 6921868 w 9430552"/>
              <a:gd name="connsiteY157" fmla="*/ 8067194 h 9955931"/>
              <a:gd name="connsiteX158" fmla="*/ 7234469 w 9430552"/>
              <a:gd name="connsiteY158" fmla="*/ 7943730 h 9955931"/>
              <a:gd name="connsiteX159" fmla="*/ 7252856 w 9430552"/>
              <a:gd name="connsiteY159" fmla="*/ 7935849 h 9955931"/>
              <a:gd name="connsiteX160" fmla="*/ 7287006 w 9430552"/>
              <a:gd name="connsiteY160" fmla="*/ 7917461 h 9955931"/>
              <a:gd name="connsiteX161" fmla="*/ 7276499 w 9430552"/>
              <a:gd name="connsiteY161" fmla="*/ 7941103 h 9955931"/>
              <a:gd name="connsiteX162" fmla="*/ 7830773 w 9430552"/>
              <a:gd name="connsiteY162" fmla="*/ 6322936 h 9955931"/>
              <a:gd name="connsiteX163" fmla="*/ 7793997 w 9430552"/>
              <a:gd name="connsiteY163" fmla="*/ 6575118 h 9955931"/>
              <a:gd name="connsiteX164" fmla="*/ 7709937 w 9430552"/>
              <a:gd name="connsiteY164" fmla="*/ 6948137 h 9955931"/>
              <a:gd name="connsiteX165" fmla="*/ 7602234 w 9430552"/>
              <a:gd name="connsiteY165" fmla="*/ 7276499 h 9955931"/>
              <a:gd name="connsiteX166" fmla="*/ 7357932 w 9430552"/>
              <a:gd name="connsiteY166" fmla="*/ 7434112 h 9955931"/>
              <a:gd name="connsiteX167" fmla="*/ 7076855 w 9430552"/>
              <a:gd name="connsiteY167" fmla="*/ 7578592 h 9955931"/>
              <a:gd name="connsiteX168" fmla="*/ 6782642 w 9430552"/>
              <a:gd name="connsiteY168" fmla="*/ 7694175 h 9955931"/>
              <a:gd name="connsiteX169" fmla="*/ 6475296 w 9430552"/>
              <a:gd name="connsiteY169" fmla="*/ 7780863 h 9955931"/>
              <a:gd name="connsiteX170" fmla="*/ 6157442 w 9430552"/>
              <a:gd name="connsiteY170" fmla="*/ 7836027 h 9955931"/>
              <a:gd name="connsiteX171" fmla="*/ 5829080 w 9430552"/>
              <a:gd name="connsiteY171" fmla="*/ 7859670 h 9955931"/>
              <a:gd name="connsiteX172" fmla="*/ 5487584 w 9430552"/>
              <a:gd name="connsiteY172" fmla="*/ 7849161 h 9955931"/>
              <a:gd name="connsiteX173" fmla="*/ 2343190 w 9430552"/>
              <a:gd name="connsiteY173" fmla="*/ 7604861 h 9955931"/>
              <a:gd name="connsiteX174" fmla="*/ 2264383 w 9430552"/>
              <a:gd name="connsiteY174" fmla="*/ 1497330 h 9955931"/>
              <a:gd name="connsiteX175" fmla="*/ 3927208 w 9430552"/>
              <a:gd name="connsiteY175" fmla="*/ 1578764 h 9955931"/>
              <a:gd name="connsiteX176" fmla="*/ 4315988 w 9430552"/>
              <a:gd name="connsiteY176" fmla="*/ 1618167 h 9955931"/>
              <a:gd name="connsiteX177" fmla="*/ 4562916 w 9430552"/>
              <a:gd name="connsiteY177" fmla="*/ 1665451 h 9955931"/>
              <a:gd name="connsiteX178" fmla="*/ 4930682 w 9430552"/>
              <a:gd name="connsiteY178" fmla="*/ 1765273 h 9955931"/>
              <a:gd name="connsiteX179" fmla="*/ 5285312 w 9430552"/>
              <a:gd name="connsiteY179" fmla="*/ 1901872 h 9955931"/>
              <a:gd name="connsiteX180" fmla="*/ 5624182 w 9430552"/>
              <a:gd name="connsiteY180" fmla="*/ 2069993 h 9955931"/>
              <a:gd name="connsiteX181" fmla="*/ 5947290 w 9430552"/>
              <a:gd name="connsiteY181" fmla="*/ 2269637 h 9955931"/>
              <a:gd name="connsiteX182" fmla="*/ 6252010 w 9430552"/>
              <a:gd name="connsiteY182" fmla="*/ 2498177 h 9955931"/>
              <a:gd name="connsiteX183" fmla="*/ 6535714 w 9430552"/>
              <a:gd name="connsiteY183" fmla="*/ 2755613 h 9955931"/>
              <a:gd name="connsiteX184" fmla="*/ 6798404 w 9430552"/>
              <a:gd name="connsiteY184" fmla="*/ 3036690 h 9955931"/>
              <a:gd name="connsiteX185" fmla="*/ 7034824 w 9430552"/>
              <a:gd name="connsiteY185" fmla="*/ 3341410 h 9955931"/>
              <a:gd name="connsiteX186" fmla="*/ 7244976 w 9430552"/>
              <a:gd name="connsiteY186" fmla="*/ 3667145 h 9955931"/>
              <a:gd name="connsiteX187" fmla="*/ 7426232 w 9430552"/>
              <a:gd name="connsiteY187" fmla="*/ 4011268 h 9955931"/>
              <a:gd name="connsiteX188" fmla="*/ 7578592 w 9430552"/>
              <a:gd name="connsiteY188" fmla="*/ 4371153 h 9955931"/>
              <a:gd name="connsiteX189" fmla="*/ 7699428 w 9430552"/>
              <a:gd name="connsiteY189" fmla="*/ 4744172 h 9955931"/>
              <a:gd name="connsiteX190" fmla="*/ 7786116 w 9430552"/>
              <a:gd name="connsiteY190" fmla="*/ 5130326 h 9955931"/>
              <a:gd name="connsiteX191" fmla="*/ 7836027 w 9430552"/>
              <a:gd name="connsiteY191" fmla="*/ 5524360 h 9955931"/>
              <a:gd name="connsiteX192" fmla="*/ 7849162 w 9430552"/>
              <a:gd name="connsiteY192" fmla="*/ 5926275 h 9955931"/>
              <a:gd name="connsiteX193" fmla="*/ 7830773 w 9430552"/>
              <a:gd name="connsiteY193" fmla="*/ 6322936 h 9955931"/>
              <a:gd name="connsiteX194" fmla="*/ 9007622 w 9430552"/>
              <a:gd name="connsiteY194" fmla="*/ 4854502 h 9955931"/>
              <a:gd name="connsiteX195" fmla="*/ 8973472 w 9430552"/>
              <a:gd name="connsiteY195" fmla="*/ 5085669 h 9955931"/>
              <a:gd name="connsiteX196" fmla="*/ 8894665 w 9430552"/>
              <a:gd name="connsiteY196" fmla="*/ 5424538 h 9955931"/>
              <a:gd name="connsiteX197" fmla="*/ 8786963 w 9430552"/>
              <a:gd name="connsiteY197" fmla="*/ 5747646 h 9955931"/>
              <a:gd name="connsiteX198" fmla="*/ 8652991 w 9430552"/>
              <a:gd name="connsiteY198" fmla="*/ 6052366 h 9955931"/>
              <a:gd name="connsiteX199" fmla="*/ 8492751 w 9430552"/>
              <a:gd name="connsiteY199" fmla="*/ 6338697 h 9955931"/>
              <a:gd name="connsiteX200" fmla="*/ 8306241 w 9430552"/>
              <a:gd name="connsiteY200" fmla="*/ 6604013 h 9955931"/>
              <a:gd name="connsiteX201" fmla="*/ 8159135 w 9430552"/>
              <a:gd name="connsiteY201" fmla="*/ 6774762 h 9955931"/>
              <a:gd name="connsiteX202" fmla="*/ 8185404 w 9430552"/>
              <a:gd name="connsiteY202" fmla="*/ 6653925 h 9955931"/>
              <a:gd name="connsiteX203" fmla="*/ 8188031 w 9430552"/>
              <a:gd name="connsiteY203" fmla="*/ 6638163 h 9955931"/>
              <a:gd name="connsiteX204" fmla="*/ 8224807 w 9430552"/>
              <a:gd name="connsiteY204" fmla="*/ 6370220 h 9955931"/>
              <a:gd name="connsiteX205" fmla="*/ 8227434 w 9430552"/>
              <a:gd name="connsiteY205" fmla="*/ 6354458 h 9955931"/>
              <a:gd name="connsiteX206" fmla="*/ 8251076 w 9430552"/>
              <a:gd name="connsiteY206" fmla="*/ 5939409 h 9955931"/>
              <a:gd name="connsiteX207" fmla="*/ 8251076 w 9430552"/>
              <a:gd name="connsiteY207" fmla="*/ 5921021 h 9955931"/>
              <a:gd name="connsiteX208" fmla="*/ 8235316 w 9430552"/>
              <a:gd name="connsiteY208" fmla="*/ 5500718 h 9955931"/>
              <a:gd name="connsiteX209" fmla="*/ 8232689 w 9430552"/>
              <a:gd name="connsiteY209" fmla="*/ 5482329 h 9955931"/>
              <a:gd name="connsiteX210" fmla="*/ 8180151 w 9430552"/>
              <a:gd name="connsiteY210" fmla="*/ 5069907 h 9955931"/>
              <a:gd name="connsiteX211" fmla="*/ 8177524 w 9430552"/>
              <a:gd name="connsiteY211" fmla="*/ 5051519 h 9955931"/>
              <a:gd name="connsiteX212" fmla="*/ 8088209 w 9430552"/>
              <a:gd name="connsiteY212" fmla="*/ 4649604 h 9955931"/>
              <a:gd name="connsiteX213" fmla="*/ 8082955 w 9430552"/>
              <a:gd name="connsiteY213" fmla="*/ 4631216 h 9955931"/>
              <a:gd name="connsiteX214" fmla="*/ 7956865 w 9430552"/>
              <a:gd name="connsiteY214" fmla="*/ 4239808 h 9955931"/>
              <a:gd name="connsiteX215" fmla="*/ 7951610 w 9430552"/>
              <a:gd name="connsiteY215" fmla="*/ 4224047 h 9955931"/>
              <a:gd name="connsiteX216" fmla="*/ 7791370 w 9430552"/>
              <a:gd name="connsiteY216" fmla="*/ 3848401 h 9955931"/>
              <a:gd name="connsiteX217" fmla="*/ 7783489 w 9430552"/>
              <a:gd name="connsiteY217" fmla="*/ 3832639 h 9955931"/>
              <a:gd name="connsiteX218" fmla="*/ 7591726 w 9430552"/>
              <a:gd name="connsiteY218" fmla="*/ 3472755 h 9955931"/>
              <a:gd name="connsiteX219" fmla="*/ 7583845 w 9430552"/>
              <a:gd name="connsiteY219" fmla="*/ 3456994 h 9955931"/>
              <a:gd name="connsiteX220" fmla="*/ 7363186 w 9430552"/>
              <a:gd name="connsiteY220" fmla="*/ 3118124 h 9955931"/>
              <a:gd name="connsiteX221" fmla="*/ 7352679 w 9430552"/>
              <a:gd name="connsiteY221" fmla="*/ 3104990 h 9955931"/>
              <a:gd name="connsiteX222" fmla="*/ 7105751 w 9430552"/>
              <a:gd name="connsiteY222" fmla="*/ 2787135 h 9955931"/>
              <a:gd name="connsiteX223" fmla="*/ 7095243 w 9430552"/>
              <a:gd name="connsiteY223" fmla="*/ 2774001 h 9955931"/>
              <a:gd name="connsiteX224" fmla="*/ 6822046 w 9430552"/>
              <a:gd name="connsiteY224" fmla="*/ 2479789 h 9955931"/>
              <a:gd name="connsiteX225" fmla="*/ 6808911 w 9430552"/>
              <a:gd name="connsiteY225" fmla="*/ 2466654 h 9955931"/>
              <a:gd name="connsiteX226" fmla="*/ 6512072 w 9430552"/>
              <a:gd name="connsiteY226" fmla="*/ 2198711 h 9955931"/>
              <a:gd name="connsiteX227" fmla="*/ 6498938 w 9430552"/>
              <a:gd name="connsiteY227" fmla="*/ 2188204 h 9955931"/>
              <a:gd name="connsiteX228" fmla="*/ 6183711 w 9430552"/>
              <a:gd name="connsiteY228" fmla="*/ 1943902 h 9955931"/>
              <a:gd name="connsiteX229" fmla="*/ 6167949 w 9430552"/>
              <a:gd name="connsiteY229" fmla="*/ 1933395 h 9955931"/>
              <a:gd name="connsiteX230" fmla="*/ 5829080 w 9430552"/>
              <a:gd name="connsiteY230" fmla="*/ 1723243 h 9955931"/>
              <a:gd name="connsiteX231" fmla="*/ 5813318 w 9430552"/>
              <a:gd name="connsiteY231" fmla="*/ 1715362 h 9955931"/>
              <a:gd name="connsiteX232" fmla="*/ 5456060 w 9430552"/>
              <a:gd name="connsiteY232" fmla="*/ 1539360 h 9955931"/>
              <a:gd name="connsiteX233" fmla="*/ 5437672 w 9430552"/>
              <a:gd name="connsiteY233" fmla="*/ 1531480 h 9955931"/>
              <a:gd name="connsiteX234" fmla="*/ 5064653 w 9430552"/>
              <a:gd name="connsiteY234" fmla="*/ 1389627 h 9955931"/>
              <a:gd name="connsiteX235" fmla="*/ 5046265 w 9430552"/>
              <a:gd name="connsiteY235" fmla="*/ 1384374 h 9955931"/>
              <a:gd name="connsiteX236" fmla="*/ 4660112 w 9430552"/>
              <a:gd name="connsiteY236" fmla="*/ 1279298 h 9955931"/>
              <a:gd name="connsiteX237" fmla="*/ 4644350 w 9430552"/>
              <a:gd name="connsiteY237" fmla="*/ 1276671 h 9955931"/>
              <a:gd name="connsiteX238" fmla="*/ 4381661 w 9430552"/>
              <a:gd name="connsiteY238" fmla="*/ 1226760 h 9955931"/>
              <a:gd name="connsiteX239" fmla="*/ 4365899 w 9430552"/>
              <a:gd name="connsiteY239" fmla="*/ 1224133 h 9955931"/>
              <a:gd name="connsiteX240" fmla="*/ 3963984 w 9430552"/>
              <a:gd name="connsiteY240" fmla="*/ 1184730 h 9955931"/>
              <a:gd name="connsiteX241" fmla="*/ 3953477 w 9430552"/>
              <a:gd name="connsiteY241" fmla="*/ 1184730 h 9955931"/>
              <a:gd name="connsiteX242" fmla="*/ 2259130 w 9430552"/>
              <a:gd name="connsiteY242" fmla="*/ 1100669 h 9955931"/>
              <a:gd name="connsiteX243" fmla="*/ 2251249 w 9430552"/>
              <a:gd name="connsiteY243" fmla="*/ 415049 h 9955931"/>
              <a:gd name="connsiteX244" fmla="*/ 5474449 w 9430552"/>
              <a:gd name="connsiteY244" fmla="*/ 559529 h 9955931"/>
              <a:gd name="connsiteX245" fmla="*/ 5829080 w 9430552"/>
              <a:gd name="connsiteY245" fmla="*/ 593678 h 9955931"/>
              <a:gd name="connsiteX246" fmla="*/ 6052366 w 9430552"/>
              <a:gd name="connsiteY246" fmla="*/ 635709 h 9955931"/>
              <a:gd name="connsiteX247" fmla="*/ 6385981 w 9430552"/>
              <a:gd name="connsiteY247" fmla="*/ 725023 h 9955931"/>
              <a:gd name="connsiteX248" fmla="*/ 6709090 w 9430552"/>
              <a:gd name="connsiteY248" fmla="*/ 845860 h 9955931"/>
              <a:gd name="connsiteX249" fmla="*/ 7016436 w 9430552"/>
              <a:gd name="connsiteY249" fmla="*/ 998220 h 9955931"/>
              <a:gd name="connsiteX250" fmla="*/ 7310648 w 9430552"/>
              <a:gd name="connsiteY250" fmla="*/ 1179476 h 9955931"/>
              <a:gd name="connsiteX251" fmla="*/ 7586472 w 9430552"/>
              <a:gd name="connsiteY251" fmla="*/ 1387000 h 9955931"/>
              <a:gd name="connsiteX252" fmla="*/ 7843908 w 9430552"/>
              <a:gd name="connsiteY252" fmla="*/ 1618167 h 9955931"/>
              <a:gd name="connsiteX253" fmla="*/ 8080328 w 9430552"/>
              <a:gd name="connsiteY253" fmla="*/ 1872976 h 9955931"/>
              <a:gd name="connsiteX254" fmla="*/ 8295734 w 9430552"/>
              <a:gd name="connsiteY254" fmla="*/ 2148800 h 9955931"/>
              <a:gd name="connsiteX255" fmla="*/ 8487497 w 9430552"/>
              <a:gd name="connsiteY255" fmla="*/ 2443012 h 9955931"/>
              <a:gd name="connsiteX256" fmla="*/ 8652991 w 9430552"/>
              <a:gd name="connsiteY256" fmla="*/ 2755613 h 9955931"/>
              <a:gd name="connsiteX257" fmla="*/ 8789590 w 9430552"/>
              <a:gd name="connsiteY257" fmla="*/ 3081348 h 9955931"/>
              <a:gd name="connsiteX258" fmla="*/ 8899919 w 9430552"/>
              <a:gd name="connsiteY258" fmla="*/ 3414963 h 9955931"/>
              <a:gd name="connsiteX259" fmla="*/ 8976099 w 9430552"/>
              <a:gd name="connsiteY259" fmla="*/ 3764340 h 9955931"/>
              <a:gd name="connsiteX260" fmla="*/ 9020757 w 9430552"/>
              <a:gd name="connsiteY260" fmla="*/ 4124225 h 9955931"/>
              <a:gd name="connsiteX261" fmla="*/ 9031264 w 9430552"/>
              <a:gd name="connsiteY261" fmla="*/ 4489363 h 9955931"/>
              <a:gd name="connsiteX262" fmla="*/ 9007622 w 9430552"/>
              <a:gd name="connsiteY262" fmla="*/ 4854502 h 995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9430552" h="9955931">
                <a:moveTo>
                  <a:pt x="9420044" y="4103210"/>
                </a:moveTo>
                <a:cubicBezTo>
                  <a:pt x="9420044" y="4097956"/>
                  <a:pt x="9420044" y="4090075"/>
                  <a:pt x="9417418" y="4084821"/>
                </a:cubicBezTo>
                <a:lnTo>
                  <a:pt x="9370133" y="3706549"/>
                </a:lnTo>
                <a:cubicBezTo>
                  <a:pt x="9370133" y="3701295"/>
                  <a:pt x="9367506" y="3693414"/>
                  <a:pt x="9367506" y="3688160"/>
                </a:cubicBezTo>
                <a:lnTo>
                  <a:pt x="9286073" y="3320395"/>
                </a:lnTo>
                <a:cubicBezTo>
                  <a:pt x="9286073" y="3315141"/>
                  <a:pt x="9283446" y="3307261"/>
                  <a:pt x="9280819" y="3302007"/>
                </a:cubicBezTo>
                <a:lnTo>
                  <a:pt x="9167863" y="2944749"/>
                </a:lnTo>
                <a:cubicBezTo>
                  <a:pt x="9165236" y="2939495"/>
                  <a:pt x="9165236" y="2934241"/>
                  <a:pt x="9162609" y="2928988"/>
                </a:cubicBezTo>
                <a:lnTo>
                  <a:pt x="9018130" y="2584865"/>
                </a:lnTo>
                <a:cubicBezTo>
                  <a:pt x="9015503" y="2579611"/>
                  <a:pt x="9012876" y="2574357"/>
                  <a:pt x="9010249" y="2569103"/>
                </a:cubicBezTo>
                <a:lnTo>
                  <a:pt x="8836874" y="2240741"/>
                </a:lnTo>
                <a:cubicBezTo>
                  <a:pt x="8834247" y="2235488"/>
                  <a:pt x="8831620" y="2230234"/>
                  <a:pt x="8828993" y="2224980"/>
                </a:cubicBezTo>
                <a:lnTo>
                  <a:pt x="8631976" y="1917633"/>
                </a:lnTo>
                <a:cubicBezTo>
                  <a:pt x="8629350" y="1912380"/>
                  <a:pt x="8624095" y="1907126"/>
                  <a:pt x="8621468" y="1904499"/>
                </a:cubicBezTo>
                <a:lnTo>
                  <a:pt x="8395555" y="1615540"/>
                </a:lnTo>
                <a:cubicBezTo>
                  <a:pt x="8392929" y="1610287"/>
                  <a:pt x="8387675" y="1607660"/>
                  <a:pt x="8385048" y="1602406"/>
                </a:cubicBezTo>
                <a:lnTo>
                  <a:pt x="8135493" y="1334463"/>
                </a:lnTo>
                <a:cubicBezTo>
                  <a:pt x="8130240" y="1329209"/>
                  <a:pt x="8127613" y="1326582"/>
                  <a:pt x="8122359" y="1321328"/>
                </a:cubicBezTo>
                <a:lnTo>
                  <a:pt x="7851789" y="1077027"/>
                </a:lnTo>
                <a:cubicBezTo>
                  <a:pt x="7846535" y="1071773"/>
                  <a:pt x="7843908" y="1069146"/>
                  <a:pt x="7838654" y="1066519"/>
                </a:cubicBezTo>
                <a:lnTo>
                  <a:pt x="7547069" y="848487"/>
                </a:lnTo>
                <a:cubicBezTo>
                  <a:pt x="7541815" y="845860"/>
                  <a:pt x="7536561" y="840606"/>
                  <a:pt x="7531307" y="837979"/>
                </a:cubicBezTo>
                <a:lnTo>
                  <a:pt x="7221334" y="648843"/>
                </a:lnTo>
                <a:cubicBezTo>
                  <a:pt x="7216080" y="646216"/>
                  <a:pt x="7210827" y="643589"/>
                  <a:pt x="7205573" y="640962"/>
                </a:cubicBezTo>
                <a:lnTo>
                  <a:pt x="6879838" y="480722"/>
                </a:lnTo>
                <a:cubicBezTo>
                  <a:pt x="6874584" y="478095"/>
                  <a:pt x="6869330" y="475468"/>
                  <a:pt x="6861449" y="472841"/>
                </a:cubicBezTo>
                <a:lnTo>
                  <a:pt x="6522580" y="341496"/>
                </a:lnTo>
                <a:cubicBezTo>
                  <a:pt x="6517326" y="338869"/>
                  <a:pt x="6509445" y="336243"/>
                  <a:pt x="6504192" y="336243"/>
                </a:cubicBezTo>
                <a:lnTo>
                  <a:pt x="6152188" y="241674"/>
                </a:lnTo>
                <a:cubicBezTo>
                  <a:pt x="6146934" y="239047"/>
                  <a:pt x="6141680" y="239047"/>
                  <a:pt x="6136426" y="239047"/>
                </a:cubicBezTo>
                <a:lnTo>
                  <a:pt x="5894752" y="194390"/>
                </a:lnTo>
                <a:cubicBezTo>
                  <a:pt x="5889498" y="194390"/>
                  <a:pt x="5884244" y="191763"/>
                  <a:pt x="5878991" y="191763"/>
                </a:cubicBezTo>
                <a:lnTo>
                  <a:pt x="5511225" y="157614"/>
                </a:lnTo>
                <a:cubicBezTo>
                  <a:pt x="5508598" y="157614"/>
                  <a:pt x="5503345" y="157614"/>
                  <a:pt x="5500718" y="157614"/>
                </a:cubicBezTo>
                <a:lnTo>
                  <a:pt x="2056859" y="0"/>
                </a:lnTo>
                <a:cubicBezTo>
                  <a:pt x="2056859" y="0"/>
                  <a:pt x="2054232" y="0"/>
                  <a:pt x="2054232" y="0"/>
                </a:cubicBezTo>
                <a:cubicBezTo>
                  <a:pt x="2048978" y="0"/>
                  <a:pt x="2043724" y="0"/>
                  <a:pt x="2041097" y="0"/>
                </a:cubicBezTo>
                <a:cubicBezTo>
                  <a:pt x="2038470" y="0"/>
                  <a:pt x="2038470" y="0"/>
                  <a:pt x="2035843" y="0"/>
                </a:cubicBezTo>
                <a:cubicBezTo>
                  <a:pt x="2030590" y="0"/>
                  <a:pt x="2025336" y="0"/>
                  <a:pt x="2020082" y="2627"/>
                </a:cubicBezTo>
                <a:cubicBezTo>
                  <a:pt x="2017455" y="2627"/>
                  <a:pt x="2017455" y="2627"/>
                  <a:pt x="2014828" y="2627"/>
                </a:cubicBezTo>
                <a:cubicBezTo>
                  <a:pt x="2009574" y="2627"/>
                  <a:pt x="2004321" y="5254"/>
                  <a:pt x="1999067" y="5254"/>
                </a:cubicBezTo>
                <a:cubicBezTo>
                  <a:pt x="1999067" y="5254"/>
                  <a:pt x="1996440" y="5254"/>
                  <a:pt x="1996440" y="5254"/>
                </a:cubicBezTo>
                <a:cubicBezTo>
                  <a:pt x="1991186" y="7881"/>
                  <a:pt x="1985933" y="7881"/>
                  <a:pt x="1980679" y="10508"/>
                </a:cubicBezTo>
                <a:cubicBezTo>
                  <a:pt x="1978052" y="10508"/>
                  <a:pt x="1978052" y="10508"/>
                  <a:pt x="1975425" y="13134"/>
                </a:cubicBezTo>
                <a:cubicBezTo>
                  <a:pt x="1970171" y="15761"/>
                  <a:pt x="1967544" y="15761"/>
                  <a:pt x="1962290" y="18388"/>
                </a:cubicBezTo>
                <a:cubicBezTo>
                  <a:pt x="1959664" y="18388"/>
                  <a:pt x="1957037" y="21015"/>
                  <a:pt x="1954410" y="21015"/>
                </a:cubicBezTo>
                <a:cubicBezTo>
                  <a:pt x="1954410" y="21015"/>
                  <a:pt x="1951783" y="21015"/>
                  <a:pt x="1951783" y="23642"/>
                </a:cubicBezTo>
                <a:lnTo>
                  <a:pt x="99822" y="1019235"/>
                </a:lnTo>
                <a:cubicBezTo>
                  <a:pt x="97195" y="1019235"/>
                  <a:pt x="94568" y="1021862"/>
                  <a:pt x="94568" y="1021862"/>
                </a:cubicBezTo>
                <a:cubicBezTo>
                  <a:pt x="91941" y="1024489"/>
                  <a:pt x="89314" y="1024489"/>
                  <a:pt x="86688" y="1027116"/>
                </a:cubicBezTo>
                <a:cubicBezTo>
                  <a:pt x="84061" y="1029743"/>
                  <a:pt x="81434" y="1032370"/>
                  <a:pt x="76180" y="1034997"/>
                </a:cubicBezTo>
                <a:cubicBezTo>
                  <a:pt x="73553" y="1037623"/>
                  <a:pt x="70926" y="1037623"/>
                  <a:pt x="70926" y="1040250"/>
                </a:cubicBezTo>
                <a:cubicBezTo>
                  <a:pt x="68299" y="1042877"/>
                  <a:pt x="63045" y="1045504"/>
                  <a:pt x="60419" y="1048131"/>
                </a:cubicBezTo>
                <a:cubicBezTo>
                  <a:pt x="60419" y="1048131"/>
                  <a:pt x="57792" y="1050758"/>
                  <a:pt x="57792" y="1050758"/>
                </a:cubicBezTo>
                <a:cubicBezTo>
                  <a:pt x="57792" y="1050758"/>
                  <a:pt x="57792" y="1050758"/>
                  <a:pt x="57792" y="1050758"/>
                </a:cubicBezTo>
                <a:cubicBezTo>
                  <a:pt x="55165" y="1053385"/>
                  <a:pt x="49911" y="1058639"/>
                  <a:pt x="47284" y="1061266"/>
                </a:cubicBezTo>
                <a:cubicBezTo>
                  <a:pt x="47284" y="1063892"/>
                  <a:pt x="44657" y="1063892"/>
                  <a:pt x="44657" y="1066519"/>
                </a:cubicBezTo>
                <a:cubicBezTo>
                  <a:pt x="42030" y="1071773"/>
                  <a:pt x="39403" y="1074400"/>
                  <a:pt x="34150" y="1079654"/>
                </a:cubicBezTo>
                <a:cubicBezTo>
                  <a:pt x="34150" y="1079654"/>
                  <a:pt x="31523" y="1082281"/>
                  <a:pt x="31523" y="1082281"/>
                </a:cubicBezTo>
                <a:cubicBezTo>
                  <a:pt x="28896" y="1087535"/>
                  <a:pt x="26269" y="1092788"/>
                  <a:pt x="23642" y="1095415"/>
                </a:cubicBezTo>
                <a:cubicBezTo>
                  <a:pt x="23642" y="1095415"/>
                  <a:pt x="23642" y="1098042"/>
                  <a:pt x="21015" y="1098042"/>
                </a:cubicBezTo>
                <a:cubicBezTo>
                  <a:pt x="15761" y="1111177"/>
                  <a:pt x="10508" y="1121684"/>
                  <a:pt x="5254" y="1134819"/>
                </a:cubicBezTo>
                <a:cubicBezTo>
                  <a:pt x="5254" y="1137445"/>
                  <a:pt x="5254" y="1137445"/>
                  <a:pt x="5254" y="1140072"/>
                </a:cubicBezTo>
                <a:cubicBezTo>
                  <a:pt x="5254" y="1145326"/>
                  <a:pt x="2627" y="1150580"/>
                  <a:pt x="2627" y="1155834"/>
                </a:cubicBezTo>
                <a:cubicBezTo>
                  <a:pt x="2627" y="1158461"/>
                  <a:pt x="2627" y="1161088"/>
                  <a:pt x="2627" y="1161088"/>
                </a:cubicBezTo>
                <a:cubicBezTo>
                  <a:pt x="2627" y="1166341"/>
                  <a:pt x="0" y="1171595"/>
                  <a:pt x="0" y="1174222"/>
                </a:cubicBezTo>
                <a:cubicBezTo>
                  <a:pt x="0" y="1176849"/>
                  <a:pt x="0" y="1179476"/>
                  <a:pt x="0" y="1179476"/>
                </a:cubicBezTo>
                <a:cubicBezTo>
                  <a:pt x="0" y="1184730"/>
                  <a:pt x="0" y="1189983"/>
                  <a:pt x="0" y="1192610"/>
                </a:cubicBezTo>
                <a:cubicBezTo>
                  <a:pt x="0" y="1192610"/>
                  <a:pt x="0" y="1192610"/>
                  <a:pt x="0" y="1195237"/>
                </a:cubicBezTo>
                <a:lnTo>
                  <a:pt x="173375" y="9456821"/>
                </a:lnTo>
                <a:cubicBezTo>
                  <a:pt x="173375" y="9501479"/>
                  <a:pt x="189136" y="9543508"/>
                  <a:pt x="215405" y="9577658"/>
                </a:cubicBezTo>
                <a:cubicBezTo>
                  <a:pt x="215405" y="9577658"/>
                  <a:pt x="215405" y="9577658"/>
                  <a:pt x="215405" y="9577658"/>
                </a:cubicBezTo>
                <a:cubicBezTo>
                  <a:pt x="215405" y="9577658"/>
                  <a:pt x="215405" y="9577658"/>
                  <a:pt x="215405" y="9577658"/>
                </a:cubicBezTo>
                <a:cubicBezTo>
                  <a:pt x="220659" y="9585539"/>
                  <a:pt x="225913" y="9590793"/>
                  <a:pt x="233794" y="9596046"/>
                </a:cubicBezTo>
                <a:cubicBezTo>
                  <a:pt x="262689" y="9624942"/>
                  <a:pt x="299466" y="9643331"/>
                  <a:pt x="344123" y="9651211"/>
                </a:cubicBezTo>
                <a:cubicBezTo>
                  <a:pt x="349377" y="9651211"/>
                  <a:pt x="354631" y="9653838"/>
                  <a:pt x="359885" y="9653838"/>
                </a:cubicBezTo>
                <a:lnTo>
                  <a:pt x="3977119" y="9961185"/>
                </a:lnTo>
                <a:cubicBezTo>
                  <a:pt x="3979746" y="9961185"/>
                  <a:pt x="3984999" y="9961185"/>
                  <a:pt x="3987626" y="9961185"/>
                </a:cubicBezTo>
                <a:lnTo>
                  <a:pt x="4376407" y="9974320"/>
                </a:lnTo>
                <a:cubicBezTo>
                  <a:pt x="4379034" y="9974320"/>
                  <a:pt x="4381661" y="9974320"/>
                  <a:pt x="4384288" y="9974320"/>
                </a:cubicBezTo>
                <a:cubicBezTo>
                  <a:pt x="4389541" y="9974320"/>
                  <a:pt x="4392168" y="9974320"/>
                  <a:pt x="4397422" y="9974320"/>
                </a:cubicBezTo>
                <a:lnTo>
                  <a:pt x="4775695" y="9950677"/>
                </a:lnTo>
                <a:cubicBezTo>
                  <a:pt x="4783576" y="9950677"/>
                  <a:pt x="4788829" y="9950677"/>
                  <a:pt x="4796710" y="9948051"/>
                </a:cubicBezTo>
                <a:lnTo>
                  <a:pt x="5164475" y="9887632"/>
                </a:lnTo>
                <a:cubicBezTo>
                  <a:pt x="5172356" y="9887632"/>
                  <a:pt x="5177610" y="9885005"/>
                  <a:pt x="5185491" y="9882378"/>
                </a:cubicBezTo>
                <a:lnTo>
                  <a:pt x="5540121" y="9785183"/>
                </a:lnTo>
                <a:cubicBezTo>
                  <a:pt x="5545375" y="9782556"/>
                  <a:pt x="5553256" y="9782556"/>
                  <a:pt x="5558510" y="9779929"/>
                </a:cubicBezTo>
                <a:lnTo>
                  <a:pt x="5900006" y="9648584"/>
                </a:lnTo>
                <a:cubicBezTo>
                  <a:pt x="5905260" y="9645958"/>
                  <a:pt x="5913140" y="9643331"/>
                  <a:pt x="5918394" y="9640704"/>
                </a:cubicBezTo>
                <a:lnTo>
                  <a:pt x="6241502" y="9477836"/>
                </a:lnTo>
                <a:cubicBezTo>
                  <a:pt x="6246756" y="9475210"/>
                  <a:pt x="6252010" y="9472583"/>
                  <a:pt x="6259890" y="9467328"/>
                </a:cubicBezTo>
                <a:lnTo>
                  <a:pt x="6564610" y="9272938"/>
                </a:lnTo>
                <a:cubicBezTo>
                  <a:pt x="6569864" y="9270311"/>
                  <a:pt x="6575118" y="9265058"/>
                  <a:pt x="6580372" y="9262431"/>
                </a:cubicBezTo>
                <a:lnTo>
                  <a:pt x="6866703" y="9039145"/>
                </a:lnTo>
                <a:cubicBezTo>
                  <a:pt x="6871957" y="9033891"/>
                  <a:pt x="6877211" y="9031264"/>
                  <a:pt x="6882465" y="9026010"/>
                </a:cubicBezTo>
                <a:lnTo>
                  <a:pt x="7145154" y="8773828"/>
                </a:lnTo>
                <a:cubicBezTo>
                  <a:pt x="7150408" y="8768574"/>
                  <a:pt x="7155662" y="8763321"/>
                  <a:pt x="7158289" y="8760694"/>
                </a:cubicBezTo>
                <a:lnTo>
                  <a:pt x="7397336" y="8482243"/>
                </a:lnTo>
                <a:cubicBezTo>
                  <a:pt x="7402590" y="8476990"/>
                  <a:pt x="7405217" y="8471736"/>
                  <a:pt x="7410470" y="8466481"/>
                </a:cubicBezTo>
                <a:lnTo>
                  <a:pt x="7623249" y="8161763"/>
                </a:lnTo>
                <a:cubicBezTo>
                  <a:pt x="7625876" y="8156508"/>
                  <a:pt x="7631130" y="8151254"/>
                  <a:pt x="7633756" y="8146001"/>
                </a:cubicBezTo>
                <a:lnTo>
                  <a:pt x="7817639" y="7817639"/>
                </a:lnTo>
                <a:cubicBezTo>
                  <a:pt x="7820266" y="7812385"/>
                  <a:pt x="7822893" y="7807132"/>
                  <a:pt x="7825520" y="7799251"/>
                </a:cubicBezTo>
                <a:lnTo>
                  <a:pt x="7943730" y="7528681"/>
                </a:lnTo>
                <a:lnTo>
                  <a:pt x="8140747" y="7373694"/>
                </a:lnTo>
                <a:cubicBezTo>
                  <a:pt x="8146001" y="7368440"/>
                  <a:pt x="8151255" y="7365813"/>
                  <a:pt x="8156509" y="7360560"/>
                </a:cubicBezTo>
                <a:lnTo>
                  <a:pt x="8398182" y="7126765"/>
                </a:lnTo>
                <a:cubicBezTo>
                  <a:pt x="8403436" y="7121512"/>
                  <a:pt x="8406064" y="7116258"/>
                  <a:pt x="8411317" y="7113631"/>
                </a:cubicBezTo>
                <a:lnTo>
                  <a:pt x="8631976" y="6856196"/>
                </a:lnTo>
                <a:cubicBezTo>
                  <a:pt x="8637230" y="6850941"/>
                  <a:pt x="8639857" y="6845688"/>
                  <a:pt x="8645110" y="6840434"/>
                </a:cubicBezTo>
                <a:lnTo>
                  <a:pt x="8842127" y="6559356"/>
                </a:lnTo>
                <a:cubicBezTo>
                  <a:pt x="8844754" y="6554103"/>
                  <a:pt x="8850009" y="6548849"/>
                  <a:pt x="8852636" y="6543595"/>
                </a:cubicBezTo>
                <a:lnTo>
                  <a:pt x="9023384" y="6241502"/>
                </a:lnTo>
                <a:cubicBezTo>
                  <a:pt x="9026010" y="6236248"/>
                  <a:pt x="9028637" y="6230994"/>
                  <a:pt x="9031264" y="6223114"/>
                </a:cubicBezTo>
                <a:lnTo>
                  <a:pt x="9173116" y="5900006"/>
                </a:lnTo>
                <a:cubicBezTo>
                  <a:pt x="9175743" y="5894752"/>
                  <a:pt x="9178370" y="5886872"/>
                  <a:pt x="9180997" y="5881617"/>
                </a:cubicBezTo>
                <a:lnTo>
                  <a:pt x="9293954" y="5540121"/>
                </a:lnTo>
                <a:cubicBezTo>
                  <a:pt x="9296581" y="5534867"/>
                  <a:pt x="9296581" y="5526987"/>
                  <a:pt x="9299208" y="5521733"/>
                </a:cubicBezTo>
                <a:lnTo>
                  <a:pt x="9380641" y="5164475"/>
                </a:lnTo>
                <a:cubicBezTo>
                  <a:pt x="9380641" y="5159221"/>
                  <a:pt x="9383268" y="5153968"/>
                  <a:pt x="9383268" y="5148714"/>
                </a:cubicBezTo>
                <a:lnTo>
                  <a:pt x="9420044" y="4901786"/>
                </a:lnTo>
                <a:cubicBezTo>
                  <a:pt x="9420044" y="4896532"/>
                  <a:pt x="9422671" y="4891278"/>
                  <a:pt x="9422671" y="4886024"/>
                </a:cubicBezTo>
                <a:lnTo>
                  <a:pt x="9446313" y="4505125"/>
                </a:lnTo>
                <a:cubicBezTo>
                  <a:pt x="9446313" y="4499871"/>
                  <a:pt x="9446313" y="4491990"/>
                  <a:pt x="9446313" y="4486737"/>
                </a:cubicBezTo>
                <a:lnTo>
                  <a:pt x="9420044" y="4103210"/>
                </a:lnTo>
                <a:close/>
                <a:moveTo>
                  <a:pt x="1857215" y="1077027"/>
                </a:moveTo>
                <a:lnTo>
                  <a:pt x="924667" y="1032370"/>
                </a:lnTo>
                <a:lnTo>
                  <a:pt x="1849334" y="535887"/>
                </a:lnTo>
                <a:lnTo>
                  <a:pt x="1857215" y="1077027"/>
                </a:lnTo>
                <a:close/>
                <a:moveTo>
                  <a:pt x="399288" y="1405389"/>
                </a:moveTo>
                <a:lnTo>
                  <a:pt x="1862468" y="1476315"/>
                </a:lnTo>
                <a:lnTo>
                  <a:pt x="1943902" y="7702056"/>
                </a:lnTo>
                <a:lnTo>
                  <a:pt x="559529" y="9002369"/>
                </a:lnTo>
                <a:lnTo>
                  <a:pt x="399288" y="1405389"/>
                </a:lnTo>
                <a:close/>
                <a:moveTo>
                  <a:pt x="7276499" y="7941103"/>
                </a:moveTo>
                <a:lnTo>
                  <a:pt x="7074228" y="8230061"/>
                </a:lnTo>
                <a:lnTo>
                  <a:pt x="6848315" y="8495377"/>
                </a:lnTo>
                <a:lnTo>
                  <a:pt x="6598760" y="8734425"/>
                </a:lnTo>
                <a:lnTo>
                  <a:pt x="6328190" y="8947204"/>
                </a:lnTo>
                <a:lnTo>
                  <a:pt x="6039231" y="9131086"/>
                </a:lnTo>
                <a:lnTo>
                  <a:pt x="5734511" y="9286073"/>
                </a:lnTo>
                <a:lnTo>
                  <a:pt x="5414030" y="9409537"/>
                </a:lnTo>
                <a:lnTo>
                  <a:pt x="5077788" y="9501479"/>
                </a:lnTo>
                <a:lnTo>
                  <a:pt x="4731038" y="9559270"/>
                </a:lnTo>
                <a:lnTo>
                  <a:pt x="4371153" y="9582912"/>
                </a:lnTo>
                <a:lnTo>
                  <a:pt x="3998134" y="9569777"/>
                </a:lnTo>
                <a:lnTo>
                  <a:pt x="832726" y="9296580"/>
                </a:lnTo>
                <a:lnTo>
                  <a:pt x="2217099" y="7996268"/>
                </a:lnTo>
                <a:lnTo>
                  <a:pt x="5461315" y="8248450"/>
                </a:lnTo>
                <a:cubicBezTo>
                  <a:pt x="5463941" y="8248450"/>
                  <a:pt x="5469195" y="8248450"/>
                  <a:pt x="5471822" y="8248450"/>
                </a:cubicBezTo>
                <a:lnTo>
                  <a:pt x="5829080" y="8258957"/>
                </a:lnTo>
                <a:cubicBezTo>
                  <a:pt x="5836960" y="8258957"/>
                  <a:pt x="5842214" y="8258957"/>
                  <a:pt x="5850095" y="8258957"/>
                </a:cubicBezTo>
                <a:lnTo>
                  <a:pt x="6199472" y="8232688"/>
                </a:lnTo>
                <a:cubicBezTo>
                  <a:pt x="6207353" y="8232688"/>
                  <a:pt x="6212606" y="8230061"/>
                  <a:pt x="6220487" y="8230061"/>
                </a:cubicBezTo>
                <a:lnTo>
                  <a:pt x="6559356" y="8169643"/>
                </a:lnTo>
                <a:cubicBezTo>
                  <a:pt x="6567237" y="8169643"/>
                  <a:pt x="6572491" y="8167016"/>
                  <a:pt x="6577745" y="8164389"/>
                </a:cubicBezTo>
                <a:lnTo>
                  <a:pt x="6903480" y="8072447"/>
                </a:lnTo>
                <a:cubicBezTo>
                  <a:pt x="6908734" y="8069821"/>
                  <a:pt x="6916614" y="8069821"/>
                  <a:pt x="6921868" y="8067194"/>
                </a:cubicBezTo>
                <a:lnTo>
                  <a:pt x="7234469" y="7943730"/>
                </a:lnTo>
                <a:cubicBezTo>
                  <a:pt x="7239722" y="7941103"/>
                  <a:pt x="7247603" y="7938476"/>
                  <a:pt x="7252856" y="7935849"/>
                </a:cubicBezTo>
                <a:lnTo>
                  <a:pt x="7287006" y="7917461"/>
                </a:lnTo>
                <a:lnTo>
                  <a:pt x="7276499" y="7941103"/>
                </a:lnTo>
                <a:close/>
                <a:moveTo>
                  <a:pt x="7830773" y="6322936"/>
                </a:moveTo>
                <a:lnTo>
                  <a:pt x="7793997" y="6575118"/>
                </a:lnTo>
                <a:lnTo>
                  <a:pt x="7709937" y="6948137"/>
                </a:lnTo>
                <a:lnTo>
                  <a:pt x="7602234" y="7276499"/>
                </a:lnTo>
                <a:lnTo>
                  <a:pt x="7357932" y="7434112"/>
                </a:lnTo>
                <a:lnTo>
                  <a:pt x="7076855" y="7578592"/>
                </a:lnTo>
                <a:lnTo>
                  <a:pt x="6782642" y="7694175"/>
                </a:lnTo>
                <a:lnTo>
                  <a:pt x="6475296" y="7780863"/>
                </a:lnTo>
                <a:lnTo>
                  <a:pt x="6157442" y="7836027"/>
                </a:lnTo>
                <a:lnTo>
                  <a:pt x="5829080" y="7859670"/>
                </a:lnTo>
                <a:lnTo>
                  <a:pt x="5487584" y="7849161"/>
                </a:lnTo>
                <a:lnTo>
                  <a:pt x="2343190" y="7604861"/>
                </a:lnTo>
                <a:lnTo>
                  <a:pt x="2264383" y="1497330"/>
                </a:lnTo>
                <a:lnTo>
                  <a:pt x="3927208" y="1578764"/>
                </a:lnTo>
                <a:lnTo>
                  <a:pt x="4315988" y="1618167"/>
                </a:lnTo>
                <a:lnTo>
                  <a:pt x="4562916" y="1665451"/>
                </a:lnTo>
                <a:lnTo>
                  <a:pt x="4930682" y="1765273"/>
                </a:lnTo>
                <a:lnTo>
                  <a:pt x="5285312" y="1901872"/>
                </a:lnTo>
                <a:lnTo>
                  <a:pt x="5624182" y="2069993"/>
                </a:lnTo>
                <a:lnTo>
                  <a:pt x="5947290" y="2269637"/>
                </a:lnTo>
                <a:lnTo>
                  <a:pt x="6252010" y="2498177"/>
                </a:lnTo>
                <a:lnTo>
                  <a:pt x="6535714" y="2755613"/>
                </a:lnTo>
                <a:lnTo>
                  <a:pt x="6798404" y="3036690"/>
                </a:lnTo>
                <a:lnTo>
                  <a:pt x="7034824" y="3341410"/>
                </a:lnTo>
                <a:lnTo>
                  <a:pt x="7244976" y="3667145"/>
                </a:lnTo>
                <a:lnTo>
                  <a:pt x="7426232" y="4011268"/>
                </a:lnTo>
                <a:lnTo>
                  <a:pt x="7578592" y="4371153"/>
                </a:lnTo>
                <a:lnTo>
                  <a:pt x="7699428" y="4744172"/>
                </a:lnTo>
                <a:lnTo>
                  <a:pt x="7786116" y="5130326"/>
                </a:lnTo>
                <a:lnTo>
                  <a:pt x="7836027" y="5524360"/>
                </a:lnTo>
                <a:lnTo>
                  <a:pt x="7849162" y="5926275"/>
                </a:lnTo>
                <a:lnTo>
                  <a:pt x="7830773" y="6322936"/>
                </a:lnTo>
                <a:close/>
                <a:moveTo>
                  <a:pt x="9007622" y="4854502"/>
                </a:moveTo>
                <a:lnTo>
                  <a:pt x="8973472" y="5085669"/>
                </a:lnTo>
                <a:lnTo>
                  <a:pt x="8894665" y="5424538"/>
                </a:lnTo>
                <a:lnTo>
                  <a:pt x="8786963" y="5747646"/>
                </a:lnTo>
                <a:lnTo>
                  <a:pt x="8652991" y="6052366"/>
                </a:lnTo>
                <a:lnTo>
                  <a:pt x="8492751" y="6338697"/>
                </a:lnTo>
                <a:lnTo>
                  <a:pt x="8306241" y="6604013"/>
                </a:lnTo>
                <a:lnTo>
                  <a:pt x="8159135" y="6774762"/>
                </a:lnTo>
                <a:lnTo>
                  <a:pt x="8185404" y="6653925"/>
                </a:lnTo>
                <a:cubicBezTo>
                  <a:pt x="8185404" y="6648671"/>
                  <a:pt x="8188031" y="6643417"/>
                  <a:pt x="8188031" y="6638163"/>
                </a:cubicBezTo>
                <a:lnTo>
                  <a:pt x="8224807" y="6370220"/>
                </a:lnTo>
                <a:cubicBezTo>
                  <a:pt x="8224807" y="6364966"/>
                  <a:pt x="8224807" y="6359713"/>
                  <a:pt x="8227434" y="6354458"/>
                </a:cubicBezTo>
                <a:lnTo>
                  <a:pt x="8251076" y="5939409"/>
                </a:lnTo>
                <a:cubicBezTo>
                  <a:pt x="8251076" y="5934155"/>
                  <a:pt x="8251076" y="5926275"/>
                  <a:pt x="8251076" y="5921021"/>
                </a:cubicBezTo>
                <a:lnTo>
                  <a:pt x="8235316" y="5500718"/>
                </a:lnTo>
                <a:cubicBezTo>
                  <a:pt x="8235316" y="5495464"/>
                  <a:pt x="8235316" y="5487583"/>
                  <a:pt x="8232689" y="5482329"/>
                </a:cubicBezTo>
                <a:lnTo>
                  <a:pt x="8180151" y="5069907"/>
                </a:lnTo>
                <a:cubicBezTo>
                  <a:pt x="8180151" y="5064653"/>
                  <a:pt x="8177524" y="5056773"/>
                  <a:pt x="8177524" y="5051519"/>
                </a:cubicBezTo>
                <a:lnTo>
                  <a:pt x="8088209" y="4649604"/>
                </a:lnTo>
                <a:cubicBezTo>
                  <a:pt x="8085582" y="4644350"/>
                  <a:pt x="8085582" y="4639097"/>
                  <a:pt x="8082955" y="4631216"/>
                </a:cubicBezTo>
                <a:lnTo>
                  <a:pt x="7956865" y="4239808"/>
                </a:lnTo>
                <a:cubicBezTo>
                  <a:pt x="7954238" y="4234554"/>
                  <a:pt x="7954238" y="4229301"/>
                  <a:pt x="7951610" y="4224047"/>
                </a:cubicBezTo>
                <a:lnTo>
                  <a:pt x="7791370" y="3848401"/>
                </a:lnTo>
                <a:cubicBezTo>
                  <a:pt x="7788744" y="3843147"/>
                  <a:pt x="7786116" y="3837893"/>
                  <a:pt x="7783489" y="3832639"/>
                </a:cubicBezTo>
                <a:lnTo>
                  <a:pt x="7591726" y="3472755"/>
                </a:lnTo>
                <a:cubicBezTo>
                  <a:pt x="7589099" y="3467501"/>
                  <a:pt x="7586472" y="3462247"/>
                  <a:pt x="7583845" y="3456994"/>
                </a:cubicBezTo>
                <a:lnTo>
                  <a:pt x="7363186" y="3118124"/>
                </a:lnTo>
                <a:cubicBezTo>
                  <a:pt x="7360559" y="3112870"/>
                  <a:pt x="7357932" y="3107617"/>
                  <a:pt x="7352679" y="3104990"/>
                </a:cubicBezTo>
                <a:lnTo>
                  <a:pt x="7105751" y="2787135"/>
                </a:lnTo>
                <a:cubicBezTo>
                  <a:pt x="7103124" y="2781882"/>
                  <a:pt x="7097870" y="2779255"/>
                  <a:pt x="7095243" y="2774001"/>
                </a:cubicBezTo>
                <a:lnTo>
                  <a:pt x="6822046" y="2479789"/>
                </a:lnTo>
                <a:cubicBezTo>
                  <a:pt x="6816792" y="2474535"/>
                  <a:pt x="6814165" y="2471908"/>
                  <a:pt x="6808911" y="2466654"/>
                </a:cubicBezTo>
                <a:lnTo>
                  <a:pt x="6512072" y="2198711"/>
                </a:lnTo>
                <a:cubicBezTo>
                  <a:pt x="6506818" y="2193457"/>
                  <a:pt x="6504192" y="2190830"/>
                  <a:pt x="6498938" y="2188204"/>
                </a:cubicBezTo>
                <a:lnTo>
                  <a:pt x="6183711" y="1943902"/>
                </a:lnTo>
                <a:cubicBezTo>
                  <a:pt x="6178457" y="1941275"/>
                  <a:pt x="6173203" y="1936021"/>
                  <a:pt x="6167949" y="1933395"/>
                </a:cubicBezTo>
                <a:lnTo>
                  <a:pt x="5829080" y="1723243"/>
                </a:lnTo>
                <a:cubicBezTo>
                  <a:pt x="5823826" y="1720616"/>
                  <a:pt x="5818572" y="1717989"/>
                  <a:pt x="5813318" y="1715362"/>
                </a:cubicBezTo>
                <a:lnTo>
                  <a:pt x="5456060" y="1539360"/>
                </a:lnTo>
                <a:cubicBezTo>
                  <a:pt x="5450807" y="1536733"/>
                  <a:pt x="5445553" y="1534107"/>
                  <a:pt x="5437672" y="1531480"/>
                </a:cubicBezTo>
                <a:lnTo>
                  <a:pt x="5064653" y="1389627"/>
                </a:lnTo>
                <a:cubicBezTo>
                  <a:pt x="5059400" y="1387000"/>
                  <a:pt x="5051519" y="1384374"/>
                  <a:pt x="5046265" y="1384374"/>
                </a:cubicBezTo>
                <a:lnTo>
                  <a:pt x="4660112" y="1279298"/>
                </a:lnTo>
                <a:cubicBezTo>
                  <a:pt x="4654858" y="1276671"/>
                  <a:pt x="4649604" y="1276671"/>
                  <a:pt x="4644350" y="1276671"/>
                </a:cubicBezTo>
                <a:lnTo>
                  <a:pt x="4381661" y="1226760"/>
                </a:lnTo>
                <a:cubicBezTo>
                  <a:pt x="4376407" y="1226760"/>
                  <a:pt x="4371153" y="1224133"/>
                  <a:pt x="4365899" y="1224133"/>
                </a:cubicBezTo>
                <a:lnTo>
                  <a:pt x="3963984" y="1184730"/>
                </a:lnTo>
                <a:cubicBezTo>
                  <a:pt x="3961357" y="1184730"/>
                  <a:pt x="3956104" y="1184730"/>
                  <a:pt x="3953477" y="1184730"/>
                </a:cubicBezTo>
                <a:lnTo>
                  <a:pt x="2259130" y="1100669"/>
                </a:lnTo>
                <a:lnTo>
                  <a:pt x="2251249" y="415049"/>
                </a:lnTo>
                <a:lnTo>
                  <a:pt x="5474449" y="559529"/>
                </a:lnTo>
                <a:lnTo>
                  <a:pt x="5829080" y="593678"/>
                </a:lnTo>
                <a:lnTo>
                  <a:pt x="6052366" y="635709"/>
                </a:lnTo>
                <a:lnTo>
                  <a:pt x="6385981" y="725023"/>
                </a:lnTo>
                <a:lnTo>
                  <a:pt x="6709090" y="845860"/>
                </a:lnTo>
                <a:lnTo>
                  <a:pt x="7016436" y="998220"/>
                </a:lnTo>
                <a:lnTo>
                  <a:pt x="7310648" y="1179476"/>
                </a:lnTo>
                <a:lnTo>
                  <a:pt x="7586472" y="1387000"/>
                </a:lnTo>
                <a:lnTo>
                  <a:pt x="7843908" y="1618167"/>
                </a:lnTo>
                <a:lnTo>
                  <a:pt x="8080328" y="1872976"/>
                </a:lnTo>
                <a:lnTo>
                  <a:pt x="8295734" y="2148800"/>
                </a:lnTo>
                <a:lnTo>
                  <a:pt x="8487497" y="2443012"/>
                </a:lnTo>
                <a:lnTo>
                  <a:pt x="8652991" y="2755613"/>
                </a:lnTo>
                <a:lnTo>
                  <a:pt x="8789590" y="3081348"/>
                </a:lnTo>
                <a:lnTo>
                  <a:pt x="8899919" y="3414963"/>
                </a:lnTo>
                <a:lnTo>
                  <a:pt x="8976099" y="3764340"/>
                </a:lnTo>
                <a:lnTo>
                  <a:pt x="9020757" y="4124225"/>
                </a:lnTo>
                <a:lnTo>
                  <a:pt x="9031264" y="4489363"/>
                </a:lnTo>
                <a:lnTo>
                  <a:pt x="9007622" y="4854502"/>
                </a:lnTo>
                <a:close/>
              </a:path>
            </a:pathLst>
          </a:custGeom>
          <a:solidFill>
            <a:schemeClr val="bg2"/>
          </a:solidFill>
          <a:ln w="26266" cap="flat">
            <a:noFill/>
            <a:prstDash val="solid"/>
            <a:miter/>
          </a:ln>
        </p:spPr>
        <p:txBody>
          <a:bodyPr rtlCol="0" anchor="ctr"/>
          <a:lstStyle/>
          <a:p>
            <a:endParaRPr lang="en-US" sz="900" dirty="0"/>
          </a:p>
        </p:txBody>
      </p:sp>
      <p:sp>
        <p:nvSpPr>
          <p:cNvPr id="11" name="Picture Placeholder 8">
            <a:extLst>
              <a:ext uri="{FF2B5EF4-FFF2-40B4-BE49-F238E27FC236}">
                <a16:creationId xmlns:a16="http://schemas.microsoft.com/office/drawing/2014/main" id="{2CE26F5B-7561-4519-B999-405287B99690}"/>
              </a:ext>
            </a:extLst>
          </p:cNvPr>
          <p:cNvSpPr>
            <a:spLocks noGrp="1"/>
          </p:cNvSpPr>
          <p:nvPr>
            <p:ph type="pic" sz="quarter" idx="20" hasCustomPrompt="1"/>
          </p:nvPr>
        </p:nvSpPr>
        <p:spPr>
          <a:xfrm>
            <a:off x="9928758" y="0"/>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2" name="Picture Placeholder 8">
            <a:extLst>
              <a:ext uri="{FF2B5EF4-FFF2-40B4-BE49-F238E27FC236}">
                <a16:creationId xmlns:a16="http://schemas.microsoft.com/office/drawing/2014/main" id="{11C6D854-1B1F-4CFE-BC00-C08F15B4120B}"/>
              </a:ext>
            </a:extLst>
          </p:cNvPr>
          <p:cNvSpPr>
            <a:spLocks noGrp="1"/>
          </p:cNvSpPr>
          <p:nvPr>
            <p:ph type="pic" sz="quarter" idx="21" hasCustomPrompt="1"/>
          </p:nvPr>
        </p:nvSpPr>
        <p:spPr>
          <a:xfrm>
            <a:off x="9928758" y="4145288"/>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3" name="Rectangle 12">
            <a:extLst>
              <a:ext uri="{FF2B5EF4-FFF2-40B4-BE49-F238E27FC236}">
                <a16:creationId xmlns:a16="http://schemas.microsoft.com/office/drawing/2014/main" id="{09363217-2D76-4935-B860-12E9B80ACA8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UTK Horiz_R">
            <a:extLst>
              <a:ext uri="{FF2B5EF4-FFF2-40B4-BE49-F238E27FC236}">
                <a16:creationId xmlns:a16="http://schemas.microsoft.com/office/drawing/2014/main" id="{8B3B0646-9A7E-4CBE-BB2B-D3031D537AB7}"/>
              </a:ext>
            </a:extLst>
          </p:cNvPr>
          <p:cNvGrpSpPr>
            <a:grpSpLocks noChangeAspect="1"/>
          </p:cNvGrpSpPr>
          <p:nvPr userDrawn="1"/>
        </p:nvGrpSpPr>
        <p:grpSpPr bwMode="auto">
          <a:xfrm>
            <a:off x="10557955" y="6320597"/>
            <a:ext cx="1404165" cy="315023"/>
            <a:chOff x="0" y="1299"/>
            <a:chExt cx="7680" cy="1723"/>
          </a:xfrm>
        </p:grpSpPr>
        <p:sp>
          <p:nvSpPr>
            <p:cNvPr id="16" name="T fill" hidden="1">
              <a:extLst>
                <a:ext uri="{FF2B5EF4-FFF2-40B4-BE49-F238E27FC236}">
                  <a16:creationId xmlns:a16="http://schemas.microsoft.com/office/drawing/2014/main" id="{77B6A5C9-2FCA-4D35-9EC7-F0766B366F94}"/>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Type">
              <a:extLst>
                <a:ext uri="{FF2B5EF4-FFF2-40B4-BE49-F238E27FC236}">
                  <a16:creationId xmlns:a16="http://schemas.microsoft.com/office/drawing/2014/main" id="{D8063DAE-F36A-44C3-8052-638160260E6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Power T">
              <a:extLst>
                <a:ext uri="{FF2B5EF4-FFF2-40B4-BE49-F238E27FC236}">
                  <a16:creationId xmlns:a16="http://schemas.microsoft.com/office/drawing/2014/main" id="{BC46B79E-169B-4376-B4FE-50D9C296A3C5}"/>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9" name="Date Placeholder 4">
            <a:extLst>
              <a:ext uri="{FF2B5EF4-FFF2-40B4-BE49-F238E27FC236}">
                <a16:creationId xmlns:a16="http://schemas.microsoft.com/office/drawing/2014/main" id="{46EEE9D9-DFB0-4C9C-B0FF-9831F8150325}"/>
              </a:ext>
            </a:extLst>
          </p:cNvPr>
          <p:cNvSpPr>
            <a:spLocks noGrp="1"/>
          </p:cNvSpPr>
          <p:nvPr>
            <p:ph type="dt" sz="half" idx="10"/>
          </p:nvPr>
        </p:nvSpPr>
        <p:spPr>
          <a:xfrm>
            <a:off x="-1221327" y="6484845"/>
            <a:ext cx="431800" cy="365125"/>
          </a:xfrm>
        </p:spPr>
        <p:txBody>
          <a:bodyPr/>
          <a:lstStyle/>
          <a:p>
            <a:fld id="{4296F5CB-EDDA-4EED-B1FE-5E05F850D89E}" type="datetime1">
              <a:rPr lang="en-US" smtClean="0"/>
              <a:t>4/11/2025</a:t>
            </a:fld>
            <a:endParaRPr lang="en-US" dirty="0"/>
          </a:p>
        </p:txBody>
      </p:sp>
      <p:sp>
        <p:nvSpPr>
          <p:cNvPr id="20" name="Footer Placeholder 5">
            <a:extLst>
              <a:ext uri="{FF2B5EF4-FFF2-40B4-BE49-F238E27FC236}">
                <a16:creationId xmlns:a16="http://schemas.microsoft.com/office/drawing/2014/main" id="{2C8441A0-3B15-4E6F-9AB7-67B5208F7472}"/>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21" name="Slide Number Placeholder 6">
            <a:extLst>
              <a:ext uri="{FF2B5EF4-FFF2-40B4-BE49-F238E27FC236}">
                <a16:creationId xmlns:a16="http://schemas.microsoft.com/office/drawing/2014/main" id="{71751C83-81CC-4BF3-B02E-DF0434ACDD1C}"/>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296708633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6X_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57199"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7540292" y="2072644"/>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7540292" y="4145288"/>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0" name="Picture Placeholder 8">
            <a:extLst>
              <a:ext uri="{FF2B5EF4-FFF2-40B4-BE49-F238E27FC236}">
                <a16:creationId xmlns:a16="http://schemas.microsoft.com/office/drawing/2014/main" id="{B770C8F7-8D2A-4B6A-BF61-24775C13A405}"/>
              </a:ext>
            </a:extLst>
          </p:cNvPr>
          <p:cNvSpPr>
            <a:spLocks noGrp="1"/>
          </p:cNvSpPr>
          <p:nvPr>
            <p:ph type="pic" sz="quarter" idx="19" hasCustomPrompt="1"/>
          </p:nvPr>
        </p:nvSpPr>
        <p:spPr>
          <a:xfrm>
            <a:off x="9928758" y="2072644"/>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4" name="Freeform: Shape 13">
            <a:extLst>
              <a:ext uri="{FF2B5EF4-FFF2-40B4-BE49-F238E27FC236}">
                <a16:creationId xmlns:a16="http://schemas.microsoft.com/office/drawing/2014/main" id="{722A4A3C-B8F1-4F29-91F0-D42C2660A621}"/>
              </a:ext>
            </a:extLst>
          </p:cNvPr>
          <p:cNvSpPr/>
          <p:nvPr userDrawn="1"/>
        </p:nvSpPr>
        <p:spPr>
          <a:xfrm>
            <a:off x="11429306" y="6248400"/>
            <a:ext cx="216508" cy="228600"/>
          </a:xfrm>
          <a:custGeom>
            <a:avLst/>
            <a:gdLst>
              <a:gd name="connsiteX0" fmla="*/ 9420044 w 9430552"/>
              <a:gd name="connsiteY0" fmla="*/ 4103210 h 9955931"/>
              <a:gd name="connsiteX1" fmla="*/ 9417418 w 9430552"/>
              <a:gd name="connsiteY1" fmla="*/ 4084821 h 9955931"/>
              <a:gd name="connsiteX2" fmla="*/ 9370133 w 9430552"/>
              <a:gd name="connsiteY2" fmla="*/ 3706549 h 9955931"/>
              <a:gd name="connsiteX3" fmla="*/ 9367506 w 9430552"/>
              <a:gd name="connsiteY3" fmla="*/ 3688160 h 9955931"/>
              <a:gd name="connsiteX4" fmla="*/ 9286073 w 9430552"/>
              <a:gd name="connsiteY4" fmla="*/ 3320395 h 9955931"/>
              <a:gd name="connsiteX5" fmla="*/ 9280819 w 9430552"/>
              <a:gd name="connsiteY5" fmla="*/ 3302007 h 9955931"/>
              <a:gd name="connsiteX6" fmla="*/ 9167863 w 9430552"/>
              <a:gd name="connsiteY6" fmla="*/ 2944749 h 9955931"/>
              <a:gd name="connsiteX7" fmla="*/ 9162609 w 9430552"/>
              <a:gd name="connsiteY7" fmla="*/ 2928988 h 9955931"/>
              <a:gd name="connsiteX8" fmla="*/ 9018130 w 9430552"/>
              <a:gd name="connsiteY8" fmla="*/ 2584865 h 9955931"/>
              <a:gd name="connsiteX9" fmla="*/ 9010249 w 9430552"/>
              <a:gd name="connsiteY9" fmla="*/ 2569103 h 9955931"/>
              <a:gd name="connsiteX10" fmla="*/ 8836874 w 9430552"/>
              <a:gd name="connsiteY10" fmla="*/ 2240741 h 9955931"/>
              <a:gd name="connsiteX11" fmla="*/ 8828993 w 9430552"/>
              <a:gd name="connsiteY11" fmla="*/ 2224980 h 9955931"/>
              <a:gd name="connsiteX12" fmla="*/ 8631976 w 9430552"/>
              <a:gd name="connsiteY12" fmla="*/ 1917633 h 9955931"/>
              <a:gd name="connsiteX13" fmla="*/ 8621468 w 9430552"/>
              <a:gd name="connsiteY13" fmla="*/ 1904499 h 9955931"/>
              <a:gd name="connsiteX14" fmla="*/ 8395555 w 9430552"/>
              <a:gd name="connsiteY14" fmla="*/ 1615540 h 9955931"/>
              <a:gd name="connsiteX15" fmla="*/ 8385048 w 9430552"/>
              <a:gd name="connsiteY15" fmla="*/ 1602406 h 9955931"/>
              <a:gd name="connsiteX16" fmla="*/ 8135493 w 9430552"/>
              <a:gd name="connsiteY16" fmla="*/ 1334463 h 9955931"/>
              <a:gd name="connsiteX17" fmla="*/ 8122359 w 9430552"/>
              <a:gd name="connsiteY17" fmla="*/ 1321328 h 9955931"/>
              <a:gd name="connsiteX18" fmla="*/ 7851789 w 9430552"/>
              <a:gd name="connsiteY18" fmla="*/ 1077027 h 9955931"/>
              <a:gd name="connsiteX19" fmla="*/ 7838654 w 9430552"/>
              <a:gd name="connsiteY19" fmla="*/ 1066519 h 9955931"/>
              <a:gd name="connsiteX20" fmla="*/ 7547069 w 9430552"/>
              <a:gd name="connsiteY20" fmla="*/ 848487 h 9955931"/>
              <a:gd name="connsiteX21" fmla="*/ 7531307 w 9430552"/>
              <a:gd name="connsiteY21" fmla="*/ 837979 h 9955931"/>
              <a:gd name="connsiteX22" fmla="*/ 7221334 w 9430552"/>
              <a:gd name="connsiteY22" fmla="*/ 648843 h 9955931"/>
              <a:gd name="connsiteX23" fmla="*/ 7205573 w 9430552"/>
              <a:gd name="connsiteY23" fmla="*/ 640962 h 9955931"/>
              <a:gd name="connsiteX24" fmla="*/ 6879838 w 9430552"/>
              <a:gd name="connsiteY24" fmla="*/ 480722 h 9955931"/>
              <a:gd name="connsiteX25" fmla="*/ 6861449 w 9430552"/>
              <a:gd name="connsiteY25" fmla="*/ 472841 h 9955931"/>
              <a:gd name="connsiteX26" fmla="*/ 6522580 w 9430552"/>
              <a:gd name="connsiteY26" fmla="*/ 341496 h 9955931"/>
              <a:gd name="connsiteX27" fmla="*/ 6504192 w 9430552"/>
              <a:gd name="connsiteY27" fmla="*/ 336243 h 9955931"/>
              <a:gd name="connsiteX28" fmla="*/ 6152188 w 9430552"/>
              <a:gd name="connsiteY28" fmla="*/ 241674 h 9955931"/>
              <a:gd name="connsiteX29" fmla="*/ 6136426 w 9430552"/>
              <a:gd name="connsiteY29" fmla="*/ 239047 h 9955931"/>
              <a:gd name="connsiteX30" fmla="*/ 5894752 w 9430552"/>
              <a:gd name="connsiteY30" fmla="*/ 194390 h 9955931"/>
              <a:gd name="connsiteX31" fmla="*/ 5878991 w 9430552"/>
              <a:gd name="connsiteY31" fmla="*/ 191763 h 9955931"/>
              <a:gd name="connsiteX32" fmla="*/ 5511225 w 9430552"/>
              <a:gd name="connsiteY32" fmla="*/ 157614 h 9955931"/>
              <a:gd name="connsiteX33" fmla="*/ 5500718 w 9430552"/>
              <a:gd name="connsiteY33" fmla="*/ 157614 h 9955931"/>
              <a:gd name="connsiteX34" fmla="*/ 2056859 w 9430552"/>
              <a:gd name="connsiteY34" fmla="*/ 0 h 9955931"/>
              <a:gd name="connsiteX35" fmla="*/ 2054232 w 9430552"/>
              <a:gd name="connsiteY35" fmla="*/ 0 h 9955931"/>
              <a:gd name="connsiteX36" fmla="*/ 2041097 w 9430552"/>
              <a:gd name="connsiteY36" fmla="*/ 0 h 9955931"/>
              <a:gd name="connsiteX37" fmla="*/ 2035843 w 9430552"/>
              <a:gd name="connsiteY37" fmla="*/ 0 h 9955931"/>
              <a:gd name="connsiteX38" fmla="*/ 2020082 w 9430552"/>
              <a:gd name="connsiteY38" fmla="*/ 2627 h 9955931"/>
              <a:gd name="connsiteX39" fmla="*/ 2014828 w 9430552"/>
              <a:gd name="connsiteY39" fmla="*/ 2627 h 9955931"/>
              <a:gd name="connsiteX40" fmla="*/ 1999067 w 9430552"/>
              <a:gd name="connsiteY40" fmla="*/ 5254 h 9955931"/>
              <a:gd name="connsiteX41" fmla="*/ 1996440 w 9430552"/>
              <a:gd name="connsiteY41" fmla="*/ 5254 h 9955931"/>
              <a:gd name="connsiteX42" fmla="*/ 1980679 w 9430552"/>
              <a:gd name="connsiteY42" fmla="*/ 10508 h 9955931"/>
              <a:gd name="connsiteX43" fmla="*/ 1975425 w 9430552"/>
              <a:gd name="connsiteY43" fmla="*/ 13134 h 9955931"/>
              <a:gd name="connsiteX44" fmla="*/ 1962290 w 9430552"/>
              <a:gd name="connsiteY44" fmla="*/ 18388 h 9955931"/>
              <a:gd name="connsiteX45" fmla="*/ 1954410 w 9430552"/>
              <a:gd name="connsiteY45" fmla="*/ 21015 h 9955931"/>
              <a:gd name="connsiteX46" fmla="*/ 1951783 w 9430552"/>
              <a:gd name="connsiteY46" fmla="*/ 23642 h 9955931"/>
              <a:gd name="connsiteX47" fmla="*/ 99822 w 9430552"/>
              <a:gd name="connsiteY47" fmla="*/ 1019235 h 9955931"/>
              <a:gd name="connsiteX48" fmla="*/ 94568 w 9430552"/>
              <a:gd name="connsiteY48" fmla="*/ 1021862 h 9955931"/>
              <a:gd name="connsiteX49" fmla="*/ 86688 w 9430552"/>
              <a:gd name="connsiteY49" fmla="*/ 1027116 h 9955931"/>
              <a:gd name="connsiteX50" fmla="*/ 76180 w 9430552"/>
              <a:gd name="connsiteY50" fmla="*/ 1034997 h 9955931"/>
              <a:gd name="connsiteX51" fmla="*/ 70926 w 9430552"/>
              <a:gd name="connsiteY51" fmla="*/ 1040250 h 9955931"/>
              <a:gd name="connsiteX52" fmla="*/ 60419 w 9430552"/>
              <a:gd name="connsiteY52" fmla="*/ 1048131 h 9955931"/>
              <a:gd name="connsiteX53" fmla="*/ 57792 w 9430552"/>
              <a:gd name="connsiteY53" fmla="*/ 1050758 h 9955931"/>
              <a:gd name="connsiteX54" fmla="*/ 57792 w 9430552"/>
              <a:gd name="connsiteY54" fmla="*/ 1050758 h 9955931"/>
              <a:gd name="connsiteX55" fmla="*/ 47284 w 9430552"/>
              <a:gd name="connsiteY55" fmla="*/ 1061266 h 9955931"/>
              <a:gd name="connsiteX56" fmla="*/ 44657 w 9430552"/>
              <a:gd name="connsiteY56" fmla="*/ 1066519 h 9955931"/>
              <a:gd name="connsiteX57" fmla="*/ 34150 w 9430552"/>
              <a:gd name="connsiteY57" fmla="*/ 1079654 h 9955931"/>
              <a:gd name="connsiteX58" fmla="*/ 31523 w 9430552"/>
              <a:gd name="connsiteY58" fmla="*/ 1082281 h 9955931"/>
              <a:gd name="connsiteX59" fmla="*/ 23642 w 9430552"/>
              <a:gd name="connsiteY59" fmla="*/ 1095415 h 9955931"/>
              <a:gd name="connsiteX60" fmla="*/ 21015 w 9430552"/>
              <a:gd name="connsiteY60" fmla="*/ 1098042 h 9955931"/>
              <a:gd name="connsiteX61" fmla="*/ 5254 w 9430552"/>
              <a:gd name="connsiteY61" fmla="*/ 1134819 h 9955931"/>
              <a:gd name="connsiteX62" fmla="*/ 5254 w 9430552"/>
              <a:gd name="connsiteY62" fmla="*/ 1140072 h 9955931"/>
              <a:gd name="connsiteX63" fmla="*/ 2627 w 9430552"/>
              <a:gd name="connsiteY63" fmla="*/ 1155834 h 9955931"/>
              <a:gd name="connsiteX64" fmla="*/ 2627 w 9430552"/>
              <a:gd name="connsiteY64" fmla="*/ 1161088 h 9955931"/>
              <a:gd name="connsiteX65" fmla="*/ 0 w 9430552"/>
              <a:gd name="connsiteY65" fmla="*/ 1174222 h 9955931"/>
              <a:gd name="connsiteX66" fmla="*/ 0 w 9430552"/>
              <a:gd name="connsiteY66" fmla="*/ 1179476 h 9955931"/>
              <a:gd name="connsiteX67" fmla="*/ 0 w 9430552"/>
              <a:gd name="connsiteY67" fmla="*/ 1192610 h 9955931"/>
              <a:gd name="connsiteX68" fmla="*/ 0 w 9430552"/>
              <a:gd name="connsiteY68" fmla="*/ 1195237 h 9955931"/>
              <a:gd name="connsiteX69" fmla="*/ 173375 w 9430552"/>
              <a:gd name="connsiteY69" fmla="*/ 9456821 h 9955931"/>
              <a:gd name="connsiteX70" fmla="*/ 215405 w 9430552"/>
              <a:gd name="connsiteY70" fmla="*/ 9577658 h 9955931"/>
              <a:gd name="connsiteX71" fmla="*/ 215405 w 9430552"/>
              <a:gd name="connsiteY71" fmla="*/ 9577658 h 9955931"/>
              <a:gd name="connsiteX72" fmla="*/ 215405 w 9430552"/>
              <a:gd name="connsiteY72" fmla="*/ 9577658 h 9955931"/>
              <a:gd name="connsiteX73" fmla="*/ 233794 w 9430552"/>
              <a:gd name="connsiteY73" fmla="*/ 9596046 h 9955931"/>
              <a:gd name="connsiteX74" fmla="*/ 344123 w 9430552"/>
              <a:gd name="connsiteY74" fmla="*/ 9651211 h 9955931"/>
              <a:gd name="connsiteX75" fmla="*/ 359885 w 9430552"/>
              <a:gd name="connsiteY75" fmla="*/ 9653838 h 9955931"/>
              <a:gd name="connsiteX76" fmla="*/ 3977119 w 9430552"/>
              <a:gd name="connsiteY76" fmla="*/ 9961185 h 9955931"/>
              <a:gd name="connsiteX77" fmla="*/ 3987626 w 9430552"/>
              <a:gd name="connsiteY77" fmla="*/ 9961185 h 9955931"/>
              <a:gd name="connsiteX78" fmla="*/ 4376407 w 9430552"/>
              <a:gd name="connsiteY78" fmla="*/ 9974320 h 9955931"/>
              <a:gd name="connsiteX79" fmla="*/ 4384288 w 9430552"/>
              <a:gd name="connsiteY79" fmla="*/ 9974320 h 9955931"/>
              <a:gd name="connsiteX80" fmla="*/ 4397422 w 9430552"/>
              <a:gd name="connsiteY80" fmla="*/ 9974320 h 9955931"/>
              <a:gd name="connsiteX81" fmla="*/ 4775695 w 9430552"/>
              <a:gd name="connsiteY81" fmla="*/ 9950677 h 9955931"/>
              <a:gd name="connsiteX82" fmla="*/ 4796710 w 9430552"/>
              <a:gd name="connsiteY82" fmla="*/ 9948051 h 9955931"/>
              <a:gd name="connsiteX83" fmla="*/ 5164475 w 9430552"/>
              <a:gd name="connsiteY83" fmla="*/ 9887632 h 9955931"/>
              <a:gd name="connsiteX84" fmla="*/ 5185491 w 9430552"/>
              <a:gd name="connsiteY84" fmla="*/ 9882378 h 9955931"/>
              <a:gd name="connsiteX85" fmla="*/ 5540121 w 9430552"/>
              <a:gd name="connsiteY85" fmla="*/ 9785183 h 9955931"/>
              <a:gd name="connsiteX86" fmla="*/ 5558510 w 9430552"/>
              <a:gd name="connsiteY86" fmla="*/ 9779929 h 9955931"/>
              <a:gd name="connsiteX87" fmla="*/ 5900006 w 9430552"/>
              <a:gd name="connsiteY87" fmla="*/ 9648584 h 9955931"/>
              <a:gd name="connsiteX88" fmla="*/ 5918394 w 9430552"/>
              <a:gd name="connsiteY88" fmla="*/ 9640704 h 9955931"/>
              <a:gd name="connsiteX89" fmla="*/ 6241502 w 9430552"/>
              <a:gd name="connsiteY89" fmla="*/ 9477836 h 9955931"/>
              <a:gd name="connsiteX90" fmla="*/ 6259890 w 9430552"/>
              <a:gd name="connsiteY90" fmla="*/ 9467328 h 9955931"/>
              <a:gd name="connsiteX91" fmla="*/ 6564610 w 9430552"/>
              <a:gd name="connsiteY91" fmla="*/ 9272938 h 9955931"/>
              <a:gd name="connsiteX92" fmla="*/ 6580372 w 9430552"/>
              <a:gd name="connsiteY92" fmla="*/ 9262431 h 9955931"/>
              <a:gd name="connsiteX93" fmla="*/ 6866703 w 9430552"/>
              <a:gd name="connsiteY93" fmla="*/ 9039145 h 9955931"/>
              <a:gd name="connsiteX94" fmla="*/ 6882465 w 9430552"/>
              <a:gd name="connsiteY94" fmla="*/ 9026010 h 9955931"/>
              <a:gd name="connsiteX95" fmla="*/ 7145154 w 9430552"/>
              <a:gd name="connsiteY95" fmla="*/ 8773828 h 9955931"/>
              <a:gd name="connsiteX96" fmla="*/ 7158289 w 9430552"/>
              <a:gd name="connsiteY96" fmla="*/ 8760694 h 9955931"/>
              <a:gd name="connsiteX97" fmla="*/ 7397336 w 9430552"/>
              <a:gd name="connsiteY97" fmla="*/ 8482243 h 9955931"/>
              <a:gd name="connsiteX98" fmla="*/ 7410470 w 9430552"/>
              <a:gd name="connsiteY98" fmla="*/ 8466481 h 9955931"/>
              <a:gd name="connsiteX99" fmla="*/ 7623249 w 9430552"/>
              <a:gd name="connsiteY99" fmla="*/ 8161763 h 9955931"/>
              <a:gd name="connsiteX100" fmla="*/ 7633756 w 9430552"/>
              <a:gd name="connsiteY100" fmla="*/ 8146001 h 9955931"/>
              <a:gd name="connsiteX101" fmla="*/ 7817639 w 9430552"/>
              <a:gd name="connsiteY101" fmla="*/ 7817639 h 9955931"/>
              <a:gd name="connsiteX102" fmla="*/ 7825520 w 9430552"/>
              <a:gd name="connsiteY102" fmla="*/ 7799251 h 9955931"/>
              <a:gd name="connsiteX103" fmla="*/ 7943730 w 9430552"/>
              <a:gd name="connsiteY103" fmla="*/ 7528681 h 9955931"/>
              <a:gd name="connsiteX104" fmla="*/ 8140747 w 9430552"/>
              <a:gd name="connsiteY104" fmla="*/ 7373694 h 9955931"/>
              <a:gd name="connsiteX105" fmla="*/ 8156509 w 9430552"/>
              <a:gd name="connsiteY105" fmla="*/ 7360560 h 9955931"/>
              <a:gd name="connsiteX106" fmla="*/ 8398182 w 9430552"/>
              <a:gd name="connsiteY106" fmla="*/ 7126765 h 9955931"/>
              <a:gd name="connsiteX107" fmla="*/ 8411317 w 9430552"/>
              <a:gd name="connsiteY107" fmla="*/ 7113631 h 9955931"/>
              <a:gd name="connsiteX108" fmla="*/ 8631976 w 9430552"/>
              <a:gd name="connsiteY108" fmla="*/ 6856196 h 9955931"/>
              <a:gd name="connsiteX109" fmla="*/ 8645110 w 9430552"/>
              <a:gd name="connsiteY109" fmla="*/ 6840434 h 9955931"/>
              <a:gd name="connsiteX110" fmla="*/ 8842127 w 9430552"/>
              <a:gd name="connsiteY110" fmla="*/ 6559356 h 9955931"/>
              <a:gd name="connsiteX111" fmla="*/ 8852636 w 9430552"/>
              <a:gd name="connsiteY111" fmla="*/ 6543595 h 9955931"/>
              <a:gd name="connsiteX112" fmla="*/ 9023384 w 9430552"/>
              <a:gd name="connsiteY112" fmla="*/ 6241502 h 9955931"/>
              <a:gd name="connsiteX113" fmla="*/ 9031264 w 9430552"/>
              <a:gd name="connsiteY113" fmla="*/ 6223114 h 9955931"/>
              <a:gd name="connsiteX114" fmla="*/ 9173116 w 9430552"/>
              <a:gd name="connsiteY114" fmla="*/ 5900006 h 9955931"/>
              <a:gd name="connsiteX115" fmla="*/ 9180997 w 9430552"/>
              <a:gd name="connsiteY115" fmla="*/ 5881617 h 9955931"/>
              <a:gd name="connsiteX116" fmla="*/ 9293954 w 9430552"/>
              <a:gd name="connsiteY116" fmla="*/ 5540121 h 9955931"/>
              <a:gd name="connsiteX117" fmla="*/ 9299208 w 9430552"/>
              <a:gd name="connsiteY117" fmla="*/ 5521733 h 9955931"/>
              <a:gd name="connsiteX118" fmla="*/ 9380641 w 9430552"/>
              <a:gd name="connsiteY118" fmla="*/ 5164475 h 9955931"/>
              <a:gd name="connsiteX119" fmla="*/ 9383268 w 9430552"/>
              <a:gd name="connsiteY119" fmla="*/ 5148714 h 9955931"/>
              <a:gd name="connsiteX120" fmla="*/ 9420044 w 9430552"/>
              <a:gd name="connsiteY120" fmla="*/ 4901786 h 9955931"/>
              <a:gd name="connsiteX121" fmla="*/ 9422671 w 9430552"/>
              <a:gd name="connsiteY121" fmla="*/ 4886024 h 9955931"/>
              <a:gd name="connsiteX122" fmla="*/ 9446313 w 9430552"/>
              <a:gd name="connsiteY122" fmla="*/ 4505125 h 9955931"/>
              <a:gd name="connsiteX123" fmla="*/ 9446313 w 9430552"/>
              <a:gd name="connsiteY123" fmla="*/ 4486737 h 9955931"/>
              <a:gd name="connsiteX124" fmla="*/ 9420044 w 9430552"/>
              <a:gd name="connsiteY124" fmla="*/ 4103210 h 9955931"/>
              <a:gd name="connsiteX125" fmla="*/ 1857215 w 9430552"/>
              <a:gd name="connsiteY125" fmla="*/ 1077027 h 9955931"/>
              <a:gd name="connsiteX126" fmla="*/ 924667 w 9430552"/>
              <a:gd name="connsiteY126" fmla="*/ 1032370 h 9955931"/>
              <a:gd name="connsiteX127" fmla="*/ 1849334 w 9430552"/>
              <a:gd name="connsiteY127" fmla="*/ 535887 h 9955931"/>
              <a:gd name="connsiteX128" fmla="*/ 1857215 w 9430552"/>
              <a:gd name="connsiteY128" fmla="*/ 1077027 h 9955931"/>
              <a:gd name="connsiteX129" fmla="*/ 399288 w 9430552"/>
              <a:gd name="connsiteY129" fmla="*/ 1405389 h 9955931"/>
              <a:gd name="connsiteX130" fmla="*/ 1862468 w 9430552"/>
              <a:gd name="connsiteY130" fmla="*/ 1476315 h 9955931"/>
              <a:gd name="connsiteX131" fmla="*/ 1943902 w 9430552"/>
              <a:gd name="connsiteY131" fmla="*/ 7702056 h 9955931"/>
              <a:gd name="connsiteX132" fmla="*/ 559529 w 9430552"/>
              <a:gd name="connsiteY132" fmla="*/ 9002369 h 9955931"/>
              <a:gd name="connsiteX133" fmla="*/ 399288 w 9430552"/>
              <a:gd name="connsiteY133" fmla="*/ 1405389 h 9955931"/>
              <a:gd name="connsiteX134" fmla="*/ 7276499 w 9430552"/>
              <a:gd name="connsiteY134" fmla="*/ 7941103 h 9955931"/>
              <a:gd name="connsiteX135" fmla="*/ 7074228 w 9430552"/>
              <a:gd name="connsiteY135" fmla="*/ 8230061 h 9955931"/>
              <a:gd name="connsiteX136" fmla="*/ 6848315 w 9430552"/>
              <a:gd name="connsiteY136" fmla="*/ 8495377 h 9955931"/>
              <a:gd name="connsiteX137" fmla="*/ 6598760 w 9430552"/>
              <a:gd name="connsiteY137" fmla="*/ 8734425 h 9955931"/>
              <a:gd name="connsiteX138" fmla="*/ 6328190 w 9430552"/>
              <a:gd name="connsiteY138" fmla="*/ 8947204 h 9955931"/>
              <a:gd name="connsiteX139" fmla="*/ 6039231 w 9430552"/>
              <a:gd name="connsiteY139" fmla="*/ 9131086 h 9955931"/>
              <a:gd name="connsiteX140" fmla="*/ 5734511 w 9430552"/>
              <a:gd name="connsiteY140" fmla="*/ 9286073 h 9955931"/>
              <a:gd name="connsiteX141" fmla="*/ 5414030 w 9430552"/>
              <a:gd name="connsiteY141" fmla="*/ 9409537 h 9955931"/>
              <a:gd name="connsiteX142" fmla="*/ 5077788 w 9430552"/>
              <a:gd name="connsiteY142" fmla="*/ 9501479 h 9955931"/>
              <a:gd name="connsiteX143" fmla="*/ 4731038 w 9430552"/>
              <a:gd name="connsiteY143" fmla="*/ 9559270 h 9955931"/>
              <a:gd name="connsiteX144" fmla="*/ 4371153 w 9430552"/>
              <a:gd name="connsiteY144" fmla="*/ 9582912 h 9955931"/>
              <a:gd name="connsiteX145" fmla="*/ 3998134 w 9430552"/>
              <a:gd name="connsiteY145" fmla="*/ 9569777 h 9955931"/>
              <a:gd name="connsiteX146" fmla="*/ 832726 w 9430552"/>
              <a:gd name="connsiteY146" fmla="*/ 9296580 h 9955931"/>
              <a:gd name="connsiteX147" fmla="*/ 2217099 w 9430552"/>
              <a:gd name="connsiteY147" fmla="*/ 7996268 h 9955931"/>
              <a:gd name="connsiteX148" fmla="*/ 5461315 w 9430552"/>
              <a:gd name="connsiteY148" fmla="*/ 8248450 h 9955931"/>
              <a:gd name="connsiteX149" fmla="*/ 5471822 w 9430552"/>
              <a:gd name="connsiteY149" fmla="*/ 8248450 h 9955931"/>
              <a:gd name="connsiteX150" fmla="*/ 5829080 w 9430552"/>
              <a:gd name="connsiteY150" fmla="*/ 8258957 h 9955931"/>
              <a:gd name="connsiteX151" fmla="*/ 5850095 w 9430552"/>
              <a:gd name="connsiteY151" fmla="*/ 8258957 h 9955931"/>
              <a:gd name="connsiteX152" fmla="*/ 6199472 w 9430552"/>
              <a:gd name="connsiteY152" fmla="*/ 8232688 h 9955931"/>
              <a:gd name="connsiteX153" fmla="*/ 6220487 w 9430552"/>
              <a:gd name="connsiteY153" fmla="*/ 8230061 h 9955931"/>
              <a:gd name="connsiteX154" fmla="*/ 6559356 w 9430552"/>
              <a:gd name="connsiteY154" fmla="*/ 8169643 h 9955931"/>
              <a:gd name="connsiteX155" fmla="*/ 6577745 w 9430552"/>
              <a:gd name="connsiteY155" fmla="*/ 8164389 h 9955931"/>
              <a:gd name="connsiteX156" fmla="*/ 6903480 w 9430552"/>
              <a:gd name="connsiteY156" fmla="*/ 8072447 h 9955931"/>
              <a:gd name="connsiteX157" fmla="*/ 6921868 w 9430552"/>
              <a:gd name="connsiteY157" fmla="*/ 8067194 h 9955931"/>
              <a:gd name="connsiteX158" fmla="*/ 7234469 w 9430552"/>
              <a:gd name="connsiteY158" fmla="*/ 7943730 h 9955931"/>
              <a:gd name="connsiteX159" fmla="*/ 7252856 w 9430552"/>
              <a:gd name="connsiteY159" fmla="*/ 7935849 h 9955931"/>
              <a:gd name="connsiteX160" fmla="*/ 7287006 w 9430552"/>
              <a:gd name="connsiteY160" fmla="*/ 7917461 h 9955931"/>
              <a:gd name="connsiteX161" fmla="*/ 7276499 w 9430552"/>
              <a:gd name="connsiteY161" fmla="*/ 7941103 h 9955931"/>
              <a:gd name="connsiteX162" fmla="*/ 7830773 w 9430552"/>
              <a:gd name="connsiteY162" fmla="*/ 6322936 h 9955931"/>
              <a:gd name="connsiteX163" fmla="*/ 7793997 w 9430552"/>
              <a:gd name="connsiteY163" fmla="*/ 6575118 h 9955931"/>
              <a:gd name="connsiteX164" fmla="*/ 7709937 w 9430552"/>
              <a:gd name="connsiteY164" fmla="*/ 6948137 h 9955931"/>
              <a:gd name="connsiteX165" fmla="*/ 7602234 w 9430552"/>
              <a:gd name="connsiteY165" fmla="*/ 7276499 h 9955931"/>
              <a:gd name="connsiteX166" fmla="*/ 7357932 w 9430552"/>
              <a:gd name="connsiteY166" fmla="*/ 7434112 h 9955931"/>
              <a:gd name="connsiteX167" fmla="*/ 7076855 w 9430552"/>
              <a:gd name="connsiteY167" fmla="*/ 7578592 h 9955931"/>
              <a:gd name="connsiteX168" fmla="*/ 6782642 w 9430552"/>
              <a:gd name="connsiteY168" fmla="*/ 7694175 h 9955931"/>
              <a:gd name="connsiteX169" fmla="*/ 6475296 w 9430552"/>
              <a:gd name="connsiteY169" fmla="*/ 7780863 h 9955931"/>
              <a:gd name="connsiteX170" fmla="*/ 6157442 w 9430552"/>
              <a:gd name="connsiteY170" fmla="*/ 7836027 h 9955931"/>
              <a:gd name="connsiteX171" fmla="*/ 5829080 w 9430552"/>
              <a:gd name="connsiteY171" fmla="*/ 7859670 h 9955931"/>
              <a:gd name="connsiteX172" fmla="*/ 5487584 w 9430552"/>
              <a:gd name="connsiteY172" fmla="*/ 7849161 h 9955931"/>
              <a:gd name="connsiteX173" fmla="*/ 2343190 w 9430552"/>
              <a:gd name="connsiteY173" fmla="*/ 7604861 h 9955931"/>
              <a:gd name="connsiteX174" fmla="*/ 2264383 w 9430552"/>
              <a:gd name="connsiteY174" fmla="*/ 1497330 h 9955931"/>
              <a:gd name="connsiteX175" fmla="*/ 3927208 w 9430552"/>
              <a:gd name="connsiteY175" fmla="*/ 1578764 h 9955931"/>
              <a:gd name="connsiteX176" fmla="*/ 4315988 w 9430552"/>
              <a:gd name="connsiteY176" fmla="*/ 1618167 h 9955931"/>
              <a:gd name="connsiteX177" fmla="*/ 4562916 w 9430552"/>
              <a:gd name="connsiteY177" fmla="*/ 1665451 h 9955931"/>
              <a:gd name="connsiteX178" fmla="*/ 4930682 w 9430552"/>
              <a:gd name="connsiteY178" fmla="*/ 1765273 h 9955931"/>
              <a:gd name="connsiteX179" fmla="*/ 5285312 w 9430552"/>
              <a:gd name="connsiteY179" fmla="*/ 1901872 h 9955931"/>
              <a:gd name="connsiteX180" fmla="*/ 5624182 w 9430552"/>
              <a:gd name="connsiteY180" fmla="*/ 2069993 h 9955931"/>
              <a:gd name="connsiteX181" fmla="*/ 5947290 w 9430552"/>
              <a:gd name="connsiteY181" fmla="*/ 2269637 h 9955931"/>
              <a:gd name="connsiteX182" fmla="*/ 6252010 w 9430552"/>
              <a:gd name="connsiteY182" fmla="*/ 2498177 h 9955931"/>
              <a:gd name="connsiteX183" fmla="*/ 6535714 w 9430552"/>
              <a:gd name="connsiteY183" fmla="*/ 2755613 h 9955931"/>
              <a:gd name="connsiteX184" fmla="*/ 6798404 w 9430552"/>
              <a:gd name="connsiteY184" fmla="*/ 3036690 h 9955931"/>
              <a:gd name="connsiteX185" fmla="*/ 7034824 w 9430552"/>
              <a:gd name="connsiteY185" fmla="*/ 3341410 h 9955931"/>
              <a:gd name="connsiteX186" fmla="*/ 7244976 w 9430552"/>
              <a:gd name="connsiteY186" fmla="*/ 3667145 h 9955931"/>
              <a:gd name="connsiteX187" fmla="*/ 7426232 w 9430552"/>
              <a:gd name="connsiteY187" fmla="*/ 4011268 h 9955931"/>
              <a:gd name="connsiteX188" fmla="*/ 7578592 w 9430552"/>
              <a:gd name="connsiteY188" fmla="*/ 4371153 h 9955931"/>
              <a:gd name="connsiteX189" fmla="*/ 7699428 w 9430552"/>
              <a:gd name="connsiteY189" fmla="*/ 4744172 h 9955931"/>
              <a:gd name="connsiteX190" fmla="*/ 7786116 w 9430552"/>
              <a:gd name="connsiteY190" fmla="*/ 5130326 h 9955931"/>
              <a:gd name="connsiteX191" fmla="*/ 7836027 w 9430552"/>
              <a:gd name="connsiteY191" fmla="*/ 5524360 h 9955931"/>
              <a:gd name="connsiteX192" fmla="*/ 7849162 w 9430552"/>
              <a:gd name="connsiteY192" fmla="*/ 5926275 h 9955931"/>
              <a:gd name="connsiteX193" fmla="*/ 7830773 w 9430552"/>
              <a:gd name="connsiteY193" fmla="*/ 6322936 h 9955931"/>
              <a:gd name="connsiteX194" fmla="*/ 9007622 w 9430552"/>
              <a:gd name="connsiteY194" fmla="*/ 4854502 h 9955931"/>
              <a:gd name="connsiteX195" fmla="*/ 8973472 w 9430552"/>
              <a:gd name="connsiteY195" fmla="*/ 5085669 h 9955931"/>
              <a:gd name="connsiteX196" fmla="*/ 8894665 w 9430552"/>
              <a:gd name="connsiteY196" fmla="*/ 5424538 h 9955931"/>
              <a:gd name="connsiteX197" fmla="*/ 8786963 w 9430552"/>
              <a:gd name="connsiteY197" fmla="*/ 5747646 h 9955931"/>
              <a:gd name="connsiteX198" fmla="*/ 8652991 w 9430552"/>
              <a:gd name="connsiteY198" fmla="*/ 6052366 h 9955931"/>
              <a:gd name="connsiteX199" fmla="*/ 8492751 w 9430552"/>
              <a:gd name="connsiteY199" fmla="*/ 6338697 h 9955931"/>
              <a:gd name="connsiteX200" fmla="*/ 8306241 w 9430552"/>
              <a:gd name="connsiteY200" fmla="*/ 6604013 h 9955931"/>
              <a:gd name="connsiteX201" fmla="*/ 8159135 w 9430552"/>
              <a:gd name="connsiteY201" fmla="*/ 6774762 h 9955931"/>
              <a:gd name="connsiteX202" fmla="*/ 8185404 w 9430552"/>
              <a:gd name="connsiteY202" fmla="*/ 6653925 h 9955931"/>
              <a:gd name="connsiteX203" fmla="*/ 8188031 w 9430552"/>
              <a:gd name="connsiteY203" fmla="*/ 6638163 h 9955931"/>
              <a:gd name="connsiteX204" fmla="*/ 8224807 w 9430552"/>
              <a:gd name="connsiteY204" fmla="*/ 6370220 h 9955931"/>
              <a:gd name="connsiteX205" fmla="*/ 8227434 w 9430552"/>
              <a:gd name="connsiteY205" fmla="*/ 6354458 h 9955931"/>
              <a:gd name="connsiteX206" fmla="*/ 8251076 w 9430552"/>
              <a:gd name="connsiteY206" fmla="*/ 5939409 h 9955931"/>
              <a:gd name="connsiteX207" fmla="*/ 8251076 w 9430552"/>
              <a:gd name="connsiteY207" fmla="*/ 5921021 h 9955931"/>
              <a:gd name="connsiteX208" fmla="*/ 8235316 w 9430552"/>
              <a:gd name="connsiteY208" fmla="*/ 5500718 h 9955931"/>
              <a:gd name="connsiteX209" fmla="*/ 8232689 w 9430552"/>
              <a:gd name="connsiteY209" fmla="*/ 5482329 h 9955931"/>
              <a:gd name="connsiteX210" fmla="*/ 8180151 w 9430552"/>
              <a:gd name="connsiteY210" fmla="*/ 5069907 h 9955931"/>
              <a:gd name="connsiteX211" fmla="*/ 8177524 w 9430552"/>
              <a:gd name="connsiteY211" fmla="*/ 5051519 h 9955931"/>
              <a:gd name="connsiteX212" fmla="*/ 8088209 w 9430552"/>
              <a:gd name="connsiteY212" fmla="*/ 4649604 h 9955931"/>
              <a:gd name="connsiteX213" fmla="*/ 8082955 w 9430552"/>
              <a:gd name="connsiteY213" fmla="*/ 4631216 h 9955931"/>
              <a:gd name="connsiteX214" fmla="*/ 7956865 w 9430552"/>
              <a:gd name="connsiteY214" fmla="*/ 4239808 h 9955931"/>
              <a:gd name="connsiteX215" fmla="*/ 7951610 w 9430552"/>
              <a:gd name="connsiteY215" fmla="*/ 4224047 h 9955931"/>
              <a:gd name="connsiteX216" fmla="*/ 7791370 w 9430552"/>
              <a:gd name="connsiteY216" fmla="*/ 3848401 h 9955931"/>
              <a:gd name="connsiteX217" fmla="*/ 7783489 w 9430552"/>
              <a:gd name="connsiteY217" fmla="*/ 3832639 h 9955931"/>
              <a:gd name="connsiteX218" fmla="*/ 7591726 w 9430552"/>
              <a:gd name="connsiteY218" fmla="*/ 3472755 h 9955931"/>
              <a:gd name="connsiteX219" fmla="*/ 7583845 w 9430552"/>
              <a:gd name="connsiteY219" fmla="*/ 3456994 h 9955931"/>
              <a:gd name="connsiteX220" fmla="*/ 7363186 w 9430552"/>
              <a:gd name="connsiteY220" fmla="*/ 3118124 h 9955931"/>
              <a:gd name="connsiteX221" fmla="*/ 7352679 w 9430552"/>
              <a:gd name="connsiteY221" fmla="*/ 3104990 h 9955931"/>
              <a:gd name="connsiteX222" fmla="*/ 7105751 w 9430552"/>
              <a:gd name="connsiteY222" fmla="*/ 2787135 h 9955931"/>
              <a:gd name="connsiteX223" fmla="*/ 7095243 w 9430552"/>
              <a:gd name="connsiteY223" fmla="*/ 2774001 h 9955931"/>
              <a:gd name="connsiteX224" fmla="*/ 6822046 w 9430552"/>
              <a:gd name="connsiteY224" fmla="*/ 2479789 h 9955931"/>
              <a:gd name="connsiteX225" fmla="*/ 6808911 w 9430552"/>
              <a:gd name="connsiteY225" fmla="*/ 2466654 h 9955931"/>
              <a:gd name="connsiteX226" fmla="*/ 6512072 w 9430552"/>
              <a:gd name="connsiteY226" fmla="*/ 2198711 h 9955931"/>
              <a:gd name="connsiteX227" fmla="*/ 6498938 w 9430552"/>
              <a:gd name="connsiteY227" fmla="*/ 2188204 h 9955931"/>
              <a:gd name="connsiteX228" fmla="*/ 6183711 w 9430552"/>
              <a:gd name="connsiteY228" fmla="*/ 1943902 h 9955931"/>
              <a:gd name="connsiteX229" fmla="*/ 6167949 w 9430552"/>
              <a:gd name="connsiteY229" fmla="*/ 1933395 h 9955931"/>
              <a:gd name="connsiteX230" fmla="*/ 5829080 w 9430552"/>
              <a:gd name="connsiteY230" fmla="*/ 1723243 h 9955931"/>
              <a:gd name="connsiteX231" fmla="*/ 5813318 w 9430552"/>
              <a:gd name="connsiteY231" fmla="*/ 1715362 h 9955931"/>
              <a:gd name="connsiteX232" fmla="*/ 5456060 w 9430552"/>
              <a:gd name="connsiteY232" fmla="*/ 1539360 h 9955931"/>
              <a:gd name="connsiteX233" fmla="*/ 5437672 w 9430552"/>
              <a:gd name="connsiteY233" fmla="*/ 1531480 h 9955931"/>
              <a:gd name="connsiteX234" fmla="*/ 5064653 w 9430552"/>
              <a:gd name="connsiteY234" fmla="*/ 1389627 h 9955931"/>
              <a:gd name="connsiteX235" fmla="*/ 5046265 w 9430552"/>
              <a:gd name="connsiteY235" fmla="*/ 1384374 h 9955931"/>
              <a:gd name="connsiteX236" fmla="*/ 4660112 w 9430552"/>
              <a:gd name="connsiteY236" fmla="*/ 1279298 h 9955931"/>
              <a:gd name="connsiteX237" fmla="*/ 4644350 w 9430552"/>
              <a:gd name="connsiteY237" fmla="*/ 1276671 h 9955931"/>
              <a:gd name="connsiteX238" fmla="*/ 4381661 w 9430552"/>
              <a:gd name="connsiteY238" fmla="*/ 1226760 h 9955931"/>
              <a:gd name="connsiteX239" fmla="*/ 4365899 w 9430552"/>
              <a:gd name="connsiteY239" fmla="*/ 1224133 h 9955931"/>
              <a:gd name="connsiteX240" fmla="*/ 3963984 w 9430552"/>
              <a:gd name="connsiteY240" fmla="*/ 1184730 h 9955931"/>
              <a:gd name="connsiteX241" fmla="*/ 3953477 w 9430552"/>
              <a:gd name="connsiteY241" fmla="*/ 1184730 h 9955931"/>
              <a:gd name="connsiteX242" fmla="*/ 2259130 w 9430552"/>
              <a:gd name="connsiteY242" fmla="*/ 1100669 h 9955931"/>
              <a:gd name="connsiteX243" fmla="*/ 2251249 w 9430552"/>
              <a:gd name="connsiteY243" fmla="*/ 415049 h 9955931"/>
              <a:gd name="connsiteX244" fmla="*/ 5474449 w 9430552"/>
              <a:gd name="connsiteY244" fmla="*/ 559529 h 9955931"/>
              <a:gd name="connsiteX245" fmla="*/ 5829080 w 9430552"/>
              <a:gd name="connsiteY245" fmla="*/ 593678 h 9955931"/>
              <a:gd name="connsiteX246" fmla="*/ 6052366 w 9430552"/>
              <a:gd name="connsiteY246" fmla="*/ 635709 h 9955931"/>
              <a:gd name="connsiteX247" fmla="*/ 6385981 w 9430552"/>
              <a:gd name="connsiteY247" fmla="*/ 725023 h 9955931"/>
              <a:gd name="connsiteX248" fmla="*/ 6709090 w 9430552"/>
              <a:gd name="connsiteY248" fmla="*/ 845860 h 9955931"/>
              <a:gd name="connsiteX249" fmla="*/ 7016436 w 9430552"/>
              <a:gd name="connsiteY249" fmla="*/ 998220 h 9955931"/>
              <a:gd name="connsiteX250" fmla="*/ 7310648 w 9430552"/>
              <a:gd name="connsiteY250" fmla="*/ 1179476 h 9955931"/>
              <a:gd name="connsiteX251" fmla="*/ 7586472 w 9430552"/>
              <a:gd name="connsiteY251" fmla="*/ 1387000 h 9955931"/>
              <a:gd name="connsiteX252" fmla="*/ 7843908 w 9430552"/>
              <a:gd name="connsiteY252" fmla="*/ 1618167 h 9955931"/>
              <a:gd name="connsiteX253" fmla="*/ 8080328 w 9430552"/>
              <a:gd name="connsiteY253" fmla="*/ 1872976 h 9955931"/>
              <a:gd name="connsiteX254" fmla="*/ 8295734 w 9430552"/>
              <a:gd name="connsiteY254" fmla="*/ 2148800 h 9955931"/>
              <a:gd name="connsiteX255" fmla="*/ 8487497 w 9430552"/>
              <a:gd name="connsiteY255" fmla="*/ 2443012 h 9955931"/>
              <a:gd name="connsiteX256" fmla="*/ 8652991 w 9430552"/>
              <a:gd name="connsiteY256" fmla="*/ 2755613 h 9955931"/>
              <a:gd name="connsiteX257" fmla="*/ 8789590 w 9430552"/>
              <a:gd name="connsiteY257" fmla="*/ 3081348 h 9955931"/>
              <a:gd name="connsiteX258" fmla="*/ 8899919 w 9430552"/>
              <a:gd name="connsiteY258" fmla="*/ 3414963 h 9955931"/>
              <a:gd name="connsiteX259" fmla="*/ 8976099 w 9430552"/>
              <a:gd name="connsiteY259" fmla="*/ 3764340 h 9955931"/>
              <a:gd name="connsiteX260" fmla="*/ 9020757 w 9430552"/>
              <a:gd name="connsiteY260" fmla="*/ 4124225 h 9955931"/>
              <a:gd name="connsiteX261" fmla="*/ 9031264 w 9430552"/>
              <a:gd name="connsiteY261" fmla="*/ 4489363 h 9955931"/>
              <a:gd name="connsiteX262" fmla="*/ 9007622 w 9430552"/>
              <a:gd name="connsiteY262" fmla="*/ 4854502 h 995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9430552" h="9955931">
                <a:moveTo>
                  <a:pt x="9420044" y="4103210"/>
                </a:moveTo>
                <a:cubicBezTo>
                  <a:pt x="9420044" y="4097956"/>
                  <a:pt x="9420044" y="4090075"/>
                  <a:pt x="9417418" y="4084821"/>
                </a:cubicBezTo>
                <a:lnTo>
                  <a:pt x="9370133" y="3706549"/>
                </a:lnTo>
                <a:cubicBezTo>
                  <a:pt x="9370133" y="3701295"/>
                  <a:pt x="9367506" y="3693414"/>
                  <a:pt x="9367506" y="3688160"/>
                </a:cubicBezTo>
                <a:lnTo>
                  <a:pt x="9286073" y="3320395"/>
                </a:lnTo>
                <a:cubicBezTo>
                  <a:pt x="9286073" y="3315141"/>
                  <a:pt x="9283446" y="3307261"/>
                  <a:pt x="9280819" y="3302007"/>
                </a:cubicBezTo>
                <a:lnTo>
                  <a:pt x="9167863" y="2944749"/>
                </a:lnTo>
                <a:cubicBezTo>
                  <a:pt x="9165236" y="2939495"/>
                  <a:pt x="9165236" y="2934241"/>
                  <a:pt x="9162609" y="2928988"/>
                </a:cubicBezTo>
                <a:lnTo>
                  <a:pt x="9018130" y="2584865"/>
                </a:lnTo>
                <a:cubicBezTo>
                  <a:pt x="9015503" y="2579611"/>
                  <a:pt x="9012876" y="2574357"/>
                  <a:pt x="9010249" y="2569103"/>
                </a:cubicBezTo>
                <a:lnTo>
                  <a:pt x="8836874" y="2240741"/>
                </a:lnTo>
                <a:cubicBezTo>
                  <a:pt x="8834247" y="2235488"/>
                  <a:pt x="8831620" y="2230234"/>
                  <a:pt x="8828993" y="2224980"/>
                </a:cubicBezTo>
                <a:lnTo>
                  <a:pt x="8631976" y="1917633"/>
                </a:lnTo>
                <a:cubicBezTo>
                  <a:pt x="8629350" y="1912380"/>
                  <a:pt x="8624095" y="1907126"/>
                  <a:pt x="8621468" y="1904499"/>
                </a:cubicBezTo>
                <a:lnTo>
                  <a:pt x="8395555" y="1615540"/>
                </a:lnTo>
                <a:cubicBezTo>
                  <a:pt x="8392929" y="1610287"/>
                  <a:pt x="8387675" y="1607660"/>
                  <a:pt x="8385048" y="1602406"/>
                </a:cubicBezTo>
                <a:lnTo>
                  <a:pt x="8135493" y="1334463"/>
                </a:lnTo>
                <a:cubicBezTo>
                  <a:pt x="8130240" y="1329209"/>
                  <a:pt x="8127613" y="1326582"/>
                  <a:pt x="8122359" y="1321328"/>
                </a:cubicBezTo>
                <a:lnTo>
                  <a:pt x="7851789" y="1077027"/>
                </a:lnTo>
                <a:cubicBezTo>
                  <a:pt x="7846535" y="1071773"/>
                  <a:pt x="7843908" y="1069146"/>
                  <a:pt x="7838654" y="1066519"/>
                </a:cubicBezTo>
                <a:lnTo>
                  <a:pt x="7547069" y="848487"/>
                </a:lnTo>
                <a:cubicBezTo>
                  <a:pt x="7541815" y="845860"/>
                  <a:pt x="7536561" y="840606"/>
                  <a:pt x="7531307" y="837979"/>
                </a:cubicBezTo>
                <a:lnTo>
                  <a:pt x="7221334" y="648843"/>
                </a:lnTo>
                <a:cubicBezTo>
                  <a:pt x="7216080" y="646216"/>
                  <a:pt x="7210827" y="643589"/>
                  <a:pt x="7205573" y="640962"/>
                </a:cubicBezTo>
                <a:lnTo>
                  <a:pt x="6879838" y="480722"/>
                </a:lnTo>
                <a:cubicBezTo>
                  <a:pt x="6874584" y="478095"/>
                  <a:pt x="6869330" y="475468"/>
                  <a:pt x="6861449" y="472841"/>
                </a:cubicBezTo>
                <a:lnTo>
                  <a:pt x="6522580" y="341496"/>
                </a:lnTo>
                <a:cubicBezTo>
                  <a:pt x="6517326" y="338869"/>
                  <a:pt x="6509445" y="336243"/>
                  <a:pt x="6504192" y="336243"/>
                </a:cubicBezTo>
                <a:lnTo>
                  <a:pt x="6152188" y="241674"/>
                </a:lnTo>
                <a:cubicBezTo>
                  <a:pt x="6146934" y="239047"/>
                  <a:pt x="6141680" y="239047"/>
                  <a:pt x="6136426" y="239047"/>
                </a:cubicBezTo>
                <a:lnTo>
                  <a:pt x="5894752" y="194390"/>
                </a:lnTo>
                <a:cubicBezTo>
                  <a:pt x="5889498" y="194390"/>
                  <a:pt x="5884244" y="191763"/>
                  <a:pt x="5878991" y="191763"/>
                </a:cubicBezTo>
                <a:lnTo>
                  <a:pt x="5511225" y="157614"/>
                </a:lnTo>
                <a:cubicBezTo>
                  <a:pt x="5508598" y="157614"/>
                  <a:pt x="5503345" y="157614"/>
                  <a:pt x="5500718" y="157614"/>
                </a:cubicBezTo>
                <a:lnTo>
                  <a:pt x="2056859" y="0"/>
                </a:lnTo>
                <a:cubicBezTo>
                  <a:pt x="2056859" y="0"/>
                  <a:pt x="2054232" y="0"/>
                  <a:pt x="2054232" y="0"/>
                </a:cubicBezTo>
                <a:cubicBezTo>
                  <a:pt x="2048978" y="0"/>
                  <a:pt x="2043724" y="0"/>
                  <a:pt x="2041097" y="0"/>
                </a:cubicBezTo>
                <a:cubicBezTo>
                  <a:pt x="2038470" y="0"/>
                  <a:pt x="2038470" y="0"/>
                  <a:pt x="2035843" y="0"/>
                </a:cubicBezTo>
                <a:cubicBezTo>
                  <a:pt x="2030590" y="0"/>
                  <a:pt x="2025336" y="0"/>
                  <a:pt x="2020082" y="2627"/>
                </a:cubicBezTo>
                <a:cubicBezTo>
                  <a:pt x="2017455" y="2627"/>
                  <a:pt x="2017455" y="2627"/>
                  <a:pt x="2014828" y="2627"/>
                </a:cubicBezTo>
                <a:cubicBezTo>
                  <a:pt x="2009574" y="2627"/>
                  <a:pt x="2004321" y="5254"/>
                  <a:pt x="1999067" y="5254"/>
                </a:cubicBezTo>
                <a:cubicBezTo>
                  <a:pt x="1999067" y="5254"/>
                  <a:pt x="1996440" y="5254"/>
                  <a:pt x="1996440" y="5254"/>
                </a:cubicBezTo>
                <a:cubicBezTo>
                  <a:pt x="1991186" y="7881"/>
                  <a:pt x="1985933" y="7881"/>
                  <a:pt x="1980679" y="10508"/>
                </a:cubicBezTo>
                <a:cubicBezTo>
                  <a:pt x="1978052" y="10508"/>
                  <a:pt x="1978052" y="10508"/>
                  <a:pt x="1975425" y="13134"/>
                </a:cubicBezTo>
                <a:cubicBezTo>
                  <a:pt x="1970171" y="15761"/>
                  <a:pt x="1967544" y="15761"/>
                  <a:pt x="1962290" y="18388"/>
                </a:cubicBezTo>
                <a:cubicBezTo>
                  <a:pt x="1959664" y="18388"/>
                  <a:pt x="1957037" y="21015"/>
                  <a:pt x="1954410" y="21015"/>
                </a:cubicBezTo>
                <a:cubicBezTo>
                  <a:pt x="1954410" y="21015"/>
                  <a:pt x="1951783" y="21015"/>
                  <a:pt x="1951783" y="23642"/>
                </a:cubicBezTo>
                <a:lnTo>
                  <a:pt x="99822" y="1019235"/>
                </a:lnTo>
                <a:cubicBezTo>
                  <a:pt x="97195" y="1019235"/>
                  <a:pt x="94568" y="1021862"/>
                  <a:pt x="94568" y="1021862"/>
                </a:cubicBezTo>
                <a:cubicBezTo>
                  <a:pt x="91941" y="1024489"/>
                  <a:pt x="89314" y="1024489"/>
                  <a:pt x="86688" y="1027116"/>
                </a:cubicBezTo>
                <a:cubicBezTo>
                  <a:pt x="84061" y="1029743"/>
                  <a:pt x="81434" y="1032370"/>
                  <a:pt x="76180" y="1034997"/>
                </a:cubicBezTo>
                <a:cubicBezTo>
                  <a:pt x="73553" y="1037623"/>
                  <a:pt x="70926" y="1037623"/>
                  <a:pt x="70926" y="1040250"/>
                </a:cubicBezTo>
                <a:cubicBezTo>
                  <a:pt x="68299" y="1042877"/>
                  <a:pt x="63045" y="1045504"/>
                  <a:pt x="60419" y="1048131"/>
                </a:cubicBezTo>
                <a:cubicBezTo>
                  <a:pt x="60419" y="1048131"/>
                  <a:pt x="57792" y="1050758"/>
                  <a:pt x="57792" y="1050758"/>
                </a:cubicBezTo>
                <a:cubicBezTo>
                  <a:pt x="57792" y="1050758"/>
                  <a:pt x="57792" y="1050758"/>
                  <a:pt x="57792" y="1050758"/>
                </a:cubicBezTo>
                <a:cubicBezTo>
                  <a:pt x="55165" y="1053385"/>
                  <a:pt x="49911" y="1058639"/>
                  <a:pt x="47284" y="1061266"/>
                </a:cubicBezTo>
                <a:cubicBezTo>
                  <a:pt x="47284" y="1063892"/>
                  <a:pt x="44657" y="1063892"/>
                  <a:pt x="44657" y="1066519"/>
                </a:cubicBezTo>
                <a:cubicBezTo>
                  <a:pt x="42030" y="1071773"/>
                  <a:pt x="39403" y="1074400"/>
                  <a:pt x="34150" y="1079654"/>
                </a:cubicBezTo>
                <a:cubicBezTo>
                  <a:pt x="34150" y="1079654"/>
                  <a:pt x="31523" y="1082281"/>
                  <a:pt x="31523" y="1082281"/>
                </a:cubicBezTo>
                <a:cubicBezTo>
                  <a:pt x="28896" y="1087535"/>
                  <a:pt x="26269" y="1092788"/>
                  <a:pt x="23642" y="1095415"/>
                </a:cubicBezTo>
                <a:cubicBezTo>
                  <a:pt x="23642" y="1095415"/>
                  <a:pt x="23642" y="1098042"/>
                  <a:pt x="21015" y="1098042"/>
                </a:cubicBezTo>
                <a:cubicBezTo>
                  <a:pt x="15761" y="1111177"/>
                  <a:pt x="10508" y="1121684"/>
                  <a:pt x="5254" y="1134819"/>
                </a:cubicBezTo>
                <a:cubicBezTo>
                  <a:pt x="5254" y="1137445"/>
                  <a:pt x="5254" y="1137445"/>
                  <a:pt x="5254" y="1140072"/>
                </a:cubicBezTo>
                <a:cubicBezTo>
                  <a:pt x="5254" y="1145326"/>
                  <a:pt x="2627" y="1150580"/>
                  <a:pt x="2627" y="1155834"/>
                </a:cubicBezTo>
                <a:cubicBezTo>
                  <a:pt x="2627" y="1158461"/>
                  <a:pt x="2627" y="1161088"/>
                  <a:pt x="2627" y="1161088"/>
                </a:cubicBezTo>
                <a:cubicBezTo>
                  <a:pt x="2627" y="1166341"/>
                  <a:pt x="0" y="1171595"/>
                  <a:pt x="0" y="1174222"/>
                </a:cubicBezTo>
                <a:cubicBezTo>
                  <a:pt x="0" y="1176849"/>
                  <a:pt x="0" y="1179476"/>
                  <a:pt x="0" y="1179476"/>
                </a:cubicBezTo>
                <a:cubicBezTo>
                  <a:pt x="0" y="1184730"/>
                  <a:pt x="0" y="1189983"/>
                  <a:pt x="0" y="1192610"/>
                </a:cubicBezTo>
                <a:cubicBezTo>
                  <a:pt x="0" y="1192610"/>
                  <a:pt x="0" y="1192610"/>
                  <a:pt x="0" y="1195237"/>
                </a:cubicBezTo>
                <a:lnTo>
                  <a:pt x="173375" y="9456821"/>
                </a:lnTo>
                <a:cubicBezTo>
                  <a:pt x="173375" y="9501479"/>
                  <a:pt x="189136" y="9543508"/>
                  <a:pt x="215405" y="9577658"/>
                </a:cubicBezTo>
                <a:cubicBezTo>
                  <a:pt x="215405" y="9577658"/>
                  <a:pt x="215405" y="9577658"/>
                  <a:pt x="215405" y="9577658"/>
                </a:cubicBezTo>
                <a:cubicBezTo>
                  <a:pt x="215405" y="9577658"/>
                  <a:pt x="215405" y="9577658"/>
                  <a:pt x="215405" y="9577658"/>
                </a:cubicBezTo>
                <a:cubicBezTo>
                  <a:pt x="220659" y="9585539"/>
                  <a:pt x="225913" y="9590793"/>
                  <a:pt x="233794" y="9596046"/>
                </a:cubicBezTo>
                <a:cubicBezTo>
                  <a:pt x="262689" y="9624942"/>
                  <a:pt x="299466" y="9643331"/>
                  <a:pt x="344123" y="9651211"/>
                </a:cubicBezTo>
                <a:cubicBezTo>
                  <a:pt x="349377" y="9651211"/>
                  <a:pt x="354631" y="9653838"/>
                  <a:pt x="359885" y="9653838"/>
                </a:cubicBezTo>
                <a:lnTo>
                  <a:pt x="3977119" y="9961185"/>
                </a:lnTo>
                <a:cubicBezTo>
                  <a:pt x="3979746" y="9961185"/>
                  <a:pt x="3984999" y="9961185"/>
                  <a:pt x="3987626" y="9961185"/>
                </a:cubicBezTo>
                <a:lnTo>
                  <a:pt x="4376407" y="9974320"/>
                </a:lnTo>
                <a:cubicBezTo>
                  <a:pt x="4379034" y="9974320"/>
                  <a:pt x="4381661" y="9974320"/>
                  <a:pt x="4384288" y="9974320"/>
                </a:cubicBezTo>
                <a:cubicBezTo>
                  <a:pt x="4389541" y="9974320"/>
                  <a:pt x="4392168" y="9974320"/>
                  <a:pt x="4397422" y="9974320"/>
                </a:cubicBezTo>
                <a:lnTo>
                  <a:pt x="4775695" y="9950677"/>
                </a:lnTo>
                <a:cubicBezTo>
                  <a:pt x="4783576" y="9950677"/>
                  <a:pt x="4788829" y="9950677"/>
                  <a:pt x="4796710" y="9948051"/>
                </a:cubicBezTo>
                <a:lnTo>
                  <a:pt x="5164475" y="9887632"/>
                </a:lnTo>
                <a:cubicBezTo>
                  <a:pt x="5172356" y="9887632"/>
                  <a:pt x="5177610" y="9885005"/>
                  <a:pt x="5185491" y="9882378"/>
                </a:cubicBezTo>
                <a:lnTo>
                  <a:pt x="5540121" y="9785183"/>
                </a:lnTo>
                <a:cubicBezTo>
                  <a:pt x="5545375" y="9782556"/>
                  <a:pt x="5553256" y="9782556"/>
                  <a:pt x="5558510" y="9779929"/>
                </a:cubicBezTo>
                <a:lnTo>
                  <a:pt x="5900006" y="9648584"/>
                </a:lnTo>
                <a:cubicBezTo>
                  <a:pt x="5905260" y="9645958"/>
                  <a:pt x="5913140" y="9643331"/>
                  <a:pt x="5918394" y="9640704"/>
                </a:cubicBezTo>
                <a:lnTo>
                  <a:pt x="6241502" y="9477836"/>
                </a:lnTo>
                <a:cubicBezTo>
                  <a:pt x="6246756" y="9475210"/>
                  <a:pt x="6252010" y="9472583"/>
                  <a:pt x="6259890" y="9467328"/>
                </a:cubicBezTo>
                <a:lnTo>
                  <a:pt x="6564610" y="9272938"/>
                </a:lnTo>
                <a:cubicBezTo>
                  <a:pt x="6569864" y="9270311"/>
                  <a:pt x="6575118" y="9265058"/>
                  <a:pt x="6580372" y="9262431"/>
                </a:cubicBezTo>
                <a:lnTo>
                  <a:pt x="6866703" y="9039145"/>
                </a:lnTo>
                <a:cubicBezTo>
                  <a:pt x="6871957" y="9033891"/>
                  <a:pt x="6877211" y="9031264"/>
                  <a:pt x="6882465" y="9026010"/>
                </a:cubicBezTo>
                <a:lnTo>
                  <a:pt x="7145154" y="8773828"/>
                </a:lnTo>
                <a:cubicBezTo>
                  <a:pt x="7150408" y="8768574"/>
                  <a:pt x="7155662" y="8763321"/>
                  <a:pt x="7158289" y="8760694"/>
                </a:cubicBezTo>
                <a:lnTo>
                  <a:pt x="7397336" y="8482243"/>
                </a:lnTo>
                <a:cubicBezTo>
                  <a:pt x="7402590" y="8476990"/>
                  <a:pt x="7405217" y="8471736"/>
                  <a:pt x="7410470" y="8466481"/>
                </a:cubicBezTo>
                <a:lnTo>
                  <a:pt x="7623249" y="8161763"/>
                </a:lnTo>
                <a:cubicBezTo>
                  <a:pt x="7625876" y="8156508"/>
                  <a:pt x="7631130" y="8151254"/>
                  <a:pt x="7633756" y="8146001"/>
                </a:cubicBezTo>
                <a:lnTo>
                  <a:pt x="7817639" y="7817639"/>
                </a:lnTo>
                <a:cubicBezTo>
                  <a:pt x="7820266" y="7812385"/>
                  <a:pt x="7822893" y="7807132"/>
                  <a:pt x="7825520" y="7799251"/>
                </a:cubicBezTo>
                <a:lnTo>
                  <a:pt x="7943730" y="7528681"/>
                </a:lnTo>
                <a:lnTo>
                  <a:pt x="8140747" y="7373694"/>
                </a:lnTo>
                <a:cubicBezTo>
                  <a:pt x="8146001" y="7368440"/>
                  <a:pt x="8151255" y="7365813"/>
                  <a:pt x="8156509" y="7360560"/>
                </a:cubicBezTo>
                <a:lnTo>
                  <a:pt x="8398182" y="7126765"/>
                </a:lnTo>
                <a:cubicBezTo>
                  <a:pt x="8403436" y="7121512"/>
                  <a:pt x="8406064" y="7116258"/>
                  <a:pt x="8411317" y="7113631"/>
                </a:cubicBezTo>
                <a:lnTo>
                  <a:pt x="8631976" y="6856196"/>
                </a:lnTo>
                <a:cubicBezTo>
                  <a:pt x="8637230" y="6850941"/>
                  <a:pt x="8639857" y="6845688"/>
                  <a:pt x="8645110" y="6840434"/>
                </a:cubicBezTo>
                <a:lnTo>
                  <a:pt x="8842127" y="6559356"/>
                </a:lnTo>
                <a:cubicBezTo>
                  <a:pt x="8844754" y="6554103"/>
                  <a:pt x="8850009" y="6548849"/>
                  <a:pt x="8852636" y="6543595"/>
                </a:cubicBezTo>
                <a:lnTo>
                  <a:pt x="9023384" y="6241502"/>
                </a:lnTo>
                <a:cubicBezTo>
                  <a:pt x="9026010" y="6236248"/>
                  <a:pt x="9028637" y="6230994"/>
                  <a:pt x="9031264" y="6223114"/>
                </a:cubicBezTo>
                <a:lnTo>
                  <a:pt x="9173116" y="5900006"/>
                </a:lnTo>
                <a:cubicBezTo>
                  <a:pt x="9175743" y="5894752"/>
                  <a:pt x="9178370" y="5886872"/>
                  <a:pt x="9180997" y="5881617"/>
                </a:cubicBezTo>
                <a:lnTo>
                  <a:pt x="9293954" y="5540121"/>
                </a:lnTo>
                <a:cubicBezTo>
                  <a:pt x="9296581" y="5534867"/>
                  <a:pt x="9296581" y="5526987"/>
                  <a:pt x="9299208" y="5521733"/>
                </a:cubicBezTo>
                <a:lnTo>
                  <a:pt x="9380641" y="5164475"/>
                </a:lnTo>
                <a:cubicBezTo>
                  <a:pt x="9380641" y="5159221"/>
                  <a:pt x="9383268" y="5153968"/>
                  <a:pt x="9383268" y="5148714"/>
                </a:cubicBezTo>
                <a:lnTo>
                  <a:pt x="9420044" y="4901786"/>
                </a:lnTo>
                <a:cubicBezTo>
                  <a:pt x="9420044" y="4896532"/>
                  <a:pt x="9422671" y="4891278"/>
                  <a:pt x="9422671" y="4886024"/>
                </a:cubicBezTo>
                <a:lnTo>
                  <a:pt x="9446313" y="4505125"/>
                </a:lnTo>
                <a:cubicBezTo>
                  <a:pt x="9446313" y="4499871"/>
                  <a:pt x="9446313" y="4491990"/>
                  <a:pt x="9446313" y="4486737"/>
                </a:cubicBezTo>
                <a:lnTo>
                  <a:pt x="9420044" y="4103210"/>
                </a:lnTo>
                <a:close/>
                <a:moveTo>
                  <a:pt x="1857215" y="1077027"/>
                </a:moveTo>
                <a:lnTo>
                  <a:pt x="924667" y="1032370"/>
                </a:lnTo>
                <a:lnTo>
                  <a:pt x="1849334" y="535887"/>
                </a:lnTo>
                <a:lnTo>
                  <a:pt x="1857215" y="1077027"/>
                </a:lnTo>
                <a:close/>
                <a:moveTo>
                  <a:pt x="399288" y="1405389"/>
                </a:moveTo>
                <a:lnTo>
                  <a:pt x="1862468" y="1476315"/>
                </a:lnTo>
                <a:lnTo>
                  <a:pt x="1943902" y="7702056"/>
                </a:lnTo>
                <a:lnTo>
                  <a:pt x="559529" y="9002369"/>
                </a:lnTo>
                <a:lnTo>
                  <a:pt x="399288" y="1405389"/>
                </a:lnTo>
                <a:close/>
                <a:moveTo>
                  <a:pt x="7276499" y="7941103"/>
                </a:moveTo>
                <a:lnTo>
                  <a:pt x="7074228" y="8230061"/>
                </a:lnTo>
                <a:lnTo>
                  <a:pt x="6848315" y="8495377"/>
                </a:lnTo>
                <a:lnTo>
                  <a:pt x="6598760" y="8734425"/>
                </a:lnTo>
                <a:lnTo>
                  <a:pt x="6328190" y="8947204"/>
                </a:lnTo>
                <a:lnTo>
                  <a:pt x="6039231" y="9131086"/>
                </a:lnTo>
                <a:lnTo>
                  <a:pt x="5734511" y="9286073"/>
                </a:lnTo>
                <a:lnTo>
                  <a:pt x="5414030" y="9409537"/>
                </a:lnTo>
                <a:lnTo>
                  <a:pt x="5077788" y="9501479"/>
                </a:lnTo>
                <a:lnTo>
                  <a:pt x="4731038" y="9559270"/>
                </a:lnTo>
                <a:lnTo>
                  <a:pt x="4371153" y="9582912"/>
                </a:lnTo>
                <a:lnTo>
                  <a:pt x="3998134" y="9569777"/>
                </a:lnTo>
                <a:lnTo>
                  <a:pt x="832726" y="9296580"/>
                </a:lnTo>
                <a:lnTo>
                  <a:pt x="2217099" y="7996268"/>
                </a:lnTo>
                <a:lnTo>
                  <a:pt x="5461315" y="8248450"/>
                </a:lnTo>
                <a:cubicBezTo>
                  <a:pt x="5463941" y="8248450"/>
                  <a:pt x="5469195" y="8248450"/>
                  <a:pt x="5471822" y="8248450"/>
                </a:cubicBezTo>
                <a:lnTo>
                  <a:pt x="5829080" y="8258957"/>
                </a:lnTo>
                <a:cubicBezTo>
                  <a:pt x="5836960" y="8258957"/>
                  <a:pt x="5842214" y="8258957"/>
                  <a:pt x="5850095" y="8258957"/>
                </a:cubicBezTo>
                <a:lnTo>
                  <a:pt x="6199472" y="8232688"/>
                </a:lnTo>
                <a:cubicBezTo>
                  <a:pt x="6207353" y="8232688"/>
                  <a:pt x="6212606" y="8230061"/>
                  <a:pt x="6220487" y="8230061"/>
                </a:cubicBezTo>
                <a:lnTo>
                  <a:pt x="6559356" y="8169643"/>
                </a:lnTo>
                <a:cubicBezTo>
                  <a:pt x="6567237" y="8169643"/>
                  <a:pt x="6572491" y="8167016"/>
                  <a:pt x="6577745" y="8164389"/>
                </a:cubicBezTo>
                <a:lnTo>
                  <a:pt x="6903480" y="8072447"/>
                </a:lnTo>
                <a:cubicBezTo>
                  <a:pt x="6908734" y="8069821"/>
                  <a:pt x="6916614" y="8069821"/>
                  <a:pt x="6921868" y="8067194"/>
                </a:cubicBezTo>
                <a:lnTo>
                  <a:pt x="7234469" y="7943730"/>
                </a:lnTo>
                <a:cubicBezTo>
                  <a:pt x="7239722" y="7941103"/>
                  <a:pt x="7247603" y="7938476"/>
                  <a:pt x="7252856" y="7935849"/>
                </a:cubicBezTo>
                <a:lnTo>
                  <a:pt x="7287006" y="7917461"/>
                </a:lnTo>
                <a:lnTo>
                  <a:pt x="7276499" y="7941103"/>
                </a:lnTo>
                <a:close/>
                <a:moveTo>
                  <a:pt x="7830773" y="6322936"/>
                </a:moveTo>
                <a:lnTo>
                  <a:pt x="7793997" y="6575118"/>
                </a:lnTo>
                <a:lnTo>
                  <a:pt x="7709937" y="6948137"/>
                </a:lnTo>
                <a:lnTo>
                  <a:pt x="7602234" y="7276499"/>
                </a:lnTo>
                <a:lnTo>
                  <a:pt x="7357932" y="7434112"/>
                </a:lnTo>
                <a:lnTo>
                  <a:pt x="7076855" y="7578592"/>
                </a:lnTo>
                <a:lnTo>
                  <a:pt x="6782642" y="7694175"/>
                </a:lnTo>
                <a:lnTo>
                  <a:pt x="6475296" y="7780863"/>
                </a:lnTo>
                <a:lnTo>
                  <a:pt x="6157442" y="7836027"/>
                </a:lnTo>
                <a:lnTo>
                  <a:pt x="5829080" y="7859670"/>
                </a:lnTo>
                <a:lnTo>
                  <a:pt x="5487584" y="7849161"/>
                </a:lnTo>
                <a:lnTo>
                  <a:pt x="2343190" y="7604861"/>
                </a:lnTo>
                <a:lnTo>
                  <a:pt x="2264383" y="1497330"/>
                </a:lnTo>
                <a:lnTo>
                  <a:pt x="3927208" y="1578764"/>
                </a:lnTo>
                <a:lnTo>
                  <a:pt x="4315988" y="1618167"/>
                </a:lnTo>
                <a:lnTo>
                  <a:pt x="4562916" y="1665451"/>
                </a:lnTo>
                <a:lnTo>
                  <a:pt x="4930682" y="1765273"/>
                </a:lnTo>
                <a:lnTo>
                  <a:pt x="5285312" y="1901872"/>
                </a:lnTo>
                <a:lnTo>
                  <a:pt x="5624182" y="2069993"/>
                </a:lnTo>
                <a:lnTo>
                  <a:pt x="5947290" y="2269637"/>
                </a:lnTo>
                <a:lnTo>
                  <a:pt x="6252010" y="2498177"/>
                </a:lnTo>
                <a:lnTo>
                  <a:pt x="6535714" y="2755613"/>
                </a:lnTo>
                <a:lnTo>
                  <a:pt x="6798404" y="3036690"/>
                </a:lnTo>
                <a:lnTo>
                  <a:pt x="7034824" y="3341410"/>
                </a:lnTo>
                <a:lnTo>
                  <a:pt x="7244976" y="3667145"/>
                </a:lnTo>
                <a:lnTo>
                  <a:pt x="7426232" y="4011268"/>
                </a:lnTo>
                <a:lnTo>
                  <a:pt x="7578592" y="4371153"/>
                </a:lnTo>
                <a:lnTo>
                  <a:pt x="7699428" y="4744172"/>
                </a:lnTo>
                <a:lnTo>
                  <a:pt x="7786116" y="5130326"/>
                </a:lnTo>
                <a:lnTo>
                  <a:pt x="7836027" y="5524360"/>
                </a:lnTo>
                <a:lnTo>
                  <a:pt x="7849162" y="5926275"/>
                </a:lnTo>
                <a:lnTo>
                  <a:pt x="7830773" y="6322936"/>
                </a:lnTo>
                <a:close/>
                <a:moveTo>
                  <a:pt x="9007622" y="4854502"/>
                </a:moveTo>
                <a:lnTo>
                  <a:pt x="8973472" y="5085669"/>
                </a:lnTo>
                <a:lnTo>
                  <a:pt x="8894665" y="5424538"/>
                </a:lnTo>
                <a:lnTo>
                  <a:pt x="8786963" y="5747646"/>
                </a:lnTo>
                <a:lnTo>
                  <a:pt x="8652991" y="6052366"/>
                </a:lnTo>
                <a:lnTo>
                  <a:pt x="8492751" y="6338697"/>
                </a:lnTo>
                <a:lnTo>
                  <a:pt x="8306241" y="6604013"/>
                </a:lnTo>
                <a:lnTo>
                  <a:pt x="8159135" y="6774762"/>
                </a:lnTo>
                <a:lnTo>
                  <a:pt x="8185404" y="6653925"/>
                </a:lnTo>
                <a:cubicBezTo>
                  <a:pt x="8185404" y="6648671"/>
                  <a:pt x="8188031" y="6643417"/>
                  <a:pt x="8188031" y="6638163"/>
                </a:cubicBezTo>
                <a:lnTo>
                  <a:pt x="8224807" y="6370220"/>
                </a:lnTo>
                <a:cubicBezTo>
                  <a:pt x="8224807" y="6364966"/>
                  <a:pt x="8224807" y="6359713"/>
                  <a:pt x="8227434" y="6354458"/>
                </a:cubicBezTo>
                <a:lnTo>
                  <a:pt x="8251076" y="5939409"/>
                </a:lnTo>
                <a:cubicBezTo>
                  <a:pt x="8251076" y="5934155"/>
                  <a:pt x="8251076" y="5926275"/>
                  <a:pt x="8251076" y="5921021"/>
                </a:cubicBezTo>
                <a:lnTo>
                  <a:pt x="8235316" y="5500718"/>
                </a:lnTo>
                <a:cubicBezTo>
                  <a:pt x="8235316" y="5495464"/>
                  <a:pt x="8235316" y="5487583"/>
                  <a:pt x="8232689" y="5482329"/>
                </a:cubicBezTo>
                <a:lnTo>
                  <a:pt x="8180151" y="5069907"/>
                </a:lnTo>
                <a:cubicBezTo>
                  <a:pt x="8180151" y="5064653"/>
                  <a:pt x="8177524" y="5056773"/>
                  <a:pt x="8177524" y="5051519"/>
                </a:cubicBezTo>
                <a:lnTo>
                  <a:pt x="8088209" y="4649604"/>
                </a:lnTo>
                <a:cubicBezTo>
                  <a:pt x="8085582" y="4644350"/>
                  <a:pt x="8085582" y="4639097"/>
                  <a:pt x="8082955" y="4631216"/>
                </a:cubicBezTo>
                <a:lnTo>
                  <a:pt x="7956865" y="4239808"/>
                </a:lnTo>
                <a:cubicBezTo>
                  <a:pt x="7954238" y="4234554"/>
                  <a:pt x="7954238" y="4229301"/>
                  <a:pt x="7951610" y="4224047"/>
                </a:cubicBezTo>
                <a:lnTo>
                  <a:pt x="7791370" y="3848401"/>
                </a:lnTo>
                <a:cubicBezTo>
                  <a:pt x="7788744" y="3843147"/>
                  <a:pt x="7786116" y="3837893"/>
                  <a:pt x="7783489" y="3832639"/>
                </a:cubicBezTo>
                <a:lnTo>
                  <a:pt x="7591726" y="3472755"/>
                </a:lnTo>
                <a:cubicBezTo>
                  <a:pt x="7589099" y="3467501"/>
                  <a:pt x="7586472" y="3462247"/>
                  <a:pt x="7583845" y="3456994"/>
                </a:cubicBezTo>
                <a:lnTo>
                  <a:pt x="7363186" y="3118124"/>
                </a:lnTo>
                <a:cubicBezTo>
                  <a:pt x="7360559" y="3112870"/>
                  <a:pt x="7357932" y="3107617"/>
                  <a:pt x="7352679" y="3104990"/>
                </a:cubicBezTo>
                <a:lnTo>
                  <a:pt x="7105751" y="2787135"/>
                </a:lnTo>
                <a:cubicBezTo>
                  <a:pt x="7103124" y="2781882"/>
                  <a:pt x="7097870" y="2779255"/>
                  <a:pt x="7095243" y="2774001"/>
                </a:cubicBezTo>
                <a:lnTo>
                  <a:pt x="6822046" y="2479789"/>
                </a:lnTo>
                <a:cubicBezTo>
                  <a:pt x="6816792" y="2474535"/>
                  <a:pt x="6814165" y="2471908"/>
                  <a:pt x="6808911" y="2466654"/>
                </a:cubicBezTo>
                <a:lnTo>
                  <a:pt x="6512072" y="2198711"/>
                </a:lnTo>
                <a:cubicBezTo>
                  <a:pt x="6506818" y="2193457"/>
                  <a:pt x="6504192" y="2190830"/>
                  <a:pt x="6498938" y="2188204"/>
                </a:cubicBezTo>
                <a:lnTo>
                  <a:pt x="6183711" y="1943902"/>
                </a:lnTo>
                <a:cubicBezTo>
                  <a:pt x="6178457" y="1941275"/>
                  <a:pt x="6173203" y="1936021"/>
                  <a:pt x="6167949" y="1933395"/>
                </a:cubicBezTo>
                <a:lnTo>
                  <a:pt x="5829080" y="1723243"/>
                </a:lnTo>
                <a:cubicBezTo>
                  <a:pt x="5823826" y="1720616"/>
                  <a:pt x="5818572" y="1717989"/>
                  <a:pt x="5813318" y="1715362"/>
                </a:cubicBezTo>
                <a:lnTo>
                  <a:pt x="5456060" y="1539360"/>
                </a:lnTo>
                <a:cubicBezTo>
                  <a:pt x="5450807" y="1536733"/>
                  <a:pt x="5445553" y="1534107"/>
                  <a:pt x="5437672" y="1531480"/>
                </a:cubicBezTo>
                <a:lnTo>
                  <a:pt x="5064653" y="1389627"/>
                </a:lnTo>
                <a:cubicBezTo>
                  <a:pt x="5059400" y="1387000"/>
                  <a:pt x="5051519" y="1384374"/>
                  <a:pt x="5046265" y="1384374"/>
                </a:cubicBezTo>
                <a:lnTo>
                  <a:pt x="4660112" y="1279298"/>
                </a:lnTo>
                <a:cubicBezTo>
                  <a:pt x="4654858" y="1276671"/>
                  <a:pt x="4649604" y="1276671"/>
                  <a:pt x="4644350" y="1276671"/>
                </a:cubicBezTo>
                <a:lnTo>
                  <a:pt x="4381661" y="1226760"/>
                </a:lnTo>
                <a:cubicBezTo>
                  <a:pt x="4376407" y="1226760"/>
                  <a:pt x="4371153" y="1224133"/>
                  <a:pt x="4365899" y="1224133"/>
                </a:cubicBezTo>
                <a:lnTo>
                  <a:pt x="3963984" y="1184730"/>
                </a:lnTo>
                <a:cubicBezTo>
                  <a:pt x="3961357" y="1184730"/>
                  <a:pt x="3956104" y="1184730"/>
                  <a:pt x="3953477" y="1184730"/>
                </a:cubicBezTo>
                <a:lnTo>
                  <a:pt x="2259130" y="1100669"/>
                </a:lnTo>
                <a:lnTo>
                  <a:pt x="2251249" y="415049"/>
                </a:lnTo>
                <a:lnTo>
                  <a:pt x="5474449" y="559529"/>
                </a:lnTo>
                <a:lnTo>
                  <a:pt x="5829080" y="593678"/>
                </a:lnTo>
                <a:lnTo>
                  <a:pt x="6052366" y="635709"/>
                </a:lnTo>
                <a:lnTo>
                  <a:pt x="6385981" y="725023"/>
                </a:lnTo>
                <a:lnTo>
                  <a:pt x="6709090" y="845860"/>
                </a:lnTo>
                <a:lnTo>
                  <a:pt x="7016436" y="998220"/>
                </a:lnTo>
                <a:lnTo>
                  <a:pt x="7310648" y="1179476"/>
                </a:lnTo>
                <a:lnTo>
                  <a:pt x="7586472" y="1387000"/>
                </a:lnTo>
                <a:lnTo>
                  <a:pt x="7843908" y="1618167"/>
                </a:lnTo>
                <a:lnTo>
                  <a:pt x="8080328" y="1872976"/>
                </a:lnTo>
                <a:lnTo>
                  <a:pt x="8295734" y="2148800"/>
                </a:lnTo>
                <a:lnTo>
                  <a:pt x="8487497" y="2443012"/>
                </a:lnTo>
                <a:lnTo>
                  <a:pt x="8652991" y="2755613"/>
                </a:lnTo>
                <a:lnTo>
                  <a:pt x="8789590" y="3081348"/>
                </a:lnTo>
                <a:lnTo>
                  <a:pt x="8899919" y="3414963"/>
                </a:lnTo>
                <a:lnTo>
                  <a:pt x="8976099" y="3764340"/>
                </a:lnTo>
                <a:lnTo>
                  <a:pt x="9020757" y="4124225"/>
                </a:lnTo>
                <a:lnTo>
                  <a:pt x="9031264" y="4489363"/>
                </a:lnTo>
                <a:lnTo>
                  <a:pt x="9007622" y="4854502"/>
                </a:lnTo>
                <a:close/>
              </a:path>
            </a:pathLst>
          </a:custGeom>
          <a:solidFill>
            <a:schemeClr val="bg2"/>
          </a:solidFill>
          <a:ln w="26266" cap="flat">
            <a:noFill/>
            <a:prstDash val="solid"/>
            <a:miter/>
          </a:ln>
        </p:spPr>
        <p:txBody>
          <a:bodyPr rtlCol="0" anchor="ctr"/>
          <a:lstStyle/>
          <a:p>
            <a:endParaRPr lang="en-US" sz="900" dirty="0"/>
          </a:p>
        </p:txBody>
      </p:sp>
      <p:sp>
        <p:nvSpPr>
          <p:cNvPr id="11" name="Picture Placeholder 8">
            <a:extLst>
              <a:ext uri="{FF2B5EF4-FFF2-40B4-BE49-F238E27FC236}">
                <a16:creationId xmlns:a16="http://schemas.microsoft.com/office/drawing/2014/main" id="{2CE26F5B-7561-4519-B999-405287B99690}"/>
              </a:ext>
            </a:extLst>
          </p:cNvPr>
          <p:cNvSpPr>
            <a:spLocks noGrp="1"/>
          </p:cNvSpPr>
          <p:nvPr>
            <p:ph type="pic" sz="quarter" idx="20" hasCustomPrompt="1"/>
          </p:nvPr>
        </p:nvSpPr>
        <p:spPr>
          <a:xfrm>
            <a:off x="9928758" y="0"/>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2" name="Picture Placeholder 8">
            <a:extLst>
              <a:ext uri="{FF2B5EF4-FFF2-40B4-BE49-F238E27FC236}">
                <a16:creationId xmlns:a16="http://schemas.microsoft.com/office/drawing/2014/main" id="{11C6D854-1B1F-4CFE-BC00-C08F15B4120B}"/>
              </a:ext>
            </a:extLst>
          </p:cNvPr>
          <p:cNvSpPr>
            <a:spLocks noGrp="1"/>
          </p:cNvSpPr>
          <p:nvPr>
            <p:ph type="pic" sz="quarter" idx="21" hasCustomPrompt="1"/>
          </p:nvPr>
        </p:nvSpPr>
        <p:spPr>
          <a:xfrm>
            <a:off x="9928758" y="4145288"/>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3" name="Rectangle 12">
            <a:extLst>
              <a:ext uri="{FF2B5EF4-FFF2-40B4-BE49-F238E27FC236}">
                <a16:creationId xmlns:a16="http://schemas.microsoft.com/office/drawing/2014/main" id="{5A72509F-C50C-43CE-B715-13763CF3504F}"/>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UTK Horiz_R">
            <a:extLst>
              <a:ext uri="{FF2B5EF4-FFF2-40B4-BE49-F238E27FC236}">
                <a16:creationId xmlns:a16="http://schemas.microsoft.com/office/drawing/2014/main" id="{DE0E5FB4-1162-4730-B647-478EFE4A82B9}"/>
              </a:ext>
            </a:extLst>
          </p:cNvPr>
          <p:cNvGrpSpPr>
            <a:grpSpLocks noChangeAspect="1"/>
          </p:cNvGrpSpPr>
          <p:nvPr userDrawn="1"/>
        </p:nvGrpSpPr>
        <p:grpSpPr bwMode="auto">
          <a:xfrm>
            <a:off x="10557955" y="6320597"/>
            <a:ext cx="1404165" cy="315023"/>
            <a:chOff x="0" y="1299"/>
            <a:chExt cx="7680" cy="1723"/>
          </a:xfrm>
        </p:grpSpPr>
        <p:sp>
          <p:nvSpPr>
            <p:cNvPr id="16" name="T fill" hidden="1">
              <a:extLst>
                <a:ext uri="{FF2B5EF4-FFF2-40B4-BE49-F238E27FC236}">
                  <a16:creationId xmlns:a16="http://schemas.microsoft.com/office/drawing/2014/main" id="{36C014A8-DE7A-4C86-96EF-3905EAC0C12B}"/>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Type">
              <a:extLst>
                <a:ext uri="{FF2B5EF4-FFF2-40B4-BE49-F238E27FC236}">
                  <a16:creationId xmlns:a16="http://schemas.microsoft.com/office/drawing/2014/main" id="{3A346969-3A2E-445A-9C03-F5B1E34A08CF}"/>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Power T">
              <a:extLst>
                <a:ext uri="{FF2B5EF4-FFF2-40B4-BE49-F238E27FC236}">
                  <a16:creationId xmlns:a16="http://schemas.microsoft.com/office/drawing/2014/main" id="{0DEF87A7-7D86-4884-B110-64D0516FF32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9" name="Date Placeholder 4">
            <a:extLst>
              <a:ext uri="{FF2B5EF4-FFF2-40B4-BE49-F238E27FC236}">
                <a16:creationId xmlns:a16="http://schemas.microsoft.com/office/drawing/2014/main" id="{92794AFA-4542-4B40-852C-C0435B4E3C3C}"/>
              </a:ext>
            </a:extLst>
          </p:cNvPr>
          <p:cNvSpPr>
            <a:spLocks noGrp="1"/>
          </p:cNvSpPr>
          <p:nvPr>
            <p:ph type="dt" sz="half" idx="10"/>
          </p:nvPr>
        </p:nvSpPr>
        <p:spPr>
          <a:xfrm>
            <a:off x="-1221327" y="6484845"/>
            <a:ext cx="431800" cy="365125"/>
          </a:xfrm>
        </p:spPr>
        <p:txBody>
          <a:bodyPr/>
          <a:lstStyle/>
          <a:p>
            <a:fld id="{D75605FA-1A04-4882-856C-7E47A6CC0443}" type="datetime1">
              <a:rPr lang="en-US" smtClean="0"/>
              <a:t>4/11/2025</a:t>
            </a:fld>
            <a:endParaRPr lang="en-US" dirty="0"/>
          </a:p>
        </p:txBody>
      </p:sp>
      <p:sp>
        <p:nvSpPr>
          <p:cNvPr id="20" name="Footer Placeholder 5">
            <a:extLst>
              <a:ext uri="{FF2B5EF4-FFF2-40B4-BE49-F238E27FC236}">
                <a16:creationId xmlns:a16="http://schemas.microsoft.com/office/drawing/2014/main" id="{19A53203-4FF6-4A23-87EF-91ED86C7A4DD}"/>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21" name="Slide Number Placeholder 6">
            <a:extLst>
              <a:ext uri="{FF2B5EF4-FFF2-40B4-BE49-F238E27FC236}">
                <a16:creationId xmlns:a16="http://schemas.microsoft.com/office/drawing/2014/main" id="{70A0F888-6943-4E94-8967-1DD9890013D9}"/>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230414367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x_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966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89966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0" y="0"/>
            <a:ext cx="4651708" cy="6111689"/>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8" name="Rectangle 7">
            <a:extLst>
              <a:ext uri="{FF2B5EF4-FFF2-40B4-BE49-F238E27FC236}">
                <a16:creationId xmlns:a16="http://schemas.microsoft.com/office/drawing/2014/main" id="{1E1A3C71-0AD6-4ACF-A079-D135E8EA5753}"/>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UTK Horiz_R">
            <a:extLst>
              <a:ext uri="{FF2B5EF4-FFF2-40B4-BE49-F238E27FC236}">
                <a16:creationId xmlns:a16="http://schemas.microsoft.com/office/drawing/2014/main" id="{D7C10C60-F0E9-401E-B1AE-78D7FB31A82C}"/>
              </a:ext>
            </a:extLst>
          </p:cNvPr>
          <p:cNvGrpSpPr>
            <a:grpSpLocks noChangeAspect="1"/>
          </p:cNvGrpSpPr>
          <p:nvPr userDrawn="1"/>
        </p:nvGrpSpPr>
        <p:grpSpPr bwMode="auto">
          <a:xfrm>
            <a:off x="10557955" y="6320597"/>
            <a:ext cx="1404165" cy="315023"/>
            <a:chOff x="0" y="1299"/>
            <a:chExt cx="7680" cy="1723"/>
          </a:xfrm>
        </p:grpSpPr>
        <p:sp>
          <p:nvSpPr>
            <p:cNvPr id="10" name="T fill" hidden="1">
              <a:extLst>
                <a:ext uri="{FF2B5EF4-FFF2-40B4-BE49-F238E27FC236}">
                  <a16:creationId xmlns:a16="http://schemas.microsoft.com/office/drawing/2014/main" id="{B889472D-3CF6-4D76-91CD-B15AAC818514}"/>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Type">
              <a:extLst>
                <a:ext uri="{FF2B5EF4-FFF2-40B4-BE49-F238E27FC236}">
                  <a16:creationId xmlns:a16="http://schemas.microsoft.com/office/drawing/2014/main" id="{190C6F36-943D-480A-BEC4-9FE959EFF656}"/>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Power T">
              <a:extLst>
                <a:ext uri="{FF2B5EF4-FFF2-40B4-BE49-F238E27FC236}">
                  <a16:creationId xmlns:a16="http://schemas.microsoft.com/office/drawing/2014/main" id="{052FB503-AC74-4C64-8176-0EFA65B53C00}"/>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 name="Date Placeholder 4">
            <a:extLst>
              <a:ext uri="{FF2B5EF4-FFF2-40B4-BE49-F238E27FC236}">
                <a16:creationId xmlns:a16="http://schemas.microsoft.com/office/drawing/2014/main" id="{9EFA9863-B948-410F-9E5B-DC7870DD1BD0}"/>
              </a:ext>
            </a:extLst>
          </p:cNvPr>
          <p:cNvSpPr>
            <a:spLocks noGrp="1"/>
          </p:cNvSpPr>
          <p:nvPr>
            <p:ph type="dt" sz="half" idx="10"/>
          </p:nvPr>
        </p:nvSpPr>
        <p:spPr>
          <a:xfrm>
            <a:off x="-1221327" y="6484845"/>
            <a:ext cx="431800" cy="365125"/>
          </a:xfrm>
        </p:spPr>
        <p:txBody>
          <a:bodyPr/>
          <a:lstStyle/>
          <a:p>
            <a:fld id="{11368217-0882-43BE-8EDF-211B2B3C64BA}" type="datetime1">
              <a:rPr lang="en-US" smtClean="0"/>
              <a:t>4/11/2025</a:t>
            </a:fld>
            <a:endParaRPr lang="en-US" dirty="0"/>
          </a:p>
        </p:txBody>
      </p:sp>
      <p:sp>
        <p:nvSpPr>
          <p:cNvPr id="14" name="Footer Placeholder 5">
            <a:extLst>
              <a:ext uri="{FF2B5EF4-FFF2-40B4-BE49-F238E27FC236}">
                <a16:creationId xmlns:a16="http://schemas.microsoft.com/office/drawing/2014/main" id="{9F9929FA-C903-47F5-A405-13D0D23375CF}"/>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3655CD01-A4DC-4E0A-891D-A6E2A5AFF5E4}"/>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209161755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Mascot Stadium">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E04991-562A-4DE2-A5BA-5C3B26CEC3B8}"/>
              </a:ext>
            </a:extLst>
          </p:cNvPr>
          <p:cNvPicPr>
            <a:picLocks/>
          </p:cNvPicPr>
          <p:nvPr userDrawn="1"/>
        </p:nvPicPr>
        <p:blipFill rotWithShape="1">
          <a:blip r:embed="rId2"/>
          <a:srcRect l="11334" t="15157" r="6588" b="15372"/>
          <a:stretch/>
        </p:blipFill>
        <p:spPr>
          <a:xfrm>
            <a:off x="0" y="0"/>
            <a:ext cx="12198096" cy="6858000"/>
          </a:xfrm>
          <a:prstGeom prst="rect">
            <a:avLst/>
          </a:prstGeom>
        </p:spPr>
      </p:pic>
      <p:sp>
        <p:nvSpPr>
          <p:cNvPr id="18" name="Rectangle 17">
            <a:extLst>
              <a:ext uri="{FF2B5EF4-FFF2-40B4-BE49-F238E27FC236}">
                <a16:creationId xmlns:a16="http://schemas.microsoft.com/office/drawing/2014/main" id="{828945DE-F130-4CD9-AD26-0D5B9F34A914}"/>
              </a:ext>
            </a:extLst>
          </p:cNvPr>
          <p:cNvSpPr/>
          <p:nvPr userDrawn="1"/>
        </p:nvSpPr>
        <p:spPr>
          <a:xfrm>
            <a:off x="6096000" y="0"/>
            <a:ext cx="5638800" cy="6858000"/>
          </a:xfrm>
          <a:prstGeom prst="rect">
            <a:avLst/>
          </a:prstGeom>
          <a:solidFill>
            <a:schemeClr val="bg2">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48A628-CAE9-41C5-AD1A-ED470A6CC560}"/>
              </a:ext>
            </a:extLst>
          </p:cNvPr>
          <p:cNvSpPr>
            <a:spLocks noGrp="1"/>
          </p:cNvSpPr>
          <p:nvPr>
            <p:ph type="title"/>
          </p:nvPr>
        </p:nvSpPr>
        <p:spPr>
          <a:xfrm>
            <a:off x="6590530" y="365125"/>
            <a:ext cx="4602480" cy="3281045"/>
          </a:xfrm>
        </p:spPr>
        <p:txBody>
          <a:bodyPr anchor="ctr"/>
          <a:lstStyle>
            <a:lvl1pPr algn="ctr">
              <a:defRPr/>
            </a:lvl1pPr>
          </a:lstStyle>
          <a:p>
            <a:r>
              <a:rPr lang="en-US" dirty="0"/>
              <a:t>Click to edit Master title style</a:t>
            </a:r>
          </a:p>
        </p:txBody>
      </p:sp>
      <p:grpSp>
        <p:nvGrpSpPr>
          <p:cNvPr id="19" name="UTK Centered">
            <a:extLst>
              <a:ext uri="{FF2B5EF4-FFF2-40B4-BE49-F238E27FC236}">
                <a16:creationId xmlns:a16="http://schemas.microsoft.com/office/drawing/2014/main" id="{BD95262E-8A65-41BE-8D16-5B6844C0B4F9}"/>
              </a:ext>
            </a:extLst>
          </p:cNvPr>
          <p:cNvGrpSpPr>
            <a:grpSpLocks noChangeAspect="1"/>
          </p:cNvGrpSpPr>
          <p:nvPr userDrawn="1"/>
        </p:nvGrpSpPr>
        <p:grpSpPr bwMode="auto">
          <a:xfrm>
            <a:off x="7560842" y="4109165"/>
            <a:ext cx="2661855" cy="1797998"/>
            <a:chOff x="-2931" y="-4852"/>
            <a:chExt cx="17157" cy="11589"/>
          </a:xfrm>
        </p:grpSpPr>
        <p:sp>
          <p:nvSpPr>
            <p:cNvPr id="20" name="T fill">
              <a:extLst>
                <a:ext uri="{FF2B5EF4-FFF2-40B4-BE49-F238E27FC236}">
                  <a16:creationId xmlns:a16="http://schemas.microsoft.com/office/drawing/2014/main" id="{23DC3071-2D59-4F36-B902-95213296AAC3}"/>
                </a:ext>
              </a:extLst>
            </p:cNvPr>
            <p:cNvSpPr>
              <a:spLocks noChangeArrowheads="1"/>
            </p:cNvSpPr>
            <p:nvPr userDrawn="1"/>
          </p:nvSpPr>
          <p:spPr bwMode="auto">
            <a:xfrm>
              <a:off x="3516" y="-4567"/>
              <a:ext cx="4245" cy="45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Type">
              <a:extLst>
                <a:ext uri="{FF2B5EF4-FFF2-40B4-BE49-F238E27FC236}">
                  <a16:creationId xmlns:a16="http://schemas.microsoft.com/office/drawing/2014/main" id="{15518F2F-F865-4702-B462-144567D323C6}"/>
                </a:ext>
              </a:extLst>
            </p:cNvPr>
            <p:cNvSpPr>
              <a:spLocks noEditPoints="1"/>
            </p:cNvSpPr>
            <p:nvPr userDrawn="1"/>
          </p:nvSpPr>
          <p:spPr bwMode="auto">
            <a:xfrm>
              <a:off x="-2931" y="1653"/>
              <a:ext cx="17157" cy="5084"/>
            </a:xfrm>
            <a:custGeom>
              <a:avLst/>
              <a:gdLst>
                <a:gd name="T0" fmla="*/ 43 w 974"/>
                <a:gd name="T1" fmla="*/ 203 h 286"/>
                <a:gd name="T2" fmla="*/ 206 w 974"/>
                <a:gd name="T3" fmla="*/ 82 h 286"/>
                <a:gd name="T4" fmla="*/ 153 w 974"/>
                <a:gd name="T5" fmla="*/ 194 h 286"/>
                <a:gd name="T6" fmla="*/ 333 w 974"/>
                <a:gd name="T7" fmla="*/ 99 h 286"/>
                <a:gd name="T8" fmla="*/ 235 w 974"/>
                <a:gd name="T9" fmla="*/ 93 h 286"/>
                <a:gd name="T10" fmla="*/ 333 w 974"/>
                <a:gd name="T11" fmla="*/ 190 h 286"/>
                <a:gd name="T12" fmla="*/ 351 w 974"/>
                <a:gd name="T13" fmla="*/ 80 h 286"/>
                <a:gd name="T14" fmla="*/ 456 w 974"/>
                <a:gd name="T15" fmla="*/ 201 h 286"/>
                <a:gd name="T16" fmla="*/ 480 w 974"/>
                <a:gd name="T17" fmla="*/ 82 h 286"/>
                <a:gd name="T18" fmla="*/ 552 w 974"/>
                <a:gd name="T19" fmla="*/ 154 h 286"/>
                <a:gd name="T20" fmla="*/ 595 w 974"/>
                <a:gd name="T21" fmla="*/ 172 h 286"/>
                <a:gd name="T22" fmla="*/ 655 w 974"/>
                <a:gd name="T23" fmla="*/ 84 h 286"/>
                <a:gd name="T24" fmla="*/ 703 w 974"/>
                <a:gd name="T25" fmla="*/ 117 h 286"/>
                <a:gd name="T26" fmla="*/ 860 w 974"/>
                <a:gd name="T27" fmla="*/ 103 h 286"/>
                <a:gd name="T28" fmla="*/ 872 w 974"/>
                <a:gd name="T29" fmla="*/ 181 h 286"/>
                <a:gd name="T30" fmla="*/ 807 w 974"/>
                <a:gd name="T31" fmla="*/ 131 h 286"/>
                <a:gd name="T32" fmla="*/ 895 w 974"/>
                <a:gd name="T33" fmla="*/ 180 h 286"/>
                <a:gd name="T34" fmla="*/ 955 w 974"/>
                <a:gd name="T35" fmla="*/ 154 h 286"/>
                <a:gd name="T36" fmla="*/ 9 w 974"/>
                <a:gd name="T37" fmla="*/ 1 h 286"/>
                <a:gd name="T38" fmla="*/ 38 w 974"/>
                <a:gd name="T39" fmla="*/ 54 h 286"/>
                <a:gd name="T40" fmla="*/ 122 w 974"/>
                <a:gd name="T41" fmla="*/ 1 h 286"/>
                <a:gd name="T42" fmla="*/ 73 w 974"/>
                <a:gd name="T43" fmla="*/ 42 h 286"/>
                <a:gd name="T44" fmla="*/ 180 w 974"/>
                <a:gd name="T45" fmla="*/ 5 h 286"/>
                <a:gd name="T46" fmla="*/ 184 w 974"/>
                <a:gd name="T47" fmla="*/ 41 h 286"/>
                <a:gd name="T48" fmla="*/ 163 w 974"/>
                <a:gd name="T49" fmla="*/ 24 h 286"/>
                <a:gd name="T50" fmla="*/ 238 w 974"/>
                <a:gd name="T51" fmla="*/ 1 h 286"/>
                <a:gd name="T52" fmla="*/ 270 w 974"/>
                <a:gd name="T53" fmla="*/ 2 h 286"/>
                <a:gd name="T54" fmla="*/ 317 w 974"/>
                <a:gd name="T55" fmla="*/ 16 h 286"/>
                <a:gd name="T56" fmla="*/ 348 w 974"/>
                <a:gd name="T57" fmla="*/ 33 h 286"/>
                <a:gd name="T58" fmla="*/ 385 w 974"/>
                <a:gd name="T59" fmla="*/ 54 h 286"/>
                <a:gd name="T60" fmla="*/ 445 w 974"/>
                <a:gd name="T61" fmla="*/ 55 h 286"/>
                <a:gd name="T62" fmla="*/ 507 w 974"/>
                <a:gd name="T63" fmla="*/ 4 h 286"/>
                <a:gd name="T64" fmla="*/ 502 w 974"/>
                <a:gd name="T65" fmla="*/ 54 h 286"/>
                <a:gd name="T66" fmla="*/ 523 w 974"/>
                <a:gd name="T67" fmla="*/ 21 h 286"/>
                <a:gd name="T68" fmla="*/ 593 w 974"/>
                <a:gd name="T69" fmla="*/ 48 h 286"/>
                <a:gd name="T70" fmla="*/ 554 w 974"/>
                <a:gd name="T71" fmla="*/ 54 h 286"/>
                <a:gd name="T72" fmla="*/ 642 w 974"/>
                <a:gd name="T73" fmla="*/ 42 h 286"/>
                <a:gd name="T74" fmla="*/ 645 w 974"/>
                <a:gd name="T75" fmla="*/ 8 h 286"/>
                <a:gd name="T76" fmla="*/ 671 w 974"/>
                <a:gd name="T77" fmla="*/ 42 h 286"/>
                <a:gd name="T78" fmla="*/ 746 w 974"/>
                <a:gd name="T79" fmla="*/ 1 h 286"/>
                <a:gd name="T80" fmla="*/ 729 w 974"/>
                <a:gd name="T81" fmla="*/ 54 h 286"/>
                <a:gd name="T82" fmla="*/ 803 w 974"/>
                <a:gd name="T83" fmla="*/ 7 h 286"/>
                <a:gd name="T84" fmla="*/ 790 w 974"/>
                <a:gd name="T85" fmla="*/ 54 h 286"/>
                <a:gd name="T86" fmla="*/ 869 w 974"/>
                <a:gd name="T87" fmla="*/ 25 h 286"/>
                <a:gd name="T88" fmla="*/ 935 w 974"/>
                <a:gd name="T89" fmla="*/ 5 h 286"/>
                <a:gd name="T90" fmla="*/ 964 w 974"/>
                <a:gd name="T91" fmla="*/ 19 h 286"/>
                <a:gd name="T92" fmla="*/ 250 w 974"/>
                <a:gd name="T93" fmla="*/ 274 h 286"/>
                <a:gd name="T94" fmla="*/ 300 w 974"/>
                <a:gd name="T95" fmla="*/ 285 h 286"/>
                <a:gd name="T96" fmla="*/ 259 w 974"/>
                <a:gd name="T97" fmla="*/ 243 h 286"/>
                <a:gd name="T98" fmla="*/ 320 w 974"/>
                <a:gd name="T99" fmla="*/ 247 h 286"/>
                <a:gd name="T100" fmla="*/ 350 w 974"/>
                <a:gd name="T101" fmla="*/ 264 h 286"/>
                <a:gd name="T102" fmla="*/ 472 w 974"/>
                <a:gd name="T103" fmla="*/ 234 h 286"/>
                <a:gd name="T104" fmla="*/ 456 w 974"/>
                <a:gd name="T105" fmla="*/ 264 h 286"/>
                <a:gd name="T106" fmla="*/ 480 w 974"/>
                <a:gd name="T107" fmla="*/ 285 h 286"/>
                <a:gd name="T108" fmla="*/ 517 w 974"/>
                <a:gd name="T109" fmla="*/ 232 h 286"/>
                <a:gd name="T110" fmla="*/ 538 w 974"/>
                <a:gd name="T111" fmla="*/ 232 h 286"/>
                <a:gd name="T112" fmla="*/ 574 w 974"/>
                <a:gd name="T113" fmla="*/ 242 h 286"/>
                <a:gd name="T114" fmla="*/ 600 w 974"/>
                <a:gd name="T115" fmla="*/ 232 h 286"/>
                <a:gd name="T116" fmla="*/ 669 w 974"/>
                <a:gd name="T117" fmla="*/ 232 h 286"/>
                <a:gd name="T118" fmla="*/ 668 w 974"/>
                <a:gd name="T119" fmla="*/ 281 h 286"/>
                <a:gd name="T120" fmla="*/ 702 w 974"/>
                <a:gd name="T121" fmla="*/ 283 h 286"/>
                <a:gd name="T122" fmla="*/ 734 w 974"/>
                <a:gd name="T123" fmla="*/ 26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286">
                  <a:moveTo>
                    <a:pt x="104" y="92"/>
                  </a:moveTo>
                  <a:cubicBezTo>
                    <a:pt x="106" y="93"/>
                    <a:pt x="107" y="96"/>
                    <a:pt x="108" y="100"/>
                  </a:cubicBezTo>
                  <a:cubicBezTo>
                    <a:pt x="108" y="102"/>
                    <a:pt x="109" y="103"/>
                    <a:pt x="110" y="103"/>
                  </a:cubicBezTo>
                  <a:cubicBezTo>
                    <a:pt x="111" y="103"/>
                    <a:pt x="112" y="102"/>
                    <a:pt x="112" y="100"/>
                  </a:cubicBezTo>
                  <a:cubicBezTo>
                    <a:pt x="112" y="99"/>
                    <a:pt x="111" y="98"/>
                    <a:pt x="111" y="96"/>
                  </a:cubicBezTo>
                  <a:cubicBezTo>
                    <a:pt x="111" y="94"/>
                    <a:pt x="111" y="91"/>
                    <a:pt x="111" y="88"/>
                  </a:cubicBezTo>
                  <a:cubicBezTo>
                    <a:pt x="111" y="84"/>
                    <a:pt x="110" y="82"/>
                    <a:pt x="110" y="82"/>
                  </a:cubicBezTo>
                  <a:cubicBezTo>
                    <a:pt x="109" y="81"/>
                    <a:pt x="107" y="81"/>
                    <a:pt x="104" y="81"/>
                  </a:cubicBezTo>
                  <a:cubicBezTo>
                    <a:pt x="7" y="81"/>
                    <a:pt x="7" y="81"/>
                    <a:pt x="7" y="81"/>
                  </a:cubicBezTo>
                  <a:cubicBezTo>
                    <a:pt x="5" y="81"/>
                    <a:pt x="4" y="81"/>
                    <a:pt x="4" y="82"/>
                  </a:cubicBezTo>
                  <a:cubicBezTo>
                    <a:pt x="3" y="83"/>
                    <a:pt x="3" y="85"/>
                    <a:pt x="3" y="87"/>
                  </a:cubicBezTo>
                  <a:cubicBezTo>
                    <a:pt x="3" y="90"/>
                    <a:pt x="2" y="94"/>
                    <a:pt x="1" y="98"/>
                  </a:cubicBezTo>
                  <a:cubicBezTo>
                    <a:pt x="1" y="101"/>
                    <a:pt x="0" y="103"/>
                    <a:pt x="0" y="105"/>
                  </a:cubicBezTo>
                  <a:cubicBezTo>
                    <a:pt x="0" y="106"/>
                    <a:pt x="1" y="107"/>
                    <a:pt x="2" y="107"/>
                  </a:cubicBezTo>
                  <a:cubicBezTo>
                    <a:pt x="3" y="107"/>
                    <a:pt x="4" y="106"/>
                    <a:pt x="4" y="104"/>
                  </a:cubicBezTo>
                  <a:cubicBezTo>
                    <a:pt x="5" y="98"/>
                    <a:pt x="7" y="95"/>
                    <a:pt x="9" y="93"/>
                  </a:cubicBezTo>
                  <a:cubicBezTo>
                    <a:pt x="11" y="91"/>
                    <a:pt x="15" y="90"/>
                    <a:pt x="20" y="90"/>
                  </a:cubicBezTo>
                  <a:cubicBezTo>
                    <a:pt x="43" y="90"/>
                    <a:pt x="43" y="90"/>
                    <a:pt x="43" y="90"/>
                  </a:cubicBezTo>
                  <a:cubicBezTo>
                    <a:pt x="46" y="90"/>
                    <a:pt x="47" y="90"/>
                    <a:pt x="48" y="91"/>
                  </a:cubicBezTo>
                  <a:cubicBezTo>
                    <a:pt x="48" y="91"/>
                    <a:pt x="49" y="93"/>
                    <a:pt x="49" y="95"/>
                  </a:cubicBezTo>
                  <a:cubicBezTo>
                    <a:pt x="49" y="97"/>
                    <a:pt x="49" y="97"/>
                    <a:pt x="49" y="97"/>
                  </a:cubicBezTo>
                  <a:cubicBezTo>
                    <a:pt x="49" y="186"/>
                    <a:pt x="49" y="186"/>
                    <a:pt x="49" y="186"/>
                  </a:cubicBezTo>
                  <a:cubicBezTo>
                    <a:pt x="49" y="191"/>
                    <a:pt x="48" y="194"/>
                    <a:pt x="46" y="196"/>
                  </a:cubicBezTo>
                  <a:cubicBezTo>
                    <a:pt x="45" y="198"/>
                    <a:pt x="42" y="199"/>
                    <a:pt x="37" y="200"/>
                  </a:cubicBezTo>
                  <a:cubicBezTo>
                    <a:pt x="35" y="200"/>
                    <a:pt x="34" y="201"/>
                    <a:pt x="34" y="202"/>
                  </a:cubicBezTo>
                  <a:cubicBezTo>
                    <a:pt x="34" y="203"/>
                    <a:pt x="35" y="204"/>
                    <a:pt x="37" y="204"/>
                  </a:cubicBezTo>
                  <a:cubicBezTo>
                    <a:pt x="37" y="204"/>
                    <a:pt x="39" y="204"/>
                    <a:pt x="43" y="203"/>
                  </a:cubicBezTo>
                  <a:cubicBezTo>
                    <a:pt x="44" y="203"/>
                    <a:pt x="47" y="203"/>
                    <a:pt x="49" y="203"/>
                  </a:cubicBezTo>
                  <a:cubicBezTo>
                    <a:pt x="56" y="203"/>
                    <a:pt x="56" y="203"/>
                    <a:pt x="56" y="203"/>
                  </a:cubicBezTo>
                  <a:cubicBezTo>
                    <a:pt x="63" y="203"/>
                    <a:pt x="63" y="203"/>
                    <a:pt x="63" y="203"/>
                  </a:cubicBezTo>
                  <a:cubicBezTo>
                    <a:pt x="67" y="203"/>
                    <a:pt x="70" y="203"/>
                    <a:pt x="71" y="203"/>
                  </a:cubicBezTo>
                  <a:cubicBezTo>
                    <a:pt x="73" y="204"/>
                    <a:pt x="74" y="204"/>
                    <a:pt x="75" y="204"/>
                  </a:cubicBezTo>
                  <a:cubicBezTo>
                    <a:pt x="77" y="204"/>
                    <a:pt x="78" y="203"/>
                    <a:pt x="78" y="202"/>
                  </a:cubicBezTo>
                  <a:cubicBezTo>
                    <a:pt x="78" y="201"/>
                    <a:pt x="77" y="200"/>
                    <a:pt x="74" y="200"/>
                  </a:cubicBezTo>
                  <a:cubicBezTo>
                    <a:pt x="67" y="198"/>
                    <a:pt x="63" y="194"/>
                    <a:pt x="63" y="187"/>
                  </a:cubicBezTo>
                  <a:cubicBezTo>
                    <a:pt x="63" y="184"/>
                    <a:pt x="63" y="184"/>
                    <a:pt x="63" y="184"/>
                  </a:cubicBezTo>
                  <a:cubicBezTo>
                    <a:pt x="63" y="96"/>
                    <a:pt x="63" y="96"/>
                    <a:pt x="63" y="96"/>
                  </a:cubicBezTo>
                  <a:cubicBezTo>
                    <a:pt x="63" y="93"/>
                    <a:pt x="63" y="92"/>
                    <a:pt x="64" y="91"/>
                  </a:cubicBezTo>
                  <a:cubicBezTo>
                    <a:pt x="64" y="90"/>
                    <a:pt x="66" y="90"/>
                    <a:pt x="69" y="90"/>
                  </a:cubicBezTo>
                  <a:cubicBezTo>
                    <a:pt x="94" y="90"/>
                    <a:pt x="94" y="90"/>
                    <a:pt x="94" y="90"/>
                  </a:cubicBezTo>
                  <a:cubicBezTo>
                    <a:pt x="99" y="90"/>
                    <a:pt x="102" y="90"/>
                    <a:pt x="104" y="92"/>
                  </a:cubicBezTo>
                  <a:close/>
                  <a:moveTo>
                    <a:pt x="152" y="88"/>
                  </a:moveTo>
                  <a:cubicBezTo>
                    <a:pt x="153" y="87"/>
                    <a:pt x="156" y="87"/>
                    <a:pt x="159" y="87"/>
                  </a:cubicBezTo>
                  <a:cubicBezTo>
                    <a:pt x="173" y="87"/>
                    <a:pt x="173" y="87"/>
                    <a:pt x="173" y="87"/>
                  </a:cubicBezTo>
                  <a:cubicBezTo>
                    <a:pt x="183" y="87"/>
                    <a:pt x="189" y="87"/>
                    <a:pt x="192" y="88"/>
                  </a:cubicBezTo>
                  <a:cubicBezTo>
                    <a:pt x="196" y="89"/>
                    <a:pt x="198" y="91"/>
                    <a:pt x="199" y="94"/>
                  </a:cubicBezTo>
                  <a:cubicBezTo>
                    <a:pt x="200" y="95"/>
                    <a:pt x="200" y="97"/>
                    <a:pt x="200" y="99"/>
                  </a:cubicBezTo>
                  <a:cubicBezTo>
                    <a:pt x="200" y="101"/>
                    <a:pt x="200" y="101"/>
                    <a:pt x="200" y="101"/>
                  </a:cubicBezTo>
                  <a:cubicBezTo>
                    <a:pt x="200" y="103"/>
                    <a:pt x="201" y="104"/>
                    <a:pt x="202" y="104"/>
                  </a:cubicBezTo>
                  <a:cubicBezTo>
                    <a:pt x="203" y="104"/>
                    <a:pt x="204" y="104"/>
                    <a:pt x="204" y="103"/>
                  </a:cubicBezTo>
                  <a:cubicBezTo>
                    <a:pt x="204" y="102"/>
                    <a:pt x="205" y="100"/>
                    <a:pt x="205" y="96"/>
                  </a:cubicBezTo>
                  <a:cubicBezTo>
                    <a:pt x="205" y="91"/>
                    <a:pt x="205" y="91"/>
                    <a:pt x="205" y="91"/>
                  </a:cubicBezTo>
                  <a:cubicBezTo>
                    <a:pt x="206" y="87"/>
                    <a:pt x="206" y="85"/>
                    <a:pt x="206" y="84"/>
                  </a:cubicBezTo>
                  <a:cubicBezTo>
                    <a:pt x="206" y="83"/>
                    <a:pt x="206" y="82"/>
                    <a:pt x="206" y="82"/>
                  </a:cubicBezTo>
                  <a:cubicBezTo>
                    <a:pt x="206" y="80"/>
                    <a:pt x="205" y="79"/>
                    <a:pt x="203" y="79"/>
                  </a:cubicBezTo>
                  <a:cubicBezTo>
                    <a:pt x="203" y="79"/>
                    <a:pt x="201" y="79"/>
                    <a:pt x="200" y="80"/>
                  </a:cubicBezTo>
                  <a:cubicBezTo>
                    <a:pt x="199" y="80"/>
                    <a:pt x="197" y="80"/>
                    <a:pt x="193" y="80"/>
                  </a:cubicBezTo>
                  <a:cubicBezTo>
                    <a:pt x="181" y="81"/>
                    <a:pt x="181" y="81"/>
                    <a:pt x="181" y="81"/>
                  </a:cubicBezTo>
                  <a:cubicBezTo>
                    <a:pt x="175" y="81"/>
                    <a:pt x="169" y="81"/>
                    <a:pt x="161" y="81"/>
                  </a:cubicBezTo>
                  <a:cubicBezTo>
                    <a:pt x="149" y="81"/>
                    <a:pt x="139" y="81"/>
                    <a:pt x="131" y="80"/>
                  </a:cubicBezTo>
                  <a:cubicBezTo>
                    <a:pt x="128" y="79"/>
                    <a:pt x="126" y="79"/>
                    <a:pt x="125" y="79"/>
                  </a:cubicBezTo>
                  <a:cubicBezTo>
                    <a:pt x="122" y="79"/>
                    <a:pt x="121" y="80"/>
                    <a:pt x="121" y="82"/>
                  </a:cubicBezTo>
                  <a:cubicBezTo>
                    <a:pt x="121" y="83"/>
                    <a:pt x="121" y="83"/>
                    <a:pt x="123" y="83"/>
                  </a:cubicBezTo>
                  <a:cubicBezTo>
                    <a:pt x="129" y="83"/>
                    <a:pt x="132" y="85"/>
                    <a:pt x="134" y="88"/>
                  </a:cubicBezTo>
                  <a:cubicBezTo>
                    <a:pt x="136" y="91"/>
                    <a:pt x="137" y="96"/>
                    <a:pt x="137" y="105"/>
                  </a:cubicBezTo>
                  <a:cubicBezTo>
                    <a:pt x="137" y="180"/>
                    <a:pt x="137" y="180"/>
                    <a:pt x="137" y="180"/>
                  </a:cubicBezTo>
                  <a:cubicBezTo>
                    <a:pt x="137" y="186"/>
                    <a:pt x="137" y="186"/>
                    <a:pt x="137" y="186"/>
                  </a:cubicBezTo>
                  <a:cubicBezTo>
                    <a:pt x="137" y="193"/>
                    <a:pt x="135" y="198"/>
                    <a:pt x="130" y="199"/>
                  </a:cubicBezTo>
                  <a:cubicBezTo>
                    <a:pt x="127" y="200"/>
                    <a:pt x="127" y="200"/>
                    <a:pt x="127" y="200"/>
                  </a:cubicBezTo>
                  <a:cubicBezTo>
                    <a:pt x="126" y="200"/>
                    <a:pt x="125" y="201"/>
                    <a:pt x="125" y="202"/>
                  </a:cubicBezTo>
                  <a:cubicBezTo>
                    <a:pt x="125" y="203"/>
                    <a:pt x="126" y="204"/>
                    <a:pt x="128" y="204"/>
                  </a:cubicBezTo>
                  <a:cubicBezTo>
                    <a:pt x="128" y="204"/>
                    <a:pt x="130" y="204"/>
                    <a:pt x="132" y="203"/>
                  </a:cubicBezTo>
                  <a:cubicBezTo>
                    <a:pt x="137" y="202"/>
                    <a:pt x="144" y="202"/>
                    <a:pt x="154" y="202"/>
                  </a:cubicBezTo>
                  <a:cubicBezTo>
                    <a:pt x="162" y="202"/>
                    <a:pt x="171" y="203"/>
                    <a:pt x="183" y="204"/>
                  </a:cubicBezTo>
                  <a:cubicBezTo>
                    <a:pt x="185" y="204"/>
                    <a:pt x="188" y="204"/>
                    <a:pt x="189" y="204"/>
                  </a:cubicBezTo>
                  <a:cubicBezTo>
                    <a:pt x="197" y="204"/>
                    <a:pt x="204" y="201"/>
                    <a:pt x="209" y="194"/>
                  </a:cubicBezTo>
                  <a:cubicBezTo>
                    <a:pt x="214" y="189"/>
                    <a:pt x="216" y="185"/>
                    <a:pt x="216" y="181"/>
                  </a:cubicBezTo>
                  <a:cubicBezTo>
                    <a:pt x="216" y="179"/>
                    <a:pt x="215" y="178"/>
                    <a:pt x="214" y="178"/>
                  </a:cubicBezTo>
                  <a:cubicBezTo>
                    <a:pt x="214" y="178"/>
                    <a:pt x="213" y="179"/>
                    <a:pt x="212" y="180"/>
                  </a:cubicBezTo>
                  <a:cubicBezTo>
                    <a:pt x="206" y="190"/>
                    <a:pt x="190" y="196"/>
                    <a:pt x="167" y="196"/>
                  </a:cubicBezTo>
                  <a:cubicBezTo>
                    <a:pt x="160" y="196"/>
                    <a:pt x="155" y="195"/>
                    <a:pt x="153" y="194"/>
                  </a:cubicBezTo>
                  <a:cubicBezTo>
                    <a:pt x="152" y="193"/>
                    <a:pt x="151" y="189"/>
                    <a:pt x="151" y="184"/>
                  </a:cubicBezTo>
                  <a:cubicBezTo>
                    <a:pt x="151" y="151"/>
                    <a:pt x="151" y="151"/>
                    <a:pt x="151" y="151"/>
                  </a:cubicBezTo>
                  <a:cubicBezTo>
                    <a:pt x="151" y="149"/>
                    <a:pt x="151" y="149"/>
                    <a:pt x="151" y="149"/>
                  </a:cubicBezTo>
                  <a:cubicBezTo>
                    <a:pt x="151" y="147"/>
                    <a:pt x="151" y="146"/>
                    <a:pt x="152" y="145"/>
                  </a:cubicBezTo>
                  <a:cubicBezTo>
                    <a:pt x="153" y="144"/>
                    <a:pt x="155" y="144"/>
                    <a:pt x="158" y="144"/>
                  </a:cubicBezTo>
                  <a:cubicBezTo>
                    <a:pt x="178" y="144"/>
                    <a:pt x="178" y="144"/>
                    <a:pt x="178" y="144"/>
                  </a:cubicBezTo>
                  <a:cubicBezTo>
                    <a:pt x="183" y="144"/>
                    <a:pt x="186" y="145"/>
                    <a:pt x="188" y="146"/>
                  </a:cubicBezTo>
                  <a:cubicBezTo>
                    <a:pt x="191" y="148"/>
                    <a:pt x="192" y="150"/>
                    <a:pt x="193" y="154"/>
                  </a:cubicBezTo>
                  <a:cubicBezTo>
                    <a:pt x="193" y="157"/>
                    <a:pt x="193" y="157"/>
                    <a:pt x="193" y="157"/>
                  </a:cubicBezTo>
                  <a:cubicBezTo>
                    <a:pt x="193" y="158"/>
                    <a:pt x="194" y="159"/>
                    <a:pt x="196" y="159"/>
                  </a:cubicBezTo>
                  <a:cubicBezTo>
                    <a:pt x="197" y="159"/>
                    <a:pt x="197" y="158"/>
                    <a:pt x="197" y="157"/>
                  </a:cubicBezTo>
                  <a:cubicBezTo>
                    <a:pt x="197" y="156"/>
                    <a:pt x="197" y="155"/>
                    <a:pt x="197" y="154"/>
                  </a:cubicBezTo>
                  <a:cubicBezTo>
                    <a:pt x="197" y="150"/>
                    <a:pt x="197" y="147"/>
                    <a:pt x="197" y="143"/>
                  </a:cubicBezTo>
                  <a:cubicBezTo>
                    <a:pt x="197" y="138"/>
                    <a:pt x="197" y="133"/>
                    <a:pt x="197" y="127"/>
                  </a:cubicBezTo>
                  <a:cubicBezTo>
                    <a:pt x="197" y="127"/>
                    <a:pt x="197" y="126"/>
                    <a:pt x="197" y="125"/>
                  </a:cubicBezTo>
                  <a:cubicBezTo>
                    <a:pt x="197" y="124"/>
                    <a:pt x="197" y="123"/>
                    <a:pt x="196" y="123"/>
                  </a:cubicBezTo>
                  <a:cubicBezTo>
                    <a:pt x="194" y="123"/>
                    <a:pt x="194" y="124"/>
                    <a:pt x="193" y="125"/>
                  </a:cubicBezTo>
                  <a:cubicBezTo>
                    <a:pt x="193" y="129"/>
                    <a:pt x="192" y="132"/>
                    <a:pt x="191" y="133"/>
                  </a:cubicBezTo>
                  <a:cubicBezTo>
                    <a:pt x="190" y="134"/>
                    <a:pt x="188" y="135"/>
                    <a:pt x="185" y="135"/>
                  </a:cubicBezTo>
                  <a:cubicBezTo>
                    <a:pt x="181" y="136"/>
                    <a:pt x="176" y="136"/>
                    <a:pt x="170" y="136"/>
                  </a:cubicBezTo>
                  <a:cubicBezTo>
                    <a:pt x="156" y="136"/>
                    <a:pt x="156" y="136"/>
                    <a:pt x="156" y="136"/>
                  </a:cubicBezTo>
                  <a:cubicBezTo>
                    <a:pt x="153" y="136"/>
                    <a:pt x="152" y="136"/>
                    <a:pt x="151" y="136"/>
                  </a:cubicBezTo>
                  <a:cubicBezTo>
                    <a:pt x="151" y="135"/>
                    <a:pt x="151" y="133"/>
                    <a:pt x="151" y="131"/>
                  </a:cubicBezTo>
                  <a:cubicBezTo>
                    <a:pt x="151" y="95"/>
                    <a:pt x="151" y="95"/>
                    <a:pt x="151" y="95"/>
                  </a:cubicBezTo>
                  <a:cubicBezTo>
                    <a:pt x="151" y="91"/>
                    <a:pt x="151" y="89"/>
                    <a:pt x="152" y="88"/>
                  </a:cubicBezTo>
                  <a:close/>
                  <a:moveTo>
                    <a:pt x="333" y="109"/>
                  </a:moveTo>
                  <a:cubicBezTo>
                    <a:pt x="333" y="99"/>
                    <a:pt x="333" y="99"/>
                    <a:pt x="333" y="99"/>
                  </a:cubicBezTo>
                  <a:cubicBezTo>
                    <a:pt x="333" y="94"/>
                    <a:pt x="334" y="90"/>
                    <a:pt x="335" y="88"/>
                  </a:cubicBezTo>
                  <a:cubicBezTo>
                    <a:pt x="336" y="85"/>
                    <a:pt x="339" y="84"/>
                    <a:pt x="342" y="83"/>
                  </a:cubicBezTo>
                  <a:cubicBezTo>
                    <a:pt x="344" y="83"/>
                    <a:pt x="344" y="82"/>
                    <a:pt x="344" y="81"/>
                  </a:cubicBezTo>
                  <a:cubicBezTo>
                    <a:pt x="344" y="80"/>
                    <a:pt x="343" y="80"/>
                    <a:pt x="342" y="80"/>
                  </a:cubicBezTo>
                  <a:cubicBezTo>
                    <a:pt x="341" y="80"/>
                    <a:pt x="339" y="80"/>
                    <a:pt x="337" y="80"/>
                  </a:cubicBezTo>
                  <a:cubicBezTo>
                    <a:pt x="335" y="80"/>
                    <a:pt x="332" y="81"/>
                    <a:pt x="328" y="81"/>
                  </a:cubicBezTo>
                  <a:cubicBezTo>
                    <a:pt x="321" y="81"/>
                    <a:pt x="316" y="80"/>
                    <a:pt x="312" y="80"/>
                  </a:cubicBezTo>
                  <a:cubicBezTo>
                    <a:pt x="310" y="80"/>
                    <a:pt x="309" y="80"/>
                    <a:pt x="308" y="80"/>
                  </a:cubicBezTo>
                  <a:cubicBezTo>
                    <a:pt x="306" y="80"/>
                    <a:pt x="306" y="80"/>
                    <a:pt x="306" y="81"/>
                  </a:cubicBezTo>
                  <a:cubicBezTo>
                    <a:pt x="306" y="83"/>
                    <a:pt x="306" y="83"/>
                    <a:pt x="308" y="84"/>
                  </a:cubicBezTo>
                  <a:cubicBezTo>
                    <a:pt x="314" y="85"/>
                    <a:pt x="318" y="86"/>
                    <a:pt x="321" y="88"/>
                  </a:cubicBezTo>
                  <a:cubicBezTo>
                    <a:pt x="323" y="90"/>
                    <a:pt x="325" y="94"/>
                    <a:pt x="325" y="99"/>
                  </a:cubicBezTo>
                  <a:cubicBezTo>
                    <a:pt x="326" y="120"/>
                    <a:pt x="326" y="120"/>
                    <a:pt x="326" y="120"/>
                  </a:cubicBezTo>
                  <a:cubicBezTo>
                    <a:pt x="326" y="132"/>
                    <a:pt x="326" y="132"/>
                    <a:pt x="326" y="132"/>
                  </a:cubicBezTo>
                  <a:cubicBezTo>
                    <a:pt x="326" y="176"/>
                    <a:pt x="326" y="176"/>
                    <a:pt x="326" y="176"/>
                  </a:cubicBezTo>
                  <a:cubicBezTo>
                    <a:pt x="326" y="177"/>
                    <a:pt x="326" y="177"/>
                    <a:pt x="325" y="177"/>
                  </a:cubicBezTo>
                  <a:cubicBezTo>
                    <a:pt x="325" y="178"/>
                    <a:pt x="324" y="177"/>
                    <a:pt x="323" y="175"/>
                  </a:cubicBezTo>
                  <a:cubicBezTo>
                    <a:pt x="241" y="82"/>
                    <a:pt x="241" y="82"/>
                    <a:pt x="241" y="82"/>
                  </a:cubicBezTo>
                  <a:cubicBezTo>
                    <a:pt x="239" y="81"/>
                    <a:pt x="238" y="80"/>
                    <a:pt x="236" y="80"/>
                  </a:cubicBezTo>
                  <a:cubicBezTo>
                    <a:pt x="235" y="80"/>
                    <a:pt x="234" y="80"/>
                    <a:pt x="233" y="80"/>
                  </a:cubicBezTo>
                  <a:cubicBezTo>
                    <a:pt x="231" y="80"/>
                    <a:pt x="231" y="80"/>
                    <a:pt x="231" y="80"/>
                  </a:cubicBezTo>
                  <a:cubicBezTo>
                    <a:pt x="225" y="80"/>
                    <a:pt x="225" y="80"/>
                    <a:pt x="225" y="80"/>
                  </a:cubicBezTo>
                  <a:cubicBezTo>
                    <a:pt x="222" y="80"/>
                    <a:pt x="222" y="80"/>
                    <a:pt x="222" y="80"/>
                  </a:cubicBezTo>
                  <a:cubicBezTo>
                    <a:pt x="221" y="80"/>
                    <a:pt x="221" y="80"/>
                    <a:pt x="220" y="80"/>
                  </a:cubicBezTo>
                  <a:cubicBezTo>
                    <a:pt x="219" y="80"/>
                    <a:pt x="218" y="80"/>
                    <a:pt x="218" y="81"/>
                  </a:cubicBezTo>
                  <a:cubicBezTo>
                    <a:pt x="218" y="82"/>
                    <a:pt x="219" y="83"/>
                    <a:pt x="221" y="83"/>
                  </a:cubicBezTo>
                  <a:cubicBezTo>
                    <a:pt x="227" y="84"/>
                    <a:pt x="232" y="87"/>
                    <a:pt x="235" y="93"/>
                  </a:cubicBezTo>
                  <a:cubicBezTo>
                    <a:pt x="238" y="99"/>
                    <a:pt x="240" y="107"/>
                    <a:pt x="240" y="118"/>
                  </a:cubicBezTo>
                  <a:cubicBezTo>
                    <a:pt x="240" y="178"/>
                    <a:pt x="240" y="178"/>
                    <a:pt x="240" y="178"/>
                  </a:cubicBezTo>
                  <a:cubicBezTo>
                    <a:pt x="240" y="185"/>
                    <a:pt x="239" y="190"/>
                    <a:pt x="237" y="192"/>
                  </a:cubicBezTo>
                  <a:cubicBezTo>
                    <a:pt x="236" y="195"/>
                    <a:pt x="232" y="198"/>
                    <a:pt x="227" y="199"/>
                  </a:cubicBezTo>
                  <a:cubicBezTo>
                    <a:pt x="225" y="200"/>
                    <a:pt x="225" y="201"/>
                    <a:pt x="225" y="202"/>
                  </a:cubicBezTo>
                  <a:cubicBezTo>
                    <a:pt x="225" y="203"/>
                    <a:pt x="226" y="203"/>
                    <a:pt x="227" y="203"/>
                  </a:cubicBezTo>
                  <a:cubicBezTo>
                    <a:pt x="228" y="203"/>
                    <a:pt x="229" y="203"/>
                    <a:pt x="230" y="203"/>
                  </a:cubicBezTo>
                  <a:cubicBezTo>
                    <a:pt x="233" y="203"/>
                    <a:pt x="235" y="202"/>
                    <a:pt x="237" y="202"/>
                  </a:cubicBezTo>
                  <a:cubicBezTo>
                    <a:pt x="241" y="202"/>
                    <a:pt x="241" y="202"/>
                    <a:pt x="241" y="202"/>
                  </a:cubicBezTo>
                  <a:cubicBezTo>
                    <a:pt x="250" y="203"/>
                    <a:pt x="250" y="203"/>
                    <a:pt x="250" y="203"/>
                  </a:cubicBezTo>
                  <a:cubicBezTo>
                    <a:pt x="255" y="203"/>
                    <a:pt x="258" y="203"/>
                    <a:pt x="258" y="203"/>
                  </a:cubicBezTo>
                  <a:cubicBezTo>
                    <a:pt x="259" y="203"/>
                    <a:pt x="260" y="203"/>
                    <a:pt x="261" y="203"/>
                  </a:cubicBezTo>
                  <a:cubicBezTo>
                    <a:pt x="262" y="203"/>
                    <a:pt x="263" y="203"/>
                    <a:pt x="263" y="202"/>
                  </a:cubicBezTo>
                  <a:cubicBezTo>
                    <a:pt x="263" y="200"/>
                    <a:pt x="262" y="200"/>
                    <a:pt x="260" y="199"/>
                  </a:cubicBezTo>
                  <a:cubicBezTo>
                    <a:pt x="255" y="199"/>
                    <a:pt x="252" y="198"/>
                    <a:pt x="250" y="196"/>
                  </a:cubicBezTo>
                  <a:cubicBezTo>
                    <a:pt x="249" y="195"/>
                    <a:pt x="248" y="192"/>
                    <a:pt x="247" y="188"/>
                  </a:cubicBezTo>
                  <a:cubicBezTo>
                    <a:pt x="247" y="182"/>
                    <a:pt x="247" y="182"/>
                    <a:pt x="247" y="182"/>
                  </a:cubicBezTo>
                  <a:cubicBezTo>
                    <a:pt x="247" y="178"/>
                    <a:pt x="247" y="178"/>
                    <a:pt x="247" y="178"/>
                  </a:cubicBezTo>
                  <a:cubicBezTo>
                    <a:pt x="247" y="117"/>
                    <a:pt x="247" y="117"/>
                    <a:pt x="247" y="117"/>
                  </a:cubicBezTo>
                  <a:cubicBezTo>
                    <a:pt x="247" y="115"/>
                    <a:pt x="248" y="113"/>
                    <a:pt x="249" y="113"/>
                  </a:cubicBezTo>
                  <a:cubicBezTo>
                    <a:pt x="249" y="113"/>
                    <a:pt x="250" y="113"/>
                    <a:pt x="250" y="114"/>
                  </a:cubicBezTo>
                  <a:cubicBezTo>
                    <a:pt x="251" y="115"/>
                    <a:pt x="251" y="115"/>
                    <a:pt x="251" y="115"/>
                  </a:cubicBezTo>
                  <a:cubicBezTo>
                    <a:pt x="326" y="201"/>
                    <a:pt x="326" y="201"/>
                    <a:pt x="326" y="201"/>
                  </a:cubicBezTo>
                  <a:cubicBezTo>
                    <a:pt x="328" y="203"/>
                    <a:pt x="328" y="203"/>
                    <a:pt x="328" y="203"/>
                  </a:cubicBezTo>
                  <a:cubicBezTo>
                    <a:pt x="329" y="204"/>
                    <a:pt x="329" y="204"/>
                    <a:pt x="330" y="204"/>
                  </a:cubicBezTo>
                  <a:cubicBezTo>
                    <a:pt x="332" y="204"/>
                    <a:pt x="332" y="203"/>
                    <a:pt x="333" y="202"/>
                  </a:cubicBezTo>
                  <a:cubicBezTo>
                    <a:pt x="333" y="200"/>
                    <a:pt x="333" y="196"/>
                    <a:pt x="333" y="190"/>
                  </a:cubicBezTo>
                  <a:cubicBezTo>
                    <a:pt x="333" y="115"/>
                    <a:pt x="333" y="115"/>
                    <a:pt x="333" y="115"/>
                  </a:cubicBezTo>
                  <a:cubicBezTo>
                    <a:pt x="333" y="109"/>
                    <a:pt x="333" y="109"/>
                    <a:pt x="333" y="109"/>
                  </a:cubicBezTo>
                  <a:close/>
                  <a:moveTo>
                    <a:pt x="463" y="109"/>
                  </a:moveTo>
                  <a:cubicBezTo>
                    <a:pt x="463" y="99"/>
                    <a:pt x="463" y="99"/>
                    <a:pt x="463" y="99"/>
                  </a:cubicBezTo>
                  <a:cubicBezTo>
                    <a:pt x="463" y="94"/>
                    <a:pt x="463" y="90"/>
                    <a:pt x="465" y="88"/>
                  </a:cubicBezTo>
                  <a:cubicBezTo>
                    <a:pt x="466" y="85"/>
                    <a:pt x="468" y="84"/>
                    <a:pt x="472" y="83"/>
                  </a:cubicBezTo>
                  <a:cubicBezTo>
                    <a:pt x="473" y="83"/>
                    <a:pt x="474" y="82"/>
                    <a:pt x="474" y="81"/>
                  </a:cubicBezTo>
                  <a:cubicBezTo>
                    <a:pt x="474" y="80"/>
                    <a:pt x="473" y="80"/>
                    <a:pt x="471" y="80"/>
                  </a:cubicBezTo>
                  <a:cubicBezTo>
                    <a:pt x="470" y="80"/>
                    <a:pt x="469" y="80"/>
                    <a:pt x="467" y="80"/>
                  </a:cubicBezTo>
                  <a:cubicBezTo>
                    <a:pt x="465" y="80"/>
                    <a:pt x="462" y="81"/>
                    <a:pt x="458" y="81"/>
                  </a:cubicBezTo>
                  <a:cubicBezTo>
                    <a:pt x="451" y="81"/>
                    <a:pt x="445" y="80"/>
                    <a:pt x="441" y="80"/>
                  </a:cubicBezTo>
                  <a:cubicBezTo>
                    <a:pt x="440" y="80"/>
                    <a:pt x="438" y="80"/>
                    <a:pt x="438" y="80"/>
                  </a:cubicBezTo>
                  <a:cubicBezTo>
                    <a:pt x="436" y="80"/>
                    <a:pt x="435" y="80"/>
                    <a:pt x="435" y="81"/>
                  </a:cubicBezTo>
                  <a:cubicBezTo>
                    <a:pt x="435" y="83"/>
                    <a:pt x="436" y="83"/>
                    <a:pt x="438" y="84"/>
                  </a:cubicBezTo>
                  <a:cubicBezTo>
                    <a:pt x="444" y="85"/>
                    <a:pt x="448" y="86"/>
                    <a:pt x="450" y="88"/>
                  </a:cubicBezTo>
                  <a:cubicBezTo>
                    <a:pt x="453" y="90"/>
                    <a:pt x="454" y="94"/>
                    <a:pt x="455" y="99"/>
                  </a:cubicBezTo>
                  <a:cubicBezTo>
                    <a:pt x="456" y="120"/>
                    <a:pt x="456" y="120"/>
                    <a:pt x="456" y="120"/>
                  </a:cubicBezTo>
                  <a:cubicBezTo>
                    <a:pt x="456" y="132"/>
                    <a:pt x="456" y="132"/>
                    <a:pt x="456" y="132"/>
                  </a:cubicBezTo>
                  <a:cubicBezTo>
                    <a:pt x="456" y="176"/>
                    <a:pt x="456" y="176"/>
                    <a:pt x="456" y="176"/>
                  </a:cubicBezTo>
                  <a:cubicBezTo>
                    <a:pt x="456" y="177"/>
                    <a:pt x="455" y="177"/>
                    <a:pt x="455" y="177"/>
                  </a:cubicBezTo>
                  <a:cubicBezTo>
                    <a:pt x="454" y="178"/>
                    <a:pt x="454" y="177"/>
                    <a:pt x="452" y="175"/>
                  </a:cubicBezTo>
                  <a:cubicBezTo>
                    <a:pt x="370" y="82"/>
                    <a:pt x="370" y="82"/>
                    <a:pt x="370" y="82"/>
                  </a:cubicBezTo>
                  <a:cubicBezTo>
                    <a:pt x="369" y="81"/>
                    <a:pt x="367" y="80"/>
                    <a:pt x="366" y="80"/>
                  </a:cubicBezTo>
                  <a:cubicBezTo>
                    <a:pt x="365" y="80"/>
                    <a:pt x="364" y="80"/>
                    <a:pt x="362" y="80"/>
                  </a:cubicBezTo>
                  <a:cubicBezTo>
                    <a:pt x="361" y="80"/>
                    <a:pt x="361" y="80"/>
                    <a:pt x="361" y="80"/>
                  </a:cubicBezTo>
                  <a:cubicBezTo>
                    <a:pt x="355" y="80"/>
                    <a:pt x="355" y="80"/>
                    <a:pt x="355" y="80"/>
                  </a:cubicBezTo>
                  <a:cubicBezTo>
                    <a:pt x="351" y="80"/>
                    <a:pt x="351" y="80"/>
                    <a:pt x="351" y="80"/>
                  </a:cubicBezTo>
                  <a:cubicBezTo>
                    <a:pt x="351" y="80"/>
                    <a:pt x="350" y="80"/>
                    <a:pt x="350" y="80"/>
                  </a:cubicBezTo>
                  <a:cubicBezTo>
                    <a:pt x="349" y="80"/>
                    <a:pt x="348" y="80"/>
                    <a:pt x="348" y="81"/>
                  </a:cubicBezTo>
                  <a:cubicBezTo>
                    <a:pt x="348" y="82"/>
                    <a:pt x="349" y="83"/>
                    <a:pt x="350" y="83"/>
                  </a:cubicBezTo>
                  <a:cubicBezTo>
                    <a:pt x="357" y="84"/>
                    <a:pt x="361" y="87"/>
                    <a:pt x="365" y="93"/>
                  </a:cubicBezTo>
                  <a:cubicBezTo>
                    <a:pt x="368" y="99"/>
                    <a:pt x="369" y="107"/>
                    <a:pt x="369" y="118"/>
                  </a:cubicBezTo>
                  <a:cubicBezTo>
                    <a:pt x="369" y="178"/>
                    <a:pt x="369" y="178"/>
                    <a:pt x="369" y="178"/>
                  </a:cubicBezTo>
                  <a:cubicBezTo>
                    <a:pt x="369" y="185"/>
                    <a:pt x="369" y="190"/>
                    <a:pt x="367" y="192"/>
                  </a:cubicBezTo>
                  <a:cubicBezTo>
                    <a:pt x="365" y="195"/>
                    <a:pt x="362" y="198"/>
                    <a:pt x="357" y="199"/>
                  </a:cubicBezTo>
                  <a:cubicBezTo>
                    <a:pt x="355" y="200"/>
                    <a:pt x="354" y="201"/>
                    <a:pt x="354" y="202"/>
                  </a:cubicBezTo>
                  <a:cubicBezTo>
                    <a:pt x="354" y="203"/>
                    <a:pt x="355" y="203"/>
                    <a:pt x="357" y="203"/>
                  </a:cubicBezTo>
                  <a:cubicBezTo>
                    <a:pt x="357" y="203"/>
                    <a:pt x="358" y="203"/>
                    <a:pt x="360" y="203"/>
                  </a:cubicBezTo>
                  <a:cubicBezTo>
                    <a:pt x="362" y="203"/>
                    <a:pt x="364" y="202"/>
                    <a:pt x="367" y="202"/>
                  </a:cubicBezTo>
                  <a:cubicBezTo>
                    <a:pt x="371" y="202"/>
                    <a:pt x="371" y="202"/>
                    <a:pt x="371" y="202"/>
                  </a:cubicBezTo>
                  <a:cubicBezTo>
                    <a:pt x="380" y="203"/>
                    <a:pt x="380" y="203"/>
                    <a:pt x="380" y="203"/>
                  </a:cubicBezTo>
                  <a:cubicBezTo>
                    <a:pt x="384" y="203"/>
                    <a:pt x="387" y="203"/>
                    <a:pt x="388" y="203"/>
                  </a:cubicBezTo>
                  <a:cubicBezTo>
                    <a:pt x="389" y="203"/>
                    <a:pt x="390" y="203"/>
                    <a:pt x="390" y="203"/>
                  </a:cubicBezTo>
                  <a:cubicBezTo>
                    <a:pt x="392" y="203"/>
                    <a:pt x="392" y="203"/>
                    <a:pt x="392" y="202"/>
                  </a:cubicBezTo>
                  <a:cubicBezTo>
                    <a:pt x="392" y="200"/>
                    <a:pt x="391" y="200"/>
                    <a:pt x="389" y="199"/>
                  </a:cubicBezTo>
                  <a:cubicBezTo>
                    <a:pt x="385" y="199"/>
                    <a:pt x="381" y="198"/>
                    <a:pt x="380" y="196"/>
                  </a:cubicBezTo>
                  <a:cubicBezTo>
                    <a:pt x="378" y="195"/>
                    <a:pt x="377" y="192"/>
                    <a:pt x="377" y="188"/>
                  </a:cubicBezTo>
                  <a:cubicBezTo>
                    <a:pt x="377" y="182"/>
                    <a:pt x="377" y="182"/>
                    <a:pt x="377" y="182"/>
                  </a:cubicBezTo>
                  <a:cubicBezTo>
                    <a:pt x="377" y="178"/>
                    <a:pt x="377" y="178"/>
                    <a:pt x="377" y="178"/>
                  </a:cubicBezTo>
                  <a:cubicBezTo>
                    <a:pt x="377" y="117"/>
                    <a:pt x="377" y="117"/>
                    <a:pt x="377" y="117"/>
                  </a:cubicBezTo>
                  <a:cubicBezTo>
                    <a:pt x="377" y="115"/>
                    <a:pt x="377" y="113"/>
                    <a:pt x="378" y="113"/>
                  </a:cubicBezTo>
                  <a:cubicBezTo>
                    <a:pt x="379" y="113"/>
                    <a:pt x="379" y="113"/>
                    <a:pt x="380" y="114"/>
                  </a:cubicBezTo>
                  <a:cubicBezTo>
                    <a:pt x="380" y="115"/>
                    <a:pt x="380" y="115"/>
                    <a:pt x="380" y="115"/>
                  </a:cubicBezTo>
                  <a:cubicBezTo>
                    <a:pt x="456" y="201"/>
                    <a:pt x="456" y="201"/>
                    <a:pt x="456" y="201"/>
                  </a:cubicBezTo>
                  <a:cubicBezTo>
                    <a:pt x="458" y="203"/>
                    <a:pt x="458" y="203"/>
                    <a:pt x="458" y="203"/>
                  </a:cubicBezTo>
                  <a:cubicBezTo>
                    <a:pt x="458" y="204"/>
                    <a:pt x="459" y="204"/>
                    <a:pt x="460" y="204"/>
                  </a:cubicBezTo>
                  <a:cubicBezTo>
                    <a:pt x="461" y="204"/>
                    <a:pt x="462" y="203"/>
                    <a:pt x="462" y="202"/>
                  </a:cubicBezTo>
                  <a:cubicBezTo>
                    <a:pt x="463" y="200"/>
                    <a:pt x="463" y="196"/>
                    <a:pt x="463" y="190"/>
                  </a:cubicBezTo>
                  <a:cubicBezTo>
                    <a:pt x="463" y="115"/>
                    <a:pt x="463" y="115"/>
                    <a:pt x="463" y="115"/>
                  </a:cubicBezTo>
                  <a:cubicBezTo>
                    <a:pt x="463" y="109"/>
                    <a:pt x="463" y="109"/>
                    <a:pt x="463" y="109"/>
                  </a:cubicBezTo>
                  <a:close/>
                  <a:moveTo>
                    <a:pt x="512" y="88"/>
                  </a:moveTo>
                  <a:cubicBezTo>
                    <a:pt x="513" y="87"/>
                    <a:pt x="515" y="87"/>
                    <a:pt x="519" y="87"/>
                  </a:cubicBezTo>
                  <a:cubicBezTo>
                    <a:pt x="533" y="87"/>
                    <a:pt x="533" y="87"/>
                    <a:pt x="533" y="87"/>
                  </a:cubicBezTo>
                  <a:cubicBezTo>
                    <a:pt x="542" y="87"/>
                    <a:pt x="548" y="87"/>
                    <a:pt x="552" y="88"/>
                  </a:cubicBezTo>
                  <a:cubicBezTo>
                    <a:pt x="555" y="89"/>
                    <a:pt x="558" y="91"/>
                    <a:pt x="559" y="94"/>
                  </a:cubicBezTo>
                  <a:cubicBezTo>
                    <a:pt x="559" y="95"/>
                    <a:pt x="560" y="97"/>
                    <a:pt x="560" y="99"/>
                  </a:cubicBezTo>
                  <a:cubicBezTo>
                    <a:pt x="560" y="101"/>
                    <a:pt x="560" y="101"/>
                    <a:pt x="560" y="101"/>
                  </a:cubicBezTo>
                  <a:cubicBezTo>
                    <a:pt x="560" y="103"/>
                    <a:pt x="560" y="104"/>
                    <a:pt x="562" y="104"/>
                  </a:cubicBezTo>
                  <a:cubicBezTo>
                    <a:pt x="563" y="104"/>
                    <a:pt x="563" y="104"/>
                    <a:pt x="564" y="103"/>
                  </a:cubicBezTo>
                  <a:cubicBezTo>
                    <a:pt x="564" y="102"/>
                    <a:pt x="564" y="100"/>
                    <a:pt x="564" y="96"/>
                  </a:cubicBezTo>
                  <a:cubicBezTo>
                    <a:pt x="565" y="91"/>
                    <a:pt x="565" y="91"/>
                    <a:pt x="565" y="91"/>
                  </a:cubicBezTo>
                  <a:cubicBezTo>
                    <a:pt x="565" y="87"/>
                    <a:pt x="565" y="85"/>
                    <a:pt x="566" y="84"/>
                  </a:cubicBezTo>
                  <a:cubicBezTo>
                    <a:pt x="566" y="83"/>
                    <a:pt x="566" y="82"/>
                    <a:pt x="566" y="82"/>
                  </a:cubicBezTo>
                  <a:cubicBezTo>
                    <a:pt x="566" y="80"/>
                    <a:pt x="565" y="79"/>
                    <a:pt x="563" y="79"/>
                  </a:cubicBezTo>
                  <a:cubicBezTo>
                    <a:pt x="562" y="79"/>
                    <a:pt x="561" y="79"/>
                    <a:pt x="559" y="80"/>
                  </a:cubicBezTo>
                  <a:cubicBezTo>
                    <a:pt x="559" y="80"/>
                    <a:pt x="556" y="80"/>
                    <a:pt x="553" y="80"/>
                  </a:cubicBezTo>
                  <a:cubicBezTo>
                    <a:pt x="540" y="81"/>
                    <a:pt x="540" y="81"/>
                    <a:pt x="540" y="81"/>
                  </a:cubicBezTo>
                  <a:cubicBezTo>
                    <a:pt x="535" y="81"/>
                    <a:pt x="528" y="81"/>
                    <a:pt x="521" y="81"/>
                  </a:cubicBezTo>
                  <a:cubicBezTo>
                    <a:pt x="509" y="81"/>
                    <a:pt x="499" y="81"/>
                    <a:pt x="490" y="80"/>
                  </a:cubicBezTo>
                  <a:cubicBezTo>
                    <a:pt x="488" y="79"/>
                    <a:pt x="486" y="79"/>
                    <a:pt x="484" y="79"/>
                  </a:cubicBezTo>
                  <a:cubicBezTo>
                    <a:pt x="482" y="79"/>
                    <a:pt x="480" y="80"/>
                    <a:pt x="480" y="82"/>
                  </a:cubicBezTo>
                  <a:cubicBezTo>
                    <a:pt x="480" y="83"/>
                    <a:pt x="481" y="83"/>
                    <a:pt x="483" y="83"/>
                  </a:cubicBezTo>
                  <a:cubicBezTo>
                    <a:pt x="488" y="83"/>
                    <a:pt x="492" y="85"/>
                    <a:pt x="494" y="88"/>
                  </a:cubicBezTo>
                  <a:cubicBezTo>
                    <a:pt x="496" y="91"/>
                    <a:pt x="497" y="96"/>
                    <a:pt x="497" y="105"/>
                  </a:cubicBezTo>
                  <a:cubicBezTo>
                    <a:pt x="497" y="180"/>
                    <a:pt x="497" y="180"/>
                    <a:pt x="497" y="180"/>
                  </a:cubicBezTo>
                  <a:cubicBezTo>
                    <a:pt x="496" y="186"/>
                    <a:pt x="496" y="186"/>
                    <a:pt x="496" y="186"/>
                  </a:cubicBezTo>
                  <a:cubicBezTo>
                    <a:pt x="496" y="193"/>
                    <a:pt x="494" y="198"/>
                    <a:pt x="490" y="199"/>
                  </a:cubicBezTo>
                  <a:cubicBezTo>
                    <a:pt x="487" y="200"/>
                    <a:pt x="487" y="200"/>
                    <a:pt x="487" y="200"/>
                  </a:cubicBezTo>
                  <a:cubicBezTo>
                    <a:pt x="485" y="200"/>
                    <a:pt x="484" y="201"/>
                    <a:pt x="484" y="202"/>
                  </a:cubicBezTo>
                  <a:cubicBezTo>
                    <a:pt x="484" y="203"/>
                    <a:pt x="485" y="204"/>
                    <a:pt x="487" y="204"/>
                  </a:cubicBezTo>
                  <a:cubicBezTo>
                    <a:pt x="488" y="204"/>
                    <a:pt x="490" y="204"/>
                    <a:pt x="492" y="203"/>
                  </a:cubicBezTo>
                  <a:cubicBezTo>
                    <a:pt x="496" y="202"/>
                    <a:pt x="503" y="202"/>
                    <a:pt x="514" y="202"/>
                  </a:cubicBezTo>
                  <a:cubicBezTo>
                    <a:pt x="521" y="202"/>
                    <a:pt x="531" y="203"/>
                    <a:pt x="542" y="204"/>
                  </a:cubicBezTo>
                  <a:cubicBezTo>
                    <a:pt x="545" y="204"/>
                    <a:pt x="547" y="204"/>
                    <a:pt x="549" y="204"/>
                  </a:cubicBezTo>
                  <a:cubicBezTo>
                    <a:pt x="557" y="204"/>
                    <a:pt x="564" y="201"/>
                    <a:pt x="569" y="194"/>
                  </a:cubicBezTo>
                  <a:cubicBezTo>
                    <a:pt x="573" y="189"/>
                    <a:pt x="575" y="185"/>
                    <a:pt x="575" y="181"/>
                  </a:cubicBezTo>
                  <a:cubicBezTo>
                    <a:pt x="575" y="179"/>
                    <a:pt x="575" y="178"/>
                    <a:pt x="574" y="178"/>
                  </a:cubicBezTo>
                  <a:cubicBezTo>
                    <a:pt x="573" y="178"/>
                    <a:pt x="572" y="179"/>
                    <a:pt x="572" y="180"/>
                  </a:cubicBezTo>
                  <a:cubicBezTo>
                    <a:pt x="565" y="190"/>
                    <a:pt x="550" y="196"/>
                    <a:pt x="527" y="196"/>
                  </a:cubicBezTo>
                  <a:cubicBezTo>
                    <a:pt x="519" y="196"/>
                    <a:pt x="515" y="195"/>
                    <a:pt x="513" y="194"/>
                  </a:cubicBezTo>
                  <a:cubicBezTo>
                    <a:pt x="511" y="193"/>
                    <a:pt x="510" y="189"/>
                    <a:pt x="510" y="184"/>
                  </a:cubicBezTo>
                  <a:cubicBezTo>
                    <a:pt x="510" y="151"/>
                    <a:pt x="510" y="151"/>
                    <a:pt x="510" y="151"/>
                  </a:cubicBezTo>
                  <a:cubicBezTo>
                    <a:pt x="510" y="149"/>
                    <a:pt x="510" y="149"/>
                    <a:pt x="510" y="149"/>
                  </a:cubicBezTo>
                  <a:cubicBezTo>
                    <a:pt x="510" y="147"/>
                    <a:pt x="511" y="146"/>
                    <a:pt x="512" y="145"/>
                  </a:cubicBezTo>
                  <a:cubicBezTo>
                    <a:pt x="513" y="144"/>
                    <a:pt x="514" y="144"/>
                    <a:pt x="517" y="144"/>
                  </a:cubicBezTo>
                  <a:cubicBezTo>
                    <a:pt x="537" y="144"/>
                    <a:pt x="537" y="144"/>
                    <a:pt x="537" y="144"/>
                  </a:cubicBezTo>
                  <a:cubicBezTo>
                    <a:pt x="542" y="144"/>
                    <a:pt x="546" y="145"/>
                    <a:pt x="548" y="146"/>
                  </a:cubicBezTo>
                  <a:cubicBezTo>
                    <a:pt x="550" y="148"/>
                    <a:pt x="552" y="150"/>
                    <a:pt x="552" y="154"/>
                  </a:cubicBezTo>
                  <a:cubicBezTo>
                    <a:pt x="553" y="157"/>
                    <a:pt x="553" y="157"/>
                    <a:pt x="553" y="157"/>
                  </a:cubicBezTo>
                  <a:cubicBezTo>
                    <a:pt x="553" y="158"/>
                    <a:pt x="554" y="159"/>
                    <a:pt x="555" y="159"/>
                  </a:cubicBezTo>
                  <a:cubicBezTo>
                    <a:pt x="556" y="159"/>
                    <a:pt x="557" y="158"/>
                    <a:pt x="557" y="157"/>
                  </a:cubicBezTo>
                  <a:cubicBezTo>
                    <a:pt x="557" y="156"/>
                    <a:pt x="557" y="155"/>
                    <a:pt x="557" y="154"/>
                  </a:cubicBezTo>
                  <a:cubicBezTo>
                    <a:pt x="556" y="150"/>
                    <a:pt x="556" y="147"/>
                    <a:pt x="556" y="143"/>
                  </a:cubicBezTo>
                  <a:cubicBezTo>
                    <a:pt x="556" y="138"/>
                    <a:pt x="556" y="133"/>
                    <a:pt x="557" y="127"/>
                  </a:cubicBezTo>
                  <a:cubicBezTo>
                    <a:pt x="557" y="127"/>
                    <a:pt x="557" y="126"/>
                    <a:pt x="557" y="125"/>
                  </a:cubicBezTo>
                  <a:cubicBezTo>
                    <a:pt x="557" y="124"/>
                    <a:pt x="556" y="123"/>
                    <a:pt x="555" y="123"/>
                  </a:cubicBezTo>
                  <a:cubicBezTo>
                    <a:pt x="554" y="123"/>
                    <a:pt x="553" y="124"/>
                    <a:pt x="553" y="125"/>
                  </a:cubicBezTo>
                  <a:cubicBezTo>
                    <a:pt x="552" y="129"/>
                    <a:pt x="551" y="132"/>
                    <a:pt x="550" y="133"/>
                  </a:cubicBezTo>
                  <a:cubicBezTo>
                    <a:pt x="549" y="134"/>
                    <a:pt x="547" y="135"/>
                    <a:pt x="544" y="135"/>
                  </a:cubicBezTo>
                  <a:cubicBezTo>
                    <a:pt x="540" y="136"/>
                    <a:pt x="536" y="136"/>
                    <a:pt x="529" y="136"/>
                  </a:cubicBezTo>
                  <a:cubicBezTo>
                    <a:pt x="516" y="136"/>
                    <a:pt x="516" y="136"/>
                    <a:pt x="516" y="136"/>
                  </a:cubicBezTo>
                  <a:cubicBezTo>
                    <a:pt x="513" y="136"/>
                    <a:pt x="511" y="136"/>
                    <a:pt x="511" y="136"/>
                  </a:cubicBezTo>
                  <a:cubicBezTo>
                    <a:pt x="510" y="135"/>
                    <a:pt x="510" y="133"/>
                    <a:pt x="510" y="131"/>
                  </a:cubicBezTo>
                  <a:cubicBezTo>
                    <a:pt x="510" y="95"/>
                    <a:pt x="510" y="95"/>
                    <a:pt x="510" y="95"/>
                  </a:cubicBezTo>
                  <a:cubicBezTo>
                    <a:pt x="510" y="91"/>
                    <a:pt x="511" y="89"/>
                    <a:pt x="512" y="88"/>
                  </a:cubicBezTo>
                  <a:close/>
                  <a:moveTo>
                    <a:pt x="603" y="87"/>
                  </a:moveTo>
                  <a:cubicBezTo>
                    <a:pt x="596" y="93"/>
                    <a:pt x="593" y="101"/>
                    <a:pt x="593" y="111"/>
                  </a:cubicBezTo>
                  <a:cubicBezTo>
                    <a:pt x="593" y="119"/>
                    <a:pt x="595" y="126"/>
                    <a:pt x="601" y="132"/>
                  </a:cubicBezTo>
                  <a:cubicBezTo>
                    <a:pt x="606" y="137"/>
                    <a:pt x="616" y="142"/>
                    <a:pt x="629" y="147"/>
                  </a:cubicBezTo>
                  <a:cubicBezTo>
                    <a:pt x="642" y="151"/>
                    <a:pt x="649" y="154"/>
                    <a:pt x="652" y="157"/>
                  </a:cubicBezTo>
                  <a:cubicBezTo>
                    <a:pt x="657" y="161"/>
                    <a:pt x="660" y="167"/>
                    <a:pt x="660" y="173"/>
                  </a:cubicBezTo>
                  <a:cubicBezTo>
                    <a:pt x="660" y="180"/>
                    <a:pt x="657" y="186"/>
                    <a:pt x="651" y="191"/>
                  </a:cubicBezTo>
                  <a:cubicBezTo>
                    <a:pt x="646" y="196"/>
                    <a:pt x="639" y="198"/>
                    <a:pt x="631" y="198"/>
                  </a:cubicBezTo>
                  <a:cubicBezTo>
                    <a:pt x="623" y="198"/>
                    <a:pt x="615" y="196"/>
                    <a:pt x="608" y="191"/>
                  </a:cubicBezTo>
                  <a:cubicBezTo>
                    <a:pt x="601" y="186"/>
                    <a:pt x="597" y="179"/>
                    <a:pt x="595" y="172"/>
                  </a:cubicBezTo>
                  <a:cubicBezTo>
                    <a:pt x="594" y="169"/>
                    <a:pt x="593" y="168"/>
                    <a:pt x="592" y="168"/>
                  </a:cubicBezTo>
                  <a:cubicBezTo>
                    <a:pt x="591" y="168"/>
                    <a:pt x="590" y="168"/>
                    <a:pt x="590" y="170"/>
                  </a:cubicBezTo>
                  <a:cubicBezTo>
                    <a:pt x="590" y="172"/>
                    <a:pt x="591" y="176"/>
                    <a:pt x="592" y="182"/>
                  </a:cubicBezTo>
                  <a:cubicBezTo>
                    <a:pt x="594" y="187"/>
                    <a:pt x="594" y="189"/>
                    <a:pt x="595" y="190"/>
                  </a:cubicBezTo>
                  <a:cubicBezTo>
                    <a:pt x="595" y="193"/>
                    <a:pt x="596" y="195"/>
                    <a:pt x="596" y="196"/>
                  </a:cubicBezTo>
                  <a:cubicBezTo>
                    <a:pt x="596" y="197"/>
                    <a:pt x="597" y="198"/>
                    <a:pt x="598" y="198"/>
                  </a:cubicBezTo>
                  <a:cubicBezTo>
                    <a:pt x="601" y="200"/>
                    <a:pt x="605" y="202"/>
                    <a:pt x="610" y="203"/>
                  </a:cubicBezTo>
                  <a:cubicBezTo>
                    <a:pt x="616" y="204"/>
                    <a:pt x="621" y="205"/>
                    <a:pt x="626" y="205"/>
                  </a:cubicBezTo>
                  <a:cubicBezTo>
                    <a:pt x="638" y="205"/>
                    <a:pt x="649" y="201"/>
                    <a:pt x="657" y="194"/>
                  </a:cubicBezTo>
                  <a:cubicBezTo>
                    <a:pt x="665" y="187"/>
                    <a:pt x="669" y="178"/>
                    <a:pt x="669" y="167"/>
                  </a:cubicBezTo>
                  <a:cubicBezTo>
                    <a:pt x="669" y="150"/>
                    <a:pt x="658" y="139"/>
                    <a:pt x="636" y="131"/>
                  </a:cubicBezTo>
                  <a:cubicBezTo>
                    <a:pt x="625" y="128"/>
                    <a:pt x="617" y="125"/>
                    <a:pt x="615" y="124"/>
                  </a:cubicBezTo>
                  <a:cubicBezTo>
                    <a:pt x="612" y="122"/>
                    <a:pt x="609" y="120"/>
                    <a:pt x="607" y="117"/>
                  </a:cubicBezTo>
                  <a:cubicBezTo>
                    <a:pt x="604" y="113"/>
                    <a:pt x="602" y="109"/>
                    <a:pt x="602" y="104"/>
                  </a:cubicBezTo>
                  <a:cubicBezTo>
                    <a:pt x="602" y="98"/>
                    <a:pt x="605" y="94"/>
                    <a:pt x="609" y="90"/>
                  </a:cubicBezTo>
                  <a:cubicBezTo>
                    <a:pt x="613" y="86"/>
                    <a:pt x="618" y="84"/>
                    <a:pt x="625" y="84"/>
                  </a:cubicBezTo>
                  <a:cubicBezTo>
                    <a:pt x="633" y="84"/>
                    <a:pt x="640" y="86"/>
                    <a:pt x="647" y="90"/>
                  </a:cubicBezTo>
                  <a:cubicBezTo>
                    <a:pt x="653" y="95"/>
                    <a:pt x="658" y="100"/>
                    <a:pt x="660" y="106"/>
                  </a:cubicBezTo>
                  <a:cubicBezTo>
                    <a:pt x="661" y="109"/>
                    <a:pt x="662" y="111"/>
                    <a:pt x="663" y="111"/>
                  </a:cubicBezTo>
                  <a:cubicBezTo>
                    <a:pt x="664" y="111"/>
                    <a:pt x="665" y="110"/>
                    <a:pt x="665" y="108"/>
                  </a:cubicBezTo>
                  <a:cubicBezTo>
                    <a:pt x="665" y="107"/>
                    <a:pt x="665" y="106"/>
                    <a:pt x="664" y="104"/>
                  </a:cubicBezTo>
                  <a:cubicBezTo>
                    <a:pt x="663" y="95"/>
                    <a:pt x="663" y="95"/>
                    <a:pt x="663" y="95"/>
                  </a:cubicBezTo>
                  <a:cubicBezTo>
                    <a:pt x="662" y="90"/>
                    <a:pt x="662" y="87"/>
                    <a:pt x="662" y="86"/>
                  </a:cubicBezTo>
                  <a:cubicBezTo>
                    <a:pt x="662" y="83"/>
                    <a:pt x="661" y="81"/>
                    <a:pt x="659" y="82"/>
                  </a:cubicBezTo>
                  <a:cubicBezTo>
                    <a:pt x="659" y="82"/>
                    <a:pt x="659" y="82"/>
                    <a:pt x="658" y="82"/>
                  </a:cubicBezTo>
                  <a:cubicBezTo>
                    <a:pt x="657" y="83"/>
                    <a:pt x="657" y="83"/>
                    <a:pt x="657" y="83"/>
                  </a:cubicBezTo>
                  <a:cubicBezTo>
                    <a:pt x="656" y="84"/>
                    <a:pt x="656" y="84"/>
                    <a:pt x="655" y="84"/>
                  </a:cubicBezTo>
                  <a:cubicBezTo>
                    <a:pt x="655" y="84"/>
                    <a:pt x="654" y="84"/>
                    <a:pt x="653" y="84"/>
                  </a:cubicBezTo>
                  <a:cubicBezTo>
                    <a:pt x="647" y="81"/>
                    <a:pt x="647" y="81"/>
                    <a:pt x="647" y="81"/>
                  </a:cubicBezTo>
                  <a:cubicBezTo>
                    <a:pt x="643" y="79"/>
                    <a:pt x="638" y="78"/>
                    <a:pt x="631" y="78"/>
                  </a:cubicBezTo>
                  <a:cubicBezTo>
                    <a:pt x="620" y="78"/>
                    <a:pt x="611" y="81"/>
                    <a:pt x="603" y="87"/>
                  </a:cubicBezTo>
                  <a:close/>
                  <a:moveTo>
                    <a:pt x="700" y="87"/>
                  </a:moveTo>
                  <a:cubicBezTo>
                    <a:pt x="692" y="93"/>
                    <a:pt x="689" y="101"/>
                    <a:pt x="689" y="111"/>
                  </a:cubicBezTo>
                  <a:cubicBezTo>
                    <a:pt x="689" y="119"/>
                    <a:pt x="692" y="126"/>
                    <a:pt x="697" y="132"/>
                  </a:cubicBezTo>
                  <a:cubicBezTo>
                    <a:pt x="703" y="137"/>
                    <a:pt x="712" y="142"/>
                    <a:pt x="725" y="147"/>
                  </a:cubicBezTo>
                  <a:cubicBezTo>
                    <a:pt x="738" y="151"/>
                    <a:pt x="746" y="154"/>
                    <a:pt x="748" y="157"/>
                  </a:cubicBezTo>
                  <a:cubicBezTo>
                    <a:pt x="754" y="161"/>
                    <a:pt x="756" y="167"/>
                    <a:pt x="756" y="173"/>
                  </a:cubicBezTo>
                  <a:cubicBezTo>
                    <a:pt x="756" y="180"/>
                    <a:pt x="753" y="186"/>
                    <a:pt x="748" y="191"/>
                  </a:cubicBezTo>
                  <a:cubicBezTo>
                    <a:pt x="742" y="196"/>
                    <a:pt x="735" y="198"/>
                    <a:pt x="727" y="198"/>
                  </a:cubicBezTo>
                  <a:cubicBezTo>
                    <a:pt x="719" y="198"/>
                    <a:pt x="711" y="196"/>
                    <a:pt x="704" y="191"/>
                  </a:cubicBezTo>
                  <a:cubicBezTo>
                    <a:pt x="698" y="186"/>
                    <a:pt x="693" y="179"/>
                    <a:pt x="691" y="172"/>
                  </a:cubicBezTo>
                  <a:cubicBezTo>
                    <a:pt x="690" y="169"/>
                    <a:pt x="689" y="168"/>
                    <a:pt x="688" y="168"/>
                  </a:cubicBezTo>
                  <a:cubicBezTo>
                    <a:pt x="687" y="168"/>
                    <a:pt x="686" y="168"/>
                    <a:pt x="686" y="170"/>
                  </a:cubicBezTo>
                  <a:cubicBezTo>
                    <a:pt x="686" y="172"/>
                    <a:pt x="687" y="176"/>
                    <a:pt x="688" y="182"/>
                  </a:cubicBezTo>
                  <a:cubicBezTo>
                    <a:pt x="690" y="187"/>
                    <a:pt x="691" y="189"/>
                    <a:pt x="691" y="190"/>
                  </a:cubicBezTo>
                  <a:cubicBezTo>
                    <a:pt x="691" y="193"/>
                    <a:pt x="692" y="195"/>
                    <a:pt x="692" y="196"/>
                  </a:cubicBezTo>
                  <a:cubicBezTo>
                    <a:pt x="693" y="197"/>
                    <a:pt x="693" y="198"/>
                    <a:pt x="694" y="198"/>
                  </a:cubicBezTo>
                  <a:cubicBezTo>
                    <a:pt x="697" y="200"/>
                    <a:pt x="701" y="202"/>
                    <a:pt x="707" y="203"/>
                  </a:cubicBezTo>
                  <a:cubicBezTo>
                    <a:pt x="712" y="204"/>
                    <a:pt x="717" y="205"/>
                    <a:pt x="722" y="205"/>
                  </a:cubicBezTo>
                  <a:cubicBezTo>
                    <a:pt x="734" y="205"/>
                    <a:pt x="745" y="201"/>
                    <a:pt x="753" y="194"/>
                  </a:cubicBezTo>
                  <a:cubicBezTo>
                    <a:pt x="761" y="187"/>
                    <a:pt x="765" y="178"/>
                    <a:pt x="765" y="167"/>
                  </a:cubicBezTo>
                  <a:cubicBezTo>
                    <a:pt x="765" y="150"/>
                    <a:pt x="754" y="139"/>
                    <a:pt x="732" y="131"/>
                  </a:cubicBezTo>
                  <a:cubicBezTo>
                    <a:pt x="721" y="128"/>
                    <a:pt x="714" y="125"/>
                    <a:pt x="711" y="124"/>
                  </a:cubicBezTo>
                  <a:cubicBezTo>
                    <a:pt x="708" y="122"/>
                    <a:pt x="705" y="120"/>
                    <a:pt x="703" y="117"/>
                  </a:cubicBezTo>
                  <a:cubicBezTo>
                    <a:pt x="700" y="113"/>
                    <a:pt x="699" y="109"/>
                    <a:pt x="699" y="104"/>
                  </a:cubicBezTo>
                  <a:cubicBezTo>
                    <a:pt x="699" y="98"/>
                    <a:pt x="701" y="94"/>
                    <a:pt x="705" y="90"/>
                  </a:cubicBezTo>
                  <a:cubicBezTo>
                    <a:pt x="709" y="86"/>
                    <a:pt x="715" y="84"/>
                    <a:pt x="721" y="84"/>
                  </a:cubicBezTo>
                  <a:cubicBezTo>
                    <a:pt x="729" y="84"/>
                    <a:pt x="736" y="86"/>
                    <a:pt x="743" y="90"/>
                  </a:cubicBezTo>
                  <a:cubicBezTo>
                    <a:pt x="750" y="95"/>
                    <a:pt x="754" y="100"/>
                    <a:pt x="756" y="106"/>
                  </a:cubicBezTo>
                  <a:cubicBezTo>
                    <a:pt x="757" y="109"/>
                    <a:pt x="758" y="111"/>
                    <a:pt x="759" y="111"/>
                  </a:cubicBezTo>
                  <a:cubicBezTo>
                    <a:pt x="760" y="111"/>
                    <a:pt x="761" y="110"/>
                    <a:pt x="761" y="108"/>
                  </a:cubicBezTo>
                  <a:cubicBezTo>
                    <a:pt x="761" y="107"/>
                    <a:pt x="761" y="106"/>
                    <a:pt x="760" y="104"/>
                  </a:cubicBezTo>
                  <a:cubicBezTo>
                    <a:pt x="759" y="95"/>
                    <a:pt x="759" y="95"/>
                    <a:pt x="759" y="95"/>
                  </a:cubicBezTo>
                  <a:cubicBezTo>
                    <a:pt x="758" y="90"/>
                    <a:pt x="758" y="87"/>
                    <a:pt x="758" y="86"/>
                  </a:cubicBezTo>
                  <a:cubicBezTo>
                    <a:pt x="758" y="83"/>
                    <a:pt x="757" y="81"/>
                    <a:pt x="756" y="82"/>
                  </a:cubicBezTo>
                  <a:cubicBezTo>
                    <a:pt x="755" y="82"/>
                    <a:pt x="755" y="82"/>
                    <a:pt x="755" y="82"/>
                  </a:cubicBezTo>
                  <a:cubicBezTo>
                    <a:pt x="753" y="83"/>
                    <a:pt x="753" y="83"/>
                    <a:pt x="753" y="83"/>
                  </a:cubicBezTo>
                  <a:cubicBezTo>
                    <a:pt x="753" y="84"/>
                    <a:pt x="752" y="84"/>
                    <a:pt x="751" y="84"/>
                  </a:cubicBezTo>
                  <a:cubicBezTo>
                    <a:pt x="751" y="84"/>
                    <a:pt x="750" y="84"/>
                    <a:pt x="750" y="84"/>
                  </a:cubicBezTo>
                  <a:cubicBezTo>
                    <a:pt x="743" y="81"/>
                    <a:pt x="743" y="81"/>
                    <a:pt x="743" y="81"/>
                  </a:cubicBezTo>
                  <a:cubicBezTo>
                    <a:pt x="739" y="79"/>
                    <a:pt x="734" y="78"/>
                    <a:pt x="727" y="78"/>
                  </a:cubicBezTo>
                  <a:cubicBezTo>
                    <a:pt x="716" y="78"/>
                    <a:pt x="707" y="81"/>
                    <a:pt x="700" y="87"/>
                  </a:cubicBezTo>
                  <a:close/>
                  <a:moveTo>
                    <a:pt x="808" y="88"/>
                  </a:moveTo>
                  <a:cubicBezTo>
                    <a:pt x="809" y="87"/>
                    <a:pt x="812" y="87"/>
                    <a:pt x="815" y="87"/>
                  </a:cubicBezTo>
                  <a:cubicBezTo>
                    <a:pt x="829" y="87"/>
                    <a:pt x="829" y="87"/>
                    <a:pt x="829" y="87"/>
                  </a:cubicBezTo>
                  <a:cubicBezTo>
                    <a:pt x="838" y="87"/>
                    <a:pt x="845" y="87"/>
                    <a:pt x="848" y="88"/>
                  </a:cubicBezTo>
                  <a:cubicBezTo>
                    <a:pt x="852" y="89"/>
                    <a:pt x="854" y="91"/>
                    <a:pt x="855" y="94"/>
                  </a:cubicBezTo>
                  <a:cubicBezTo>
                    <a:pt x="856" y="95"/>
                    <a:pt x="856" y="97"/>
                    <a:pt x="856" y="99"/>
                  </a:cubicBezTo>
                  <a:cubicBezTo>
                    <a:pt x="856" y="101"/>
                    <a:pt x="856" y="101"/>
                    <a:pt x="856" y="101"/>
                  </a:cubicBezTo>
                  <a:cubicBezTo>
                    <a:pt x="856" y="103"/>
                    <a:pt x="857" y="104"/>
                    <a:pt x="858" y="104"/>
                  </a:cubicBezTo>
                  <a:cubicBezTo>
                    <a:pt x="859" y="104"/>
                    <a:pt x="860" y="104"/>
                    <a:pt x="860" y="103"/>
                  </a:cubicBezTo>
                  <a:cubicBezTo>
                    <a:pt x="860" y="102"/>
                    <a:pt x="860" y="100"/>
                    <a:pt x="861" y="96"/>
                  </a:cubicBezTo>
                  <a:cubicBezTo>
                    <a:pt x="861" y="91"/>
                    <a:pt x="861" y="91"/>
                    <a:pt x="861" y="91"/>
                  </a:cubicBezTo>
                  <a:cubicBezTo>
                    <a:pt x="861" y="87"/>
                    <a:pt x="862" y="85"/>
                    <a:pt x="862" y="84"/>
                  </a:cubicBezTo>
                  <a:cubicBezTo>
                    <a:pt x="862" y="83"/>
                    <a:pt x="862" y="82"/>
                    <a:pt x="862" y="82"/>
                  </a:cubicBezTo>
                  <a:cubicBezTo>
                    <a:pt x="862" y="80"/>
                    <a:pt x="861" y="79"/>
                    <a:pt x="859" y="79"/>
                  </a:cubicBezTo>
                  <a:cubicBezTo>
                    <a:pt x="858" y="79"/>
                    <a:pt x="857" y="79"/>
                    <a:pt x="856" y="80"/>
                  </a:cubicBezTo>
                  <a:cubicBezTo>
                    <a:pt x="855" y="80"/>
                    <a:pt x="853" y="80"/>
                    <a:pt x="849" y="80"/>
                  </a:cubicBezTo>
                  <a:cubicBezTo>
                    <a:pt x="837" y="81"/>
                    <a:pt x="837" y="81"/>
                    <a:pt x="837" y="81"/>
                  </a:cubicBezTo>
                  <a:cubicBezTo>
                    <a:pt x="831" y="81"/>
                    <a:pt x="824" y="81"/>
                    <a:pt x="817" y="81"/>
                  </a:cubicBezTo>
                  <a:cubicBezTo>
                    <a:pt x="805" y="81"/>
                    <a:pt x="795" y="81"/>
                    <a:pt x="787" y="80"/>
                  </a:cubicBezTo>
                  <a:cubicBezTo>
                    <a:pt x="784" y="79"/>
                    <a:pt x="782" y="79"/>
                    <a:pt x="781" y="79"/>
                  </a:cubicBezTo>
                  <a:cubicBezTo>
                    <a:pt x="778" y="79"/>
                    <a:pt x="777" y="80"/>
                    <a:pt x="777" y="82"/>
                  </a:cubicBezTo>
                  <a:cubicBezTo>
                    <a:pt x="777" y="83"/>
                    <a:pt x="777" y="83"/>
                    <a:pt x="779" y="83"/>
                  </a:cubicBezTo>
                  <a:cubicBezTo>
                    <a:pt x="785" y="83"/>
                    <a:pt x="788" y="85"/>
                    <a:pt x="790" y="88"/>
                  </a:cubicBezTo>
                  <a:cubicBezTo>
                    <a:pt x="792" y="91"/>
                    <a:pt x="793" y="96"/>
                    <a:pt x="793" y="105"/>
                  </a:cubicBezTo>
                  <a:cubicBezTo>
                    <a:pt x="793" y="180"/>
                    <a:pt x="793" y="180"/>
                    <a:pt x="793" y="180"/>
                  </a:cubicBezTo>
                  <a:cubicBezTo>
                    <a:pt x="793" y="186"/>
                    <a:pt x="793" y="186"/>
                    <a:pt x="793" y="186"/>
                  </a:cubicBezTo>
                  <a:cubicBezTo>
                    <a:pt x="793" y="193"/>
                    <a:pt x="791" y="198"/>
                    <a:pt x="786" y="199"/>
                  </a:cubicBezTo>
                  <a:cubicBezTo>
                    <a:pt x="783" y="200"/>
                    <a:pt x="783" y="200"/>
                    <a:pt x="783" y="200"/>
                  </a:cubicBezTo>
                  <a:cubicBezTo>
                    <a:pt x="781" y="200"/>
                    <a:pt x="781" y="201"/>
                    <a:pt x="781" y="202"/>
                  </a:cubicBezTo>
                  <a:cubicBezTo>
                    <a:pt x="781" y="203"/>
                    <a:pt x="782" y="204"/>
                    <a:pt x="783" y="204"/>
                  </a:cubicBezTo>
                  <a:cubicBezTo>
                    <a:pt x="784" y="204"/>
                    <a:pt x="786" y="204"/>
                    <a:pt x="788" y="203"/>
                  </a:cubicBezTo>
                  <a:cubicBezTo>
                    <a:pt x="792" y="202"/>
                    <a:pt x="800" y="202"/>
                    <a:pt x="810" y="202"/>
                  </a:cubicBezTo>
                  <a:cubicBezTo>
                    <a:pt x="818" y="202"/>
                    <a:pt x="827" y="203"/>
                    <a:pt x="838" y="204"/>
                  </a:cubicBezTo>
                  <a:cubicBezTo>
                    <a:pt x="841" y="204"/>
                    <a:pt x="844" y="204"/>
                    <a:pt x="845" y="204"/>
                  </a:cubicBezTo>
                  <a:cubicBezTo>
                    <a:pt x="853" y="204"/>
                    <a:pt x="860" y="201"/>
                    <a:pt x="865" y="194"/>
                  </a:cubicBezTo>
                  <a:cubicBezTo>
                    <a:pt x="870" y="189"/>
                    <a:pt x="872" y="185"/>
                    <a:pt x="872" y="181"/>
                  </a:cubicBezTo>
                  <a:cubicBezTo>
                    <a:pt x="872" y="179"/>
                    <a:pt x="871" y="178"/>
                    <a:pt x="870" y="178"/>
                  </a:cubicBezTo>
                  <a:cubicBezTo>
                    <a:pt x="869" y="178"/>
                    <a:pt x="869" y="179"/>
                    <a:pt x="868" y="180"/>
                  </a:cubicBezTo>
                  <a:cubicBezTo>
                    <a:pt x="861" y="190"/>
                    <a:pt x="846" y="196"/>
                    <a:pt x="823" y="196"/>
                  </a:cubicBezTo>
                  <a:cubicBezTo>
                    <a:pt x="816" y="196"/>
                    <a:pt x="811" y="195"/>
                    <a:pt x="809" y="194"/>
                  </a:cubicBezTo>
                  <a:cubicBezTo>
                    <a:pt x="807" y="193"/>
                    <a:pt x="807" y="189"/>
                    <a:pt x="807" y="184"/>
                  </a:cubicBezTo>
                  <a:cubicBezTo>
                    <a:pt x="807" y="151"/>
                    <a:pt x="807" y="151"/>
                    <a:pt x="807" y="151"/>
                  </a:cubicBezTo>
                  <a:cubicBezTo>
                    <a:pt x="806" y="149"/>
                    <a:pt x="806" y="149"/>
                    <a:pt x="806" y="149"/>
                  </a:cubicBezTo>
                  <a:cubicBezTo>
                    <a:pt x="806" y="147"/>
                    <a:pt x="807" y="146"/>
                    <a:pt x="808" y="145"/>
                  </a:cubicBezTo>
                  <a:cubicBezTo>
                    <a:pt x="809" y="144"/>
                    <a:pt x="811" y="144"/>
                    <a:pt x="814" y="144"/>
                  </a:cubicBezTo>
                  <a:cubicBezTo>
                    <a:pt x="833" y="144"/>
                    <a:pt x="833" y="144"/>
                    <a:pt x="833" y="144"/>
                  </a:cubicBezTo>
                  <a:cubicBezTo>
                    <a:pt x="839" y="144"/>
                    <a:pt x="842" y="145"/>
                    <a:pt x="844" y="146"/>
                  </a:cubicBezTo>
                  <a:cubicBezTo>
                    <a:pt x="846" y="148"/>
                    <a:pt x="848" y="150"/>
                    <a:pt x="849" y="154"/>
                  </a:cubicBezTo>
                  <a:cubicBezTo>
                    <a:pt x="849" y="157"/>
                    <a:pt x="849" y="157"/>
                    <a:pt x="849" y="157"/>
                  </a:cubicBezTo>
                  <a:cubicBezTo>
                    <a:pt x="849" y="158"/>
                    <a:pt x="850" y="159"/>
                    <a:pt x="851" y="159"/>
                  </a:cubicBezTo>
                  <a:cubicBezTo>
                    <a:pt x="853" y="159"/>
                    <a:pt x="853" y="158"/>
                    <a:pt x="853" y="157"/>
                  </a:cubicBezTo>
                  <a:cubicBezTo>
                    <a:pt x="853" y="156"/>
                    <a:pt x="853" y="155"/>
                    <a:pt x="853" y="154"/>
                  </a:cubicBezTo>
                  <a:cubicBezTo>
                    <a:pt x="853" y="150"/>
                    <a:pt x="852" y="147"/>
                    <a:pt x="852" y="143"/>
                  </a:cubicBezTo>
                  <a:cubicBezTo>
                    <a:pt x="852" y="138"/>
                    <a:pt x="853" y="133"/>
                    <a:pt x="853" y="127"/>
                  </a:cubicBezTo>
                  <a:cubicBezTo>
                    <a:pt x="853" y="127"/>
                    <a:pt x="853" y="126"/>
                    <a:pt x="853" y="125"/>
                  </a:cubicBezTo>
                  <a:cubicBezTo>
                    <a:pt x="853" y="124"/>
                    <a:pt x="853" y="123"/>
                    <a:pt x="852" y="123"/>
                  </a:cubicBezTo>
                  <a:cubicBezTo>
                    <a:pt x="850" y="123"/>
                    <a:pt x="850" y="124"/>
                    <a:pt x="849" y="125"/>
                  </a:cubicBezTo>
                  <a:cubicBezTo>
                    <a:pt x="849" y="129"/>
                    <a:pt x="848" y="132"/>
                    <a:pt x="847" y="133"/>
                  </a:cubicBezTo>
                  <a:cubicBezTo>
                    <a:pt x="846" y="134"/>
                    <a:pt x="844" y="135"/>
                    <a:pt x="840" y="135"/>
                  </a:cubicBezTo>
                  <a:cubicBezTo>
                    <a:pt x="837" y="136"/>
                    <a:pt x="832" y="136"/>
                    <a:pt x="826" y="136"/>
                  </a:cubicBezTo>
                  <a:cubicBezTo>
                    <a:pt x="812" y="136"/>
                    <a:pt x="812" y="136"/>
                    <a:pt x="812" y="136"/>
                  </a:cubicBezTo>
                  <a:cubicBezTo>
                    <a:pt x="809" y="136"/>
                    <a:pt x="808" y="136"/>
                    <a:pt x="807" y="136"/>
                  </a:cubicBezTo>
                  <a:cubicBezTo>
                    <a:pt x="807" y="135"/>
                    <a:pt x="807" y="133"/>
                    <a:pt x="807" y="131"/>
                  </a:cubicBezTo>
                  <a:cubicBezTo>
                    <a:pt x="807" y="95"/>
                    <a:pt x="807" y="95"/>
                    <a:pt x="807" y="95"/>
                  </a:cubicBezTo>
                  <a:cubicBezTo>
                    <a:pt x="807" y="91"/>
                    <a:pt x="807" y="89"/>
                    <a:pt x="808" y="88"/>
                  </a:cubicBezTo>
                  <a:close/>
                  <a:moveTo>
                    <a:pt x="910" y="88"/>
                  </a:moveTo>
                  <a:cubicBezTo>
                    <a:pt x="912" y="87"/>
                    <a:pt x="914" y="87"/>
                    <a:pt x="918" y="87"/>
                  </a:cubicBezTo>
                  <a:cubicBezTo>
                    <a:pt x="932" y="87"/>
                    <a:pt x="932" y="87"/>
                    <a:pt x="932" y="87"/>
                  </a:cubicBezTo>
                  <a:cubicBezTo>
                    <a:pt x="941" y="87"/>
                    <a:pt x="947" y="87"/>
                    <a:pt x="951" y="88"/>
                  </a:cubicBezTo>
                  <a:cubicBezTo>
                    <a:pt x="954" y="89"/>
                    <a:pt x="956" y="91"/>
                    <a:pt x="957" y="94"/>
                  </a:cubicBezTo>
                  <a:cubicBezTo>
                    <a:pt x="958" y="95"/>
                    <a:pt x="959" y="97"/>
                    <a:pt x="959" y="99"/>
                  </a:cubicBezTo>
                  <a:cubicBezTo>
                    <a:pt x="959" y="101"/>
                    <a:pt x="959" y="101"/>
                    <a:pt x="959" y="101"/>
                  </a:cubicBezTo>
                  <a:cubicBezTo>
                    <a:pt x="959" y="103"/>
                    <a:pt x="959" y="104"/>
                    <a:pt x="960" y="104"/>
                  </a:cubicBezTo>
                  <a:cubicBezTo>
                    <a:pt x="961" y="104"/>
                    <a:pt x="962" y="104"/>
                    <a:pt x="962" y="103"/>
                  </a:cubicBezTo>
                  <a:cubicBezTo>
                    <a:pt x="963" y="102"/>
                    <a:pt x="963" y="100"/>
                    <a:pt x="963" y="96"/>
                  </a:cubicBezTo>
                  <a:cubicBezTo>
                    <a:pt x="964" y="91"/>
                    <a:pt x="964" y="91"/>
                    <a:pt x="964" y="91"/>
                  </a:cubicBezTo>
                  <a:cubicBezTo>
                    <a:pt x="964" y="87"/>
                    <a:pt x="964" y="85"/>
                    <a:pt x="964" y="84"/>
                  </a:cubicBezTo>
                  <a:cubicBezTo>
                    <a:pt x="964" y="83"/>
                    <a:pt x="965" y="82"/>
                    <a:pt x="965" y="82"/>
                  </a:cubicBezTo>
                  <a:cubicBezTo>
                    <a:pt x="965" y="80"/>
                    <a:pt x="964" y="79"/>
                    <a:pt x="962" y="79"/>
                  </a:cubicBezTo>
                  <a:cubicBezTo>
                    <a:pt x="961" y="79"/>
                    <a:pt x="960" y="79"/>
                    <a:pt x="958" y="80"/>
                  </a:cubicBezTo>
                  <a:cubicBezTo>
                    <a:pt x="957" y="80"/>
                    <a:pt x="955" y="80"/>
                    <a:pt x="952" y="80"/>
                  </a:cubicBezTo>
                  <a:cubicBezTo>
                    <a:pt x="939" y="81"/>
                    <a:pt x="939" y="81"/>
                    <a:pt x="939" y="81"/>
                  </a:cubicBezTo>
                  <a:cubicBezTo>
                    <a:pt x="933" y="81"/>
                    <a:pt x="927" y="81"/>
                    <a:pt x="920" y="81"/>
                  </a:cubicBezTo>
                  <a:cubicBezTo>
                    <a:pt x="908" y="81"/>
                    <a:pt x="897" y="81"/>
                    <a:pt x="889" y="80"/>
                  </a:cubicBezTo>
                  <a:cubicBezTo>
                    <a:pt x="886" y="79"/>
                    <a:pt x="884" y="79"/>
                    <a:pt x="883" y="79"/>
                  </a:cubicBezTo>
                  <a:cubicBezTo>
                    <a:pt x="880" y="79"/>
                    <a:pt x="879" y="80"/>
                    <a:pt x="879" y="82"/>
                  </a:cubicBezTo>
                  <a:cubicBezTo>
                    <a:pt x="879" y="83"/>
                    <a:pt x="880" y="83"/>
                    <a:pt x="881" y="83"/>
                  </a:cubicBezTo>
                  <a:cubicBezTo>
                    <a:pt x="887" y="83"/>
                    <a:pt x="891" y="85"/>
                    <a:pt x="892" y="88"/>
                  </a:cubicBezTo>
                  <a:cubicBezTo>
                    <a:pt x="894" y="91"/>
                    <a:pt x="895" y="96"/>
                    <a:pt x="895" y="105"/>
                  </a:cubicBezTo>
                  <a:cubicBezTo>
                    <a:pt x="895" y="180"/>
                    <a:pt x="895" y="180"/>
                    <a:pt x="895" y="180"/>
                  </a:cubicBezTo>
                  <a:cubicBezTo>
                    <a:pt x="895" y="186"/>
                    <a:pt x="895" y="186"/>
                    <a:pt x="895" y="186"/>
                  </a:cubicBezTo>
                  <a:cubicBezTo>
                    <a:pt x="895" y="193"/>
                    <a:pt x="893" y="198"/>
                    <a:pt x="889" y="199"/>
                  </a:cubicBezTo>
                  <a:cubicBezTo>
                    <a:pt x="885" y="200"/>
                    <a:pt x="885" y="200"/>
                    <a:pt x="885" y="200"/>
                  </a:cubicBezTo>
                  <a:cubicBezTo>
                    <a:pt x="884" y="200"/>
                    <a:pt x="883" y="201"/>
                    <a:pt x="883" y="202"/>
                  </a:cubicBezTo>
                  <a:cubicBezTo>
                    <a:pt x="883" y="203"/>
                    <a:pt x="884" y="204"/>
                    <a:pt x="886" y="204"/>
                  </a:cubicBezTo>
                  <a:cubicBezTo>
                    <a:pt x="887" y="204"/>
                    <a:pt x="888" y="204"/>
                    <a:pt x="890" y="203"/>
                  </a:cubicBezTo>
                  <a:cubicBezTo>
                    <a:pt x="895" y="202"/>
                    <a:pt x="902" y="202"/>
                    <a:pt x="913" y="202"/>
                  </a:cubicBezTo>
                  <a:cubicBezTo>
                    <a:pt x="920" y="202"/>
                    <a:pt x="929" y="203"/>
                    <a:pt x="941" y="204"/>
                  </a:cubicBezTo>
                  <a:cubicBezTo>
                    <a:pt x="944" y="204"/>
                    <a:pt x="946" y="204"/>
                    <a:pt x="948" y="204"/>
                  </a:cubicBezTo>
                  <a:cubicBezTo>
                    <a:pt x="956" y="204"/>
                    <a:pt x="962" y="201"/>
                    <a:pt x="968" y="194"/>
                  </a:cubicBezTo>
                  <a:cubicBezTo>
                    <a:pt x="972" y="189"/>
                    <a:pt x="974" y="185"/>
                    <a:pt x="974" y="181"/>
                  </a:cubicBezTo>
                  <a:cubicBezTo>
                    <a:pt x="974" y="179"/>
                    <a:pt x="974" y="178"/>
                    <a:pt x="972" y="178"/>
                  </a:cubicBezTo>
                  <a:cubicBezTo>
                    <a:pt x="972" y="178"/>
                    <a:pt x="971" y="179"/>
                    <a:pt x="970" y="180"/>
                  </a:cubicBezTo>
                  <a:cubicBezTo>
                    <a:pt x="964" y="190"/>
                    <a:pt x="949" y="196"/>
                    <a:pt x="925" y="196"/>
                  </a:cubicBezTo>
                  <a:cubicBezTo>
                    <a:pt x="918" y="196"/>
                    <a:pt x="913" y="195"/>
                    <a:pt x="912" y="194"/>
                  </a:cubicBezTo>
                  <a:cubicBezTo>
                    <a:pt x="910" y="193"/>
                    <a:pt x="909" y="189"/>
                    <a:pt x="909" y="184"/>
                  </a:cubicBezTo>
                  <a:cubicBezTo>
                    <a:pt x="909" y="151"/>
                    <a:pt x="909" y="151"/>
                    <a:pt x="909" y="151"/>
                  </a:cubicBezTo>
                  <a:cubicBezTo>
                    <a:pt x="909" y="149"/>
                    <a:pt x="909" y="149"/>
                    <a:pt x="909" y="149"/>
                  </a:cubicBezTo>
                  <a:cubicBezTo>
                    <a:pt x="909" y="147"/>
                    <a:pt x="909" y="146"/>
                    <a:pt x="910" y="145"/>
                  </a:cubicBezTo>
                  <a:cubicBezTo>
                    <a:pt x="911" y="144"/>
                    <a:pt x="913" y="144"/>
                    <a:pt x="916" y="144"/>
                  </a:cubicBezTo>
                  <a:cubicBezTo>
                    <a:pt x="936" y="144"/>
                    <a:pt x="936" y="144"/>
                    <a:pt x="936" y="144"/>
                  </a:cubicBezTo>
                  <a:cubicBezTo>
                    <a:pt x="941" y="144"/>
                    <a:pt x="945" y="145"/>
                    <a:pt x="947" y="146"/>
                  </a:cubicBezTo>
                  <a:cubicBezTo>
                    <a:pt x="949" y="148"/>
                    <a:pt x="950" y="150"/>
                    <a:pt x="951" y="154"/>
                  </a:cubicBezTo>
                  <a:cubicBezTo>
                    <a:pt x="951" y="157"/>
                    <a:pt x="951" y="157"/>
                    <a:pt x="951" y="157"/>
                  </a:cubicBezTo>
                  <a:cubicBezTo>
                    <a:pt x="952" y="158"/>
                    <a:pt x="952" y="159"/>
                    <a:pt x="954" y="159"/>
                  </a:cubicBezTo>
                  <a:cubicBezTo>
                    <a:pt x="955" y="159"/>
                    <a:pt x="955" y="158"/>
                    <a:pt x="955" y="157"/>
                  </a:cubicBezTo>
                  <a:cubicBezTo>
                    <a:pt x="955" y="156"/>
                    <a:pt x="955" y="155"/>
                    <a:pt x="955" y="154"/>
                  </a:cubicBezTo>
                  <a:cubicBezTo>
                    <a:pt x="955" y="150"/>
                    <a:pt x="955" y="147"/>
                    <a:pt x="955" y="143"/>
                  </a:cubicBezTo>
                  <a:cubicBezTo>
                    <a:pt x="955" y="138"/>
                    <a:pt x="955" y="133"/>
                    <a:pt x="956" y="127"/>
                  </a:cubicBezTo>
                  <a:cubicBezTo>
                    <a:pt x="956" y="127"/>
                    <a:pt x="956" y="126"/>
                    <a:pt x="956" y="125"/>
                  </a:cubicBezTo>
                  <a:cubicBezTo>
                    <a:pt x="956" y="124"/>
                    <a:pt x="955" y="123"/>
                    <a:pt x="954" y="123"/>
                  </a:cubicBezTo>
                  <a:cubicBezTo>
                    <a:pt x="953" y="123"/>
                    <a:pt x="952" y="124"/>
                    <a:pt x="952" y="125"/>
                  </a:cubicBezTo>
                  <a:cubicBezTo>
                    <a:pt x="951" y="129"/>
                    <a:pt x="950" y="132"/>
                    <a:pt x="949" y="133"/>
                  </a:cubicBezTo>
                  <a:cubicBezTo>
                    <a:pt x="948" y="134"/>
                    <a:pt x="946" y="135"/>
                    <a:pt x="943" y="135"/>
                  </a:cubicBezTo>
                  <a:cubicBezTo>
                    <a:pt x="939" y="136"/>
                    <a:pt x="934" y="136"/>
                    <a:pt x="928" y="136"/>
                  </a:cubicBezTo>
                  <a:cubicBezTo>
                    <a:pt x="914" y="136"/>
                    <a:pt x="914" y="136"/>
                    <a:pt x="914" y="136"/>
                  </a:cubicBezTo>
                  <a:cubicBezTo>
                    <a:pt x="912" y="136"/>
                    <a:pt x="910" y="136"/>
                    <a:pt x="910" y="136"/>
                  </a:cubicBezTo>
                  <a:cubicBezTo>
                    <a:pt x="909" y="135"/>
                    <a:pt x="909" y="133"/>
                    <a:pt x="909" y="131"/>
                  </a:cubicBezTo>
                  <a:cubicBezTo>
                    <a:pt x="909" y="95"/>
                    <a:pt x="909" y="95"/>
                    <a:pt x="909" y="95"/>
                  </a:cubicBezTo>
                  <a:cubicBezTo>
                    <a:pt x="909" y="91"/>
                    <a:pt x="909" y="89"/>
                    <a:pt x="910" y="88"/>
                  </a:cubicBezTo>
                  <a:close/>
                  <a:moveTo>
                    <a:pt x="32" y="6"/>
                  </a:moveTo>
                  <a:cubicBezTo>
                    <a:pt x="33" y="5"/>
                    <a:pt x="35" y="5"/>
                    <a:pt x="39" y="5"/>
                  </a:cubicBezTo>
                  <a:cubicBezTo>
                    <a:pt x="42" y="5"/>
                    <a:pt x="44" y="5"/>
                    <a:pt x="46" y="7"/>
                  </a:cubicBezTo>
                  <a:cubicBezTo>
                    <a:pt x="47" y="8"/>
                    <a:pt x="48" y="9"/>
                    <a:pt x="49" y="12"/>
                  </a:cubicBezTo>
                  <a:cubicBezTo>
                    <a:pt x="49" y="13"/>
                    <a:pt x="50" y="13"/>
                    <a:pt x="50" y="13"/>
                  </a:cubicBezTo>
                  <a:cubicBezTo>
                    <a:pt x="51" y="13"/>
                    <a:pt x="51" y="13"/>
                    <a:pt x="51" y="12"/>
                  </a:cubicBezTo>
                  <a:cubicBezTo>
                    <a:pt x="51" y="11"/>
                    <a:pt x="51" y="10"/>
                    <a:pt x="51" y="9"/>
                  </a:cubicBezTo>
                  <a:cubicBezTo>
                    <a:pt x="51" y="7"/>
                    <a:pt x="51" y="6"/>
                    <a:pt x="51" y="6"/>
                  </a:cubicBezTo>
                  <a:cubicBezTo>
                    <a:pt x="50" y="3"/>
                    <a:pt x="50" y="3"/>
                    <a:pt x="50" y="3"/>
                  </a:cubicBezTo>
                  <a:cubicBezTo>
                    <a:pt x="50" y="2"/>
                    <a:pt x="50" y="1"/>
                    <a:pt x="48" y="1"/>
                  </a:cubicBezTo>
                  <a:cubicBezTo>
                    <a:pt x="48" y="1"/>
                    <a:pt x="47" y="1"/>
                    <a:pt x="46" y="1"/>
                  </a:cubicBezTo>
                  <a:cubicBezTo>
                    <a:pt x="39" y="1"/>
                    <a:pt x="32" y="2"/>
                    <a:pt x="26" y="2"/>
                  </a:cubicBezTo>
                  <a:cubicBezTo>
                    <a:pt x="17" y="1"/>
                    <a:pt x="17" y="1"/>
                    <a:pt x="17" y="1"/>
                  </a:cubicBezTo>
                  <a:cubicBezTo>
                    <a:pt x="9" y="1"/>
                    <a:pt x="9" y="1"/>
                    <a:pt x="9" y="1"/>
                  </a:cubicBezTo>
                  <a:cubicBezTo>
                    <a:pt x="7" y="1"/>
                    <a:pt x="5" y="1"/>
                    <a:pt x="4" y="1"/>
                  </a:cubicBezTo>
                  <a:cubicBezTo>
                    <a:pt x="4" y="1"/>
                    <a:pt x="3" y="1"/>
                    <a:pt x="3" y="1"/>
                  </a:cubicBezTo>
                  <a:cubicBezTo>
                    <a:pt x="2" y="1"/>
                    <a:pt x="2" y="2"/>
                    <a:pt x="2" y="3"/>
                  </a:cubicBezTo>
                  <a:cubicBezTo>
                    <a:pt x="1" y="5"/>
                    <a:pt x="1" y="5"/>
                    <a:pt x="1" y="5"/>
                  </a:cubicBezTo>
                  <a:cubicBezTo>
                    <a:pt x="1" y="8"/>
                    <a:pt x="1" y="8"/>
                    <a:pt x="1" y="8"/>
                  </a:cubicBezTo>
                  <a:cubicBezTo>
                    <a:pt x="0" y="12"/>
                    <a:pt x="0" y="12"/>
                    <a:pt x="0" y="12"/>
                  </a:cubicBezTo>
                  <a:cubicBezTo>
                    <a:pt x="0" y="13"/>
                    <a:pt x="0" y="14"/>
                    <a:pt x="0" y="15"/>
                  </a:cubicBezTo>
                  <a:cubicBezTo>
                    <a:pt x="0" y="16"/>
                    <a:pt x="0" y="16"/>
                    <a:pt x="1" y="16"/>
                  </a:cubicBezTo>
                  <a:cubicBezTo>
                    <a:pt x="2" y="16"/>
                    <a:pt x="2" y="16"/>
                    <a:pt x="3" y="14"/>
                  </a:cubicBezTo>
                  <a:cubicBezTo>
                    <a:pt x="3" y="13"/>
                    <a:pt x="3" y="13"/>
                    <a:pt x="3" y="13"/>
                  </a:cubicBezTo>
                  <a:cubicBezTo>
                    <a:pt x="4" y="11"/>
                    <a:pt x="4" y="9"/>
                    <a:pt x="5" y="8"/>
                  </a:cubicBezTo>
                  <a:cubicBezTo>
                    <a:pt x="5" y="7"/>
                    <a:pt x="6" y="7"/>
                    <a:pt x="7" y="6"/>
                  </a:cubicBezTo>
                  <a:cubicBezTo>
                    <a:pt x="9" y="5"/>
                    <a:pt x="13" y="5"/>
                    <a:pt x="18" y="5"/>
                  </a:cubicBezTo>
                  <a:cubicBezTo>
                    <a:pt x="20" y="5"/>
                    <a:pt x="21" y="6"/>
                    <a:pt x="21" y="8"/>
                  </a:cubicBezTo>
                  <a:cubicBezTo>
                    <a:pt x="21" y="43"/>
                    <a:pt x="21" y="43"/>
                    <a:pt x="21" y="43"/>
                  </a:cubicBezTo>
                  <a:cubicBezTo>
                    <a:pt x="21" y="44"/>
                    <a:pt x="21" y="44"/>
                    <a:pt x="21" y="44"/>
                  </a:cubicBezTo>
                  <a:cubicBezTo>
                    <a:pt x="21" y="47"/>
                    <a:pt x="21" y="49"/>
                    <a:pt x="20" y="50"/>
                  </a:cubicBezTo>
                  <a:cubicBezTo>
                    <a:pt x="19" y="51"/>
                    <a:pt x="17" y="52"/>
                    <a:pt x="15" y="52"/>
                  </a:cubicBezTo>
                  <a:cubicBezTo>
                    <a:pt x="14" y="52"/>
                    <a:pt x="14" y="52"/>
                    <a:pt x="14" y="52"/>
                  </a:cubicBezTo>
                  <a:cubicBezTo>
                    <a:pt x="13" y="53"/>
                    <a:pt x="13" y="53"/>
                    <a:pt x="13" y="54"/>
                  </a:cubicBezTo>
                  <a:cubicBezTo>
                    <a:pt x="13" y="54"/>
                    <a:pt x="14" y="55"/>
                    <a:pt x="14" y="55"/>
                  </a:cubicBezTo>
                  <a:cubicBezTo>
                    <a:pt x="15" y="55"/>
                    <a:pt x="15" y="55"/>
                    <a:pt x="16" y="54"/>
                  </a:cubicBezTo>
                  <a:cubicBezTo>
                    <a:pt x="25" y="54"/>
                    <a:pt x="25" y="54"/>
                    <a:pt x="25" y="54"/>
                  </a:cubicBezTo>
                  <a:cubicBezTo>
                    <a:pt x="26" y="54"/>
                    <a:pt x="27" y="54"/>
                    <a:pt x="29" y="54"/>
                  </a:cubicBezTo>
                  <a:cubicBezTo>
                    <a:pt x="29" y="54"/>
                    <a:pt x="30" y="54"/>
                    <a:pt x="30" y="54"/>
                  </a:cubicBezTo>
                  <a:cubicBezTo>
                    <a:pt x="35" y="54"/>
                    <a:pt x="35" y="54"/>
                    <a:pt x="35" y="54"/>
                  </a:cubicBezTo>
                  <a:cubicBezTo>
                    <a:pt x="38" y="54"/>
                    <a:pt x="38" y="54"/>
                    <a:pt x="38" y="54"/>
                  </a:cubicBezTo>
                  <a:cubicBezTo>
                    <a:pt x="39" y="54"/>
                    <a:pt x="39" y="54"/>
                    <a:pt x="39" y="54"/>
                  </a:cubicBezTo>
                  <a:cubicBezTo>
                    <a:pt x="40" y="54"/>
                    <a:pt x="40" y="54"/>
                    <a:pt x="40" y="53"/>
                  </a:cubicBezTo>
                  <a:cubicBezTo>
                    <a:pt x="40" y="53"/>
                    <a:pt x="40" y="52"/>
                    <a:pt x="39" y="52"/>
                  </a:cubicBezTo>
                  <a:cubicBezTo>
                    <a:pt x="36" y="52"/>
                    <a:pt x="33" y="51"/>
                    <a:pt x="32" y="49"/>
                  </a:cubicBezTo>
                  <a:cubicBezTo>
                    <a:pt x="31" y="47"/>
                    <a:pt x="30" y="44"/>
                    <a:pt x="30" y="40"/>
                  </a:cubicBezTo>
                  <a:cubicBezTo>
                    <a:pt x="30" y="10"/>
                    <a:pt x="30" y="10"/>
                    <a:pt x="30" y="10"/>
                  </a:cubicBezTo>
                  <a:cubicBezTo>
                    <a:pt x="30" y="8"/>
                    <a:pt x="31" y="6"/>
                    <a:pt x="32" y="6"/>
                  </a:cubicBezTo>
                  <a:close/>
                  <a:moveTo>
                    <a:pt x="108" y="28"/>
                  </a:moveTo>
                  <a:cubicBezTo>
                    <a:pt x="108" y="29"/>
                    <a:pt x="108" y="31"/>
                    <a:pt x="108" y="33"/>
                  </a:cubicBezTo>
                  <a:cubicBezTo>
                    <a:pt x="108" y="42"/>
                    <a:pt x="108" y="42"/>
                    <a:pt x="108" y="42"/>
                  </a:cubicBezTo>
                  <a:cubicBezTo>
                    <a:pt x="108" y="44"/>
                    <a:pt x="108" y="44"/>
                    <a:pt x="108" y="44"/>
                  </a:cubicBezTo>
                  <a:cubicBezTo>
                    <a:pt x="108" y="46"/>
                    <a:pt x="108" y="48"/>
                    <a:pt x="107" y="50"/>
                  </a:cubicBezTo>
                  <a:cubicBezTo>
                    <a:pt x="106" y="51"/>
                    <a:pt x="105" y="52"/>
                    <a:pt x="103" y="52"/>
                  </a:cubicBezTo>
                  <a:cubicBezTo>
                    <a:pt x="103" y="52"/>
                    <a:pt x="102" y="53"/>
                    <a:pt x="102" y="53"/>
                  </a:cubicBezTo>
                  <a:cubicBezTo>
                    <a:pt x="102" y="54"/>
                    <a:pt x="103" y="54"/>
                    <a:pt x="104" y="54"/>
                  </a:cubicBezTo>
                  <a:cubicBezTo>
                    <a:pt x="104" y="54"/>
                    <a:pt x="105" y="54"/>
                    <a:pt x="107" y="54"/>
                  </a:cubicBezTo>
                  <a:cubicBezTo>
                    <a:pt x="109" y="54"/>
                    <a:pt x="111" y="54"/>
                    <a:pt x="113" y="54"/>
                  </a:cubicBezTo>
                  <a:cubicBezTo>
                    <a:pt x="116" y="54"/>
                    <a:pt x="118" y="54"/>
                    <a:pt x="121" y="54"/>
                  </a:cubicBezTo>
                  <a:cubicBezTo>
                    <a:pt x="123" y="54"/>
                    <a:pt x="124" y="54"/>
                    <a:pt x="124" y="54"/>
                  </a:cubicBezTo>
                  <a:cubicBezTo>
                    <a:pt x="126" y="54"/>
                    <a:pt x="126" y="54"/>
                    <a:pt x="126" y="53"/>
                  </a:cubicBezTo>
                  <a:cubicBezTo>
                    <a:pt x="126" y="53"/>
                    <a:pt x="126" y="52"/>
                    <a:pt x="125" y="52"/>
                  </a:cubicBezTo>
                  <a:cubicBezTo>
                    <a:pt x="122" y="52"/>
                    <a:pt x="120" y="51"/>
                    <a:pt x="119" y="50"/>
                  </a:cubicBezTo>
                  <a:cubicBezTo>
                    <a:pt x="118" y="48"/>
                    <a:pt x="117" y="46"/>
                    <a:pt x="117" y="42"/>
                  </a:cubicBezTo>
                  <a:cubicBezTo>
                    <a:pt x="117" y="9"/>
                    <a:pt x="117" y="9"/>
                    <a:pt x="117" y="9"/>
                  </a:cubicBezTo>
                  <a:cubicBezTo>
                    <a:pt x="117" y="5"/>
                    <a:pt x="119" y="3"/>
                    <a:pt x="122" y="3"/>
                  </a:cubicBezTo>
                  <a:cubicBezTo>
                    <a:pt x="123" y="3"/>
                    <a:pt x="123" y="2"/>
                    <a:pt x="123" y="2"/>
                  </a:cubicBezTo>
                  <a:cubicBezTo>
                    <a:pt x="123" y="1"/>
                    <a:pt x="122" y="1"/>
                    <a:pt x="122" y="1"/>
                  </a:cubicBezTo>
                  <a:cubicBezTo>
                    <a:pt x="121" y="1"/>
                    <a:pt x="119" y="1"/>
                    <a:pt x="117" y="1"/>
                  </a:cubicBezTo>
                  <a:cubicBezTo>
                    <a:pt x="114" y="1"/>
                    <a:pt x="112" y="1"/>
                    <a:pt x="111" y="1"/>
                  </a:cubicBezTo>
                  <a:cubicBezTo>
                    <a:pt x="108" y="1"/>
                    <a:pt x="106" y="1"/>
                    <a:pt x="104" y="1"/>
                  </a:cubicBezTo>
                  <a:cubicBezTo>
                    <a:pt x="103" y="1"/>
                    <a:pt x="102" y="1"/>
                    <a:pt x="101" y="1"/>
                  </a:cubicBezTo>
                  <a:cubicBezTo>
                    <a:pt x="100" y="1"/>
                    <a:pt x="100" y="1"/>
                    <a:pt x="100" y="2"/>
                  </a:cubicBezTo>
                  <a:cubicBezTo>
                    <a:pt x="100" y="2"/>
                    <a:pt x="100" y="3"/>
                    <a:pt x="101" y="3"/>
                  </a:cubicBezTo>
                  <a:cubicBezTo>
                    <a:pt x="103" y="3"/>
                    <a:pt x="103" y="3"/>
                    <a:pt x="103" y="3"/>
                  </a:cubicBezTo>
                  <a:cubicBezTo>
                    <a:pt x="106" y="4"/>
                    <a:pt x="108" y="6"/>
                    <a:pt x="108" y="9"/>
                  </a:cubicBezTo>
                  <a:cubicBezTo>
                    <a:pt x="108" y="18"/>
                    <a:pt x="108" y="18"/>
                    <a:pt x="108" y="18"/>
                  </a:cubicBezTo>
                  <a:cubicBezTo>
                    <a:pt x="108" y="20"/>
                    <a:pt x="108" y="22"/>
                    <a:pt x="108" y="23"/>
                  </a:cubicBezTo>
                  <a:cubicBezTo>
                    <a:pt x="107" y="23"/>
                    <a:pt x="106" y="24"/>
                    <a:pt x="105" y="24"/>
                  </a:cubicBezTo>
                  <a:cubicBezTo>
                    <a:pt x="87" y="24"/>
                    <a:pt x="87" y="24"/>
                    <a:pt x="87" y="24"/>
                  </a:cubicBezTo>
                  <a:cubicBezTo>
                    <a:pt x="85" y="24"/>
                    <a:pt x="83" y="24"/>
                    <a:pt x="83" y="23"/>
                  </a:cubicBezTo>
                  <a:cubicBezTo>
                    <a:pt x="83" y="23"/>
                    <a:pt x="82" y="21"/>
                    <a:pt x="82" y="18"/>
                  </a:cubicBezTo>
                  <a:cubicBezTo>
                    <a:pt x="82" y="9"/>
                    <a:pt x="82" y="9"/>
                    <a:pt x="82" y="9"/>
                  </a:cubicBezTo>
                  <a:cubicBezTo>
                    <a:pt x="82" y="5"/>
                    <a:pt x="84" y="3"/>
                    <a:pt x="87" y="3"/>
                  </a:cubicBezTo>
                  <a:cubicBezTo>
                    <a:pt x="88" y="3"/>
                    <a:pt x="88" y="2"/>
                    <a:pt x="88" y="2"/>
                  </a:cubicBezTo>
                  <a:cubicBezTo>
                    <a:pt x="88" y="1"/>
                    <a:pt x="88" y="1"/>
                    <a:pt x="87" y="1"/>
                  </a:cubicBezTo>
                  <a:cubicBezTo>
                    <a:pt x="86" y="1"/>
                    <a:pt x="84" y="1"/>
                    <a:pt x="82" y="1"/>
                  </a:cubicBezTo>
                  <a:cubicBezTo>
                    <a:pt x="79" y="1"/>
                    <a:pt x="77" y="1"/>
                    <a:pt x="76" y="1"/>
                  </a:cubicBezTo>
                  <a:cubicBezTo>
                    <a:pt x="74" y="1"/>
                    <a:pt x="71" y="1"/>
                    <a:pt x="69" y="1"/>
                  </a:cubicBezTo>
                  <a:cubicBezTo>
                    <a:pt x="68" y="1"/>
                    <a:pt x="67" y="1"/>
                    <a:pt x="66" y="1"/>
                  </a:cubicBezTo>
                  <a:cubicBezTo>
                    <a:pt x="66" y="1"/>
                    <a:pt x="65" y="1"/>
                    <a:pt x="65" y="2"/>
                  </a:cubicBezTo>
                  <a:cubicBezTo>
                    <a:pt x="65" y="2"/>
                    <a:pt x="66" y="3"/>
                    <a:pt x="66" y="3"/>
                  </a:cubicBezTo>
                  <a:cubicBezTo>
                    <a:pt x="69" y="3"/>
                    <a:pt x="71" y="4"/>
                    <a:pt x="72" y="5"/>
                  </a:cubicBezTo>
                  <a:cubicBezTo>
                    <a:pt x="73" y="6"/>
                    <a:pt x="73" y="7"/>
                    <a:pt x="73" y="9"/>
                  </a:cubicBezTo>
                  <a:cubicBezTo>
                    <a:pt x="73" y="42"/>
                    <a:pt x="73" y="42"/>
                    <a:pt x="73" y="42"/>
                  </a:cubicBezTo>
                  <a:cubicBezTo>
                    <a:pt x="73" y="44"/>
                    <a:pt x="73" y="44"/>
                    <a:pt x="73" y="44"/>
                  </a:cubicBezTo>
                  <a:cubicBezTo>
                    <a:pt x="73" y="46"/>
                    <a:pt x="73" y="48"/>
                    <a:pt x="72" y="50"/>
                  </a:cubicBezTo>
                  <a:cubicBezTo>
                    <a:pt x="72" y="51"/>
                    <a:pt x="70" y="52"/>
                    <a:pt x="69" y="52"/>
                  </a:cubicBezTo>
                  <a:cubicBezTo>
                    <a:pt x="68" y="52"/>
                    <a:pt x="68" y="53"/>
                    <a:pt x="68" y="53"/>
                  </a:cubicBezTo>
                  <a:cubicBezTo>
                    <a:pt x="68" y="54"/>
                    <a:pt x="68" y="54"/>
                    <a:pt x="69" y="54"/>
                  </a:cubicBezTo>
                  <a:cubicBezTo>
                    <a:pt x="69" y="54"/>
                    <a:pt x="70" y="54"/>
                    <a:pt x="72" y="54"/>
                  </a:cubicBezTo>
                  <a:cubicBezTo>
                    <a:pt x="74" y="54"/>
                    <a:pt x="77" y="54"/>
                    <a:pt x="78" y="54"/>
                  </a:cubicBezTo>
                  <a:cubicBezTo>
                    <a:pt x="81" y="54"/>
                    <a:pt x="84" y="54"/>
                    <a:pt x="87" y="54"/>
                  </a:cubicBezTo>
                  <a:cubicBezTo>
                    <a:pt x="88" y="54"/>
                    <a:pt x="89" y="54"/>
                    <a:pt x="89" y="54"/>
                  </a:cubicBezTo>
                  <a:cubicBezTo>
                    <a:pt x="91" y="54"/>
                    <a:pt x="91" y="54"/>
                    <a:pt x="91" y="53"/>
                  </a:cubicBezTo>
                  <a:cubicBezTo>
                    <a:pt x="91" y="53"/>
                    <a:pt x="91" y="52"/>
                    <a:pt x="90" y="52"/>
                  </a:cubicBezTo>
                  <a:cubicBezTo>
                    <a:pt x="87" y="52"/>
                    <a:pt x="85" y="51"/>
                    <a:pt x="84" y="50"/>
                  </a:cubicBezTo>
                  <a:cubicBezTo>
                    <a:pt x="83" y="48"/>
                    <a:pt x="82" y="46"/>
                    <a:pt x="82" y="42"/>
                  </a:cubicBezTo>
                  <a:cubicBezTo>
                    <a:pt x="82" y="32"/>
                    <a:pt x="82" y="32"/>
                    <a:pt x="82" y="32"/>
                  </a:cubicBezTo>
                  <a:cubicBezTo>
                    <a:pt x="82" y="30"/>
                    <a:pt x="83" y="29"/>
                    <a:pt x="83" y="28"/>
                  </a:cubicBezTo>
                  <a:cubicBezTo>
                    <a:pt x="83" y="28"/>
                    <a:pt x="85" y="28"/>
                    <a:pt x="86" y="28"/>
                  </a:cubicBezTo>
                  <a:cubicBezTo>
                    <a:pt x="105" y="28"/>
                    <a:pt x="105" y="28"/>
                    <a:pt x="105" y="28"/>
                  </a:cubicBezTo>
                  <a:cubicBezTo>
                    <a:pt x="106" y="28"/>
                    <a:pt x="107" y="28"/>
                    <a:pt x="108" y="28"/>
                  </a:cubicBezTo>
                  <a:close/>
                  <a:moveTo>
                    <a:pt x="157" y="8"/>
                  </a:moveTo>
                  <a:cubicBezTo>
                    <a:pt x="157" y="6"/>
                    <a:pt x="157" y="5"/>
                    <a:pt x="159" y="4"/>
                  </a:cubicBezTo>
                  <a:cubicBezTo>
                    <a:pt x="161" y="4"/>
                    <a:pt x="161" y="4"/>
                    <a:pt x="161" y="4"/>
                  </a:cubicBezTo>
                  <a:cubicBezTo>
                    <a:pt x="166" y="4"/>
                    <a:pt x="166" y="4"/>
                    <a:pt x="166" y="4"/>
                  </a:cubicBezTo>
                  <a:cubicBezTo>
                    <a:pt x="170" y="4"/>
                    <a:pt x="173" y="5"/>
                    <a:pt x="175" y="6"/>
                  </a:cubicBezTo>
                  <a:cubicBezTo>
                    <a:pt x="177" y="7"/>
                    <a:pt x="178" y="9"/>
                    <a:pt x="178" y="11"/>
                  </a:cubicBezTo>
                  <a:cubicBezTo>
                    <a:pt x="178" y="13"/>
                    <a:pt x="178" y="13"/>
                    <a:pt x="179" y="13"/>
                  </a:cubicBezTo>
                  <a:cubicBezTo>
                    <a:pt x="180" y="13"/>
                    <a:pt x="180" y="12"/>
                    <a:pt x="180" y="10"/>
                  </a:cubicBezTo>
                  <a:cubicBezTo>
                    <a:pt x="180" y="9"/>
                    <a:pt x="180" y="8"/>
                    <a:pt x="180" y="5"/>
                  </a:cubicBezTo>
                  <a:cubicBezTo>
                    <a:pt x="180" y="4"/>
                    <a:pt x="180" y="3"/>
                    <a:pt x="180" y="2"/>
                  </a:cubicBezTo>
                  <a:cubicBezTo>
                    <a:pt x="180" y="1"/>
                    <a:pt x="179" y="1"/>
                    <a:pt x="179" y="1"/>
                  </a:cubicBezTo>
                  <a:cubicBezTo>
                    <a:pt x="179" y="1"/>
                    <a:pt x="178" y="1"/>
                    <a:pt x="178" y="1"/>
                  </a:cubicBezTo>
                  <a:cubicBezTo>
                    <a:pt x="176" y="1"/>
                    <a:pt x="171" y="1"/>
                    <a:pt x="163" y="1"/>
                  </a:cubicBezTo>
                  <a:cubicBezTo>
                    <a:pt x="148" y="1"/>
                    <a:pt x="148" y="1"/>
                    <a:pt x="148" y="1"/>
                  </a:cubicBezTo>
                  <a:cubicBezTo>
                    <a:pt x="144" y="1"/>
                    <a:pt x="144" y="1"/>
                    <a:pt x="144" y="1"/>
                  </a:cubicBezTo>
                  <a:cubicBezTo>
                    <a:pt x="143" y="1"/>
                    <a:pt x="142" y="1"/>
                    <a:pt x="142" y="1"/>
                  </a:cubicBezTo>
                  <a:cubicBezTo>
                    <a:pt x="141" y="1"/>
                    <a:pt x="141" y="1"/>
                    <a:pt x="141" y="1"/>
                  </a:cubicBezTo>
                  <a:cubicBezTo>
                    <a:pt x="140" y="1"/>
                    <a:pt x="140" y="1"/>
                    <a:pt x="140" y="2"/>
                  </a:cubicBezTo>
                  <a:cubicBezTo>
                    <a:pt x="140" y="2"/>
                    <a:pt x="140" y="3"/>
                    <a:pt x="141" y="3"/>
                  </a:cubicBezTo>
                  <a:cubicBezTo>
                    <a:pt x="144" y="3"/>
                    <a:pt x="145" y="4"/>
                    <a:pt x="146" y="5"/>
                  </a:cubicBezTo>
                  <a:cubicBezTo>
                    <a:pt x="147" y="6"/>
                    <a:pt x="148" y="8"/>
                    <a:pt x="148" y="11"/>
                  </a:cubicBezTo>
                  <a:cubicBezTo>
                    <a:pt x="148" y="42"/>
                    <a:pt x="148" y="42"/>
                    <a:pt x="148" y="42"/>
                  </a:cubicBezTo>
                  <a:cubicBezTo>
                    <a:pt x="148" y="44"/>
                    <a:pt x="148" y="46"/>
                    <a:pt x="147" y="47"/>
                  </a:cubicBezTo>
                  <a:cubicBezTo>
                    <a:pt x="147" y="49"/>
                    <a:pt x="147" y="50"/>
                    <a:pt x="146" y="51"/>
                  </a:cubicBezTo>
                  <a:cubicBezTo>
                    <a:pt x="146" y="51"/>
                    <a:pt x="145" y="52"/>
                    <a:pt x="143" y="52"/>
                  </a:cubicBezTo>
                  <a:cubicBezTo>
                    <a:pt x="143" y="53"/>
                    <a:pt x="142" y="53"/>
                    <a:pt x="142" y="54"/>
                  </a:cubicBezTo>
                  <a:cubicBezTo>
                    <a:pt x="142" y="54"/>
                    <a:pt x="143" y="54"/>
                    <a:pt x="143" y="54"/>
                  </a:cubicBezTo>
                  <a:cubicBezTo>
                    <a:pt x="144" y="54"/>
                    <a:pt x="145" y="54"/>
                    <a:pt x="146" y="54"/>
                  </a:cubicBezTo>
                  <a:cubicBezTo>
                    <a:pt x="149" y="54"/>
                    <a:pt x="152" y="54"/>
                    <a:pt x="154" y="54"/>
                  </a:cubicBezTo>
                  <a:cubicBezTo>
                    <a:pt x="157" y="54"/>
                    <a:pt x="159" y="54"/>
                    <a:pt x="161" y="54"/>
                  </a:cubicBezTo>
                  <a:cubicBezTo>
                    <a:pt x="165" y="55"/>
                    <a:pt x="165" y="55"/>
                    <a:pt x="165" y="55"/>
                  </a:cubicBezTo>
                  <a:cubicBezTo>
                    <a:pt x="167" y="55"/>
                    <a:pt x="169" y="55"/>
                    <a:pt x="171" y="55"/>
                  </a:cubicBezTo>
                  <a:cubicBezTo>
                    <a:pt x="174" y="55"/>
                    <a:pt x="176" y="54"/>
                    <a:pt x="178" y="54"/>
                  </a:cubicBezTo>
                  <a:cubicBezTo>
                    <a:pt x="179" y="53"/>
                    <a:pt x="181" y="51"/>
                    <a:pt x="182" y="49"/>
                  </a:cubicBezTo>
                  <a:cubicBezTo>
                    <a:pt x="183" y="47"/>
                    <a:pt x="184" y="44"/>
                    <a:pt x="184" y="42"/>
                  </a:cubicBezTo>
                  <a:cubicBezTo>
                    <a:pt x="184" y="42"/>
                    <a:pt x="184" y="41"/>
                    <a:pt x="184" y="41"/>
                  </a:cubicBezTo>
                  <a:cubicBezTo>
                    <a:pt x="184" y="41"/>
                    <a:pt x="183" y="41"/>
                    <a:pt x="183" y="41"/>
                  </a:cubicBezTo>
                  <a:cubicBezTo>
                    <a:pt x="183" y="41"/>
                    <a:pt x="183" y="41"/>
                    <a:pt x="183" y="41"/>
                  </a:cubicBezTo>
                  <a:cubicBezTo>
                    <a:pt x="179" y="48"/>
                    <a:pt x="172" y="51"/>
                    <a:pt x="162" y="51"/>
                  </a:cubicBezTo>
                  <a:cubicBezTo>
                    <a:pt x="161" y="51"/>
                    <a:pt x="160" y="51"/>
                    <a:pt x="159" y="50"/>
                  </a:cubicBezTo>
                  <a:cubicBezTo>
                    <a:pt x="159" y="50"/>
                    <a:pt x="158" y="49"/>
                    <a:pt x="158" y="48"/>
                  </a:cubicBezTo>
                  <a:cubicBezTo>
                    <a:pt x="157" y="46"/>
                    <a:pt x="157" y="44"/>
                    <a:pt x="157" y="40"/>
                  </a:cubicBezTo>
                  <a:cubicBezTo>
                    <a:pt x="157" y="37"/>
                    <a:pt x="157" y="37"/>
                    <a:pt x="157" y="37"/>
                  </a:cubicBezTo>
                  <a:cubicBezTo>
                    <a:pt x="157" y="34"/>
                    <a:pt x="157" y="32"/>
                    <a:pt x="157" y="30"/>
                  </a:cubicBezTo>
                  <a:cubicBezTo>
                    <a:pt x="157" y="29"/>
                    <a:pt x="157" y="28"/>
                    <a:pt x="158" y="28"/>
                  </a:cubicBezTo>
                  <a:cubicBezTo>
                    <a:pt x="158" y="28"/>
                    <a:pt x="159" y="28"/>
                    <a:pt x="160" y="28"/>
                  </a:cubicBezTo>
                  <a:cubicBezTo>
                    <a:pt x="163" y="28"/>
                    <a:pt x="163" y="28"/>
                    <a:pt x="163" y="28"/>
                  </a:cubicBezTo>
                  <a:cubicBezTo>
                    <a:pt x="166" y="28"/>
                    <a:pt x="168" y="28"/>
                    <a:pt x="169" y="28"/>
                  </a:cubicBezTo>
                  <a:cubicBezTo>
                    <a:pt x="170" y="28"/>
                    <a:pt x="170" y="28"/>
                    <a:pt x="171" y="29"/>
                  </a:cubicBezTo>
                  <a:cubicBezTo>
                    <a:pt x="172" y="30"/>
                    <a:pt x="173" y="32"/>
                    <a:pt x="173" y="34"/>
                  </a:cubicBezTo>
                  <a:cubicBezTo>
                    <a:pt x="174" y="35"/>
                    <a:pt x="174" y="36"/>
                    <a:pt x="175" y="36"/>
                  </a:cubicBezTo>
                  <a:cubicBezTo>
                    <a:pt x="175" y="35"/>
                    <a:pt x="175" y="35"/>
                    <a:pt x="175" y="35"/>
                  </a:cubicBezTo>
                  <a:cubicBezTo>
                    <a:pt x="175" y="35"/>
                    <a:pt x="175" y="35"/>
                    <a:pt x="175" y="35"/>
                  </a:cubicBezTo>
                  <a:cubicBezTo>
                    <a:pt x="175" y="33"/>
                    <a:pt x="175" y="33"/>
                    <a:pt x="175" y="33"/>
                  </a:cubicBezTo>
                  <a:cubicBezTo>
                    <a:pt x="175" y="31"/>
                    <a:pt x="175" y="29"/>
                    <a:pt x="175" y="27"/>
                  </a:cubicBezTo>
                  <a:cubicBezTo>
                    <a:pt x="175" y="24"/>
                    <a:pt x="175" y="22"/>
                    <a:pt x="175" y="21"/>
                  </a:cubicBezTo>
                  <a:cubicBezTo>
                    <a:pt x="175" y="21"/>
                    <a:pt x="175" y="20"/>
                    <a:pt x="175" y="20"/>
                  </a:cubicBezTo>
                  <a:cubicBezTo>
                    <a:pt x="175" y="19"/>
                    <a:pt x="175" y="18"/>
                    <a:pt x="175" y="18"/>
                  </a:cubicBezTo>
                  <a:cubicBezTo>
                    <a:pt x="175" y="17"/>
                    <a:pt x="175" y="17"/>
                    <a:pt x="174" y="17"/>
                  </a:cubicBezTo>
                  <a:cubicBezTo>
                    <a:pt x="174" y="17"/>
                    <a:pt x="173" y="17"/>
                    <a:pt x="173" y="18"/>
                  </a:cubicBezTo>
                  <a:cubicBezTo>
                    <a:pt x="172" y="20"/>
                    <a:pt x="172" y="20"/>
                    <a:pt x="172" y="20"/>
                  </a:cubicBezTo>
                  <a:cubicBezTo>
                    <a:pt x="171" y="22"/>
                    <a:pt x="169" y="24"/>
                    <a:pt x="166" y="24"/>
                  </a:cubicBezTo>
                  <a:cubicBezTo>
                    <a:pt x="163" y="24"/>
                    <a:pt x="163" y="24"/>
                    <a:pt x="163" y="24"/>
                  </a:cubicBezTo>
                  <a:cubicBezTo>
                    <a:pt x="161" y="24"/>
                    <a:pt x="161" y="24"/>
                    <a:pt x="161" y="24"/>
                  </a:cubicBezTo>
                  <a:cubicBezTo>
                    <a:pt x="160" y="24"/>
                    <a:pt x="160" y="24"/>
                    <a:pt x="160" y="24"/>
                  </a:cubicBezTo>
                  <a:cubicBezTo>
                    <a:pt x="159" y="24"/>
                    <a:pt x="158" y="24"/>
                    <a:pt x="157" y="23"/>
                  </a:cubicBezTo>
                  <a:cubicBezTo>
                    <a:pt x="157" y="22"/>
                    <a:pt x="157" y="21"/>
                    <a:pt x="157" y="18"/>
                  </a:cubicBezTo>
                  <a:cubicBezTo>
                    <a:pt x="157" y="10"/>
                    <a:pt x="157" y="10"/>
                    <a:pt x="157" y="10"/>
                  </a:cubicBezTo>
                  <a:cubicBezTo>
                    <a:pt x="157" y="8"/>
                    <a:pt x="157" y="8"/>
                    <a:pt x="157" y="8"/>
                  </a:cubicBezTo>
                  <a:close/>
                  <a:moveTo>
                    <a:pt x="270" y="2"/>
                  </a:moveTo>
                  <a:cubicBezTo>
                    <a:pt x="270" y="2"/>
                    <a:pt x="271" y="3"/>
                    <a:pt x="272" y="3"/>
                  </a:cubicBezTo>
                  <a:cubicBezTo>
                    <a:pt x="274" y="3"/>
                    <a:pt x="276" y="3"/>
                    <a:pt x="277" y="5"/>
                  </a:cubicBezTo>
                  <a:cubicBezTo>
                    <a:pt x="279" y="6"/>
                    <a:pt x="279" y="8"/>
                    <a:pt x="280" y="10"/>
                  </a:cubicBezTo>
                  <a:cubicBezTo>
                    <a:pt x="280" y="18"/>
                    <a:pt x="280" y="18"/>
                    <a:pt x="280" y="18"/>
                  </a:cubicBezTo>
                  <a:cubicBezTo>
                    <a:pt x="280" y="21"/>
                    <a:pt x="280" y="21"/>
                    <a:pt x="280" y="21"/>
                  </a:cubicBezTo>
                  <a:cubicBezTo>
                    <a:pt x="280" y="29"/>
                    <a:pt x="279" y="34"/>
                    <a:pt x="278" y="38"/>
                  </a:cubicBezTo>
                  <a:cubicBezTo>
                    <a:pt x="278" y="42"/>
                    <a:pt x="276" y="45"/>
                    <a:pt x="274" y="47"/>
                  </a:cubicBezTo>
                  <a:cubicBezTo>
                    <a:pt x="271" y="50"/>
                    <a:pt x="267" y="51"/>
                    <a:pt x="262" y="51"/>
                  </a:cubicBezTo>
                  <a:cubicBezTo>
                    <a:pt x="257" y="51"/>
                    <a:pt x="253" y="50"/>
                    <a:pt x="250" y="47"/>
                  </a:cubicBezTo>
                  <a:cubicBezTo>
                    <a:pt x="248" y="45"/>
                    <a:pt x="246" y="43"/>
                    <a:pt x="246" y="40"/>
                  </a:cubicBezTo>
                  <a:cubicBezTo>
                    <a:pt x="245" y="37"/>
                    <a:pt x="245" y="33"/>
                    <a:pt x="245" y="27"/>
                  </a:cubicBezTo>
                  <a:cubicBezTo>
                    <a:pt x="245" y="20"/>
                    <a:pt x="245" y="20"/>
                    <a:pt x="245" y="20"/>
                  </a:cubicBezTo>
                  <a:cubicBezTo>
                    <a:pt x="245" y="10"/>
                    <a:pt x="245" y="10"/>
                    <a:pt x="245" y="10"/>
                  </a:cubicBezTo>
                  <a:cubicBezTo>
                    <a:pt x="245" y="7"/>
                    <a:pt x="246" y="6"/>
                    <a:pt x="246" y="5"/>
                  </a:cubicBezTo>
                  <a:cubicBezTo>
                    <a:pt x="247" y="4"/>
                    <a:pt x="248" y="3"/>
                    <a:pt x="249" y="3"/>
                  </a:cubicBezTo>
                  <a:cubicBezTo>
                    <a:pt x="250" y="3"/>
                    <a:pt x="251" y="3"/>
                    <a:pt x="251" y="3"/>
                  </a:cubicBezTo>
                  <a:cubicBezTo>
                    <a:pt x="251" y="2"/>
                    <a:pt x="251" y="2"/>
                    <a:pt x="251" y="2"/>
                  </a:cubicBezTo>
                  <a:cubicBezTo>
                    <a:pt x="251" y="1"/>
                    <a:pt x="251" y="1"/>
                    <a:pt x="249" y="1"/>
                  </a:cubicBezTo>
                  <a:cubicBezTo>
                    <a:pt x="249" y="1"/>
                    <a:pt x="248" y="1"/>
                    <a:pt x="247" y="1"/>
                  </a:cubicBezTo>
                  <a:cubicBezTo>
                    <a:pt x="244" y="1"/>
                    <a:pt x="241" y="1"/>
                    <a:pt x="238" y="1"/>
                  </a:cubicBezTo>
                  <a:cubicBezTo>
                    <a:pt x="236" y="1"/>
                    <a:pt x="234" y="1"/>
                    <a:pt x="231" y="1"/>
                  </a:cubicBezTo>
                  <a:cubicBezTo>
                    <a:pt x="230" y="1"/>
                    <a:pt x="229" y="1"/>
                    <a:pt x="229" y="1"/>
                  </a:cubicBezTo>
                  <a:cubicBezTo>
                    <a:pt x="228" y="1"/>
                    <a:pt x="228" y="1"/>
                    <a:pt x="228" y="2"/>
                  </a:cubicBezTo>
                  <a:cubicBezTo>
                    <a:pt x="228" y="2"/>
                    <a:pt x="228" y="3"/>
                    <a:pt x="229" y="3"/>
                  </a:cubicBezTo>
                  <a:cubicBezTo>
                    <a:pt x="231" y="3"/>
                    <a:pt x="232" y="3"/>
                    <a:pt x="233" y="4"/>
                  </a:cubicBezTo>
                  <a:cubicBezTo>
                    <a:pt x="235" y="5"/>
                    <a:pt x="235" y="5"/>
                    <a:pt x="236" y="6"/>
                  </a:cubicBezTo>
                  <a:cubicBezTo>
                    <a:pt x="236" y="7"/>
                    <a:pt x="236" y="8"/>
                    <a:pt x="236" y="10"/>
                  </a:cubicBezTo>
                  <a:cubicBezTo>
                    <a:pt x="236" y="17"/>
                    <a:pt x="236" y="17"/>
                    <a:pt x="236" y="17"/>
                  </a:cubicBezTo>
                  <a:cubicBezTo>
                    <a:pt x="236" y="32"/>
                    <a:pt x="236" y="32"/>
                    <a:pt x="236" y="32"/>
                  </a:cubicBezTo>
                  <a:cubicBezTo>
                    <a:pt x="236" y="41"/>
                    <a:pt x="238" y="48"/>
                    <a:pt x="243" y="51"/>
                  </a:cubicBezTo>
                  <a:cubicBezTo>
                    <a:pt x="247" y="54"/>
                    <a:pt x="252" y="55"/>
                    <a:pt x="259" y="55"/>
                  </a:cubicBezTo>
                  <a:cubicBezTo>
                    <a:pt x="268" y="55"/>
                    <a:pt x="275" y="52"/>
                    <a:pt x="279" y="46"/>
                  </a:cubicBezTo>
                  <a:cubicBezTo>
                    <a:pt x="280" y="44"/>
                    <a:pt x="281" y="40"/>
                    <a:pt x="282" y="36"/>
                  </a:cubicBezTo>
                  <a:cubicBezTo>
                    <a:pt x="283" y="31"/>
                    <a:pt x="283" y="25"/>
                    <a:pt x="283" y="17"/>
                  </a:cubicBezTo>
                  <a:cubicBezTo>
                    <a:pt x="283" y="13"/>
                    <a:pt x="283" y="13"/>
                    <a:pt x="283" y="13"/>
                  </a:cubicBezTo>
                  <a:cubicBezTo>
                    <a:pt x="283" y="9"/>
                    <a:pt x="283" y="9"/>
                    <a:pt x="283" y="9"/>
                  </a:cubicBezTo>
                  <a:cubicBezTo>
                    <a:pt x="283" y="5"/>
                    <a:pt x="284" y="3"/>
                    <a:pt x="286" y="3"/>
                  </a:cubicBezTo>
                  <a:cubicBezTo>
                    <a:pt x="288" y="3"/>
                    <a:pt x="288" y="3"/>
                    <a:pt x="288" y="3"/>
                  </a:cubicBezTo>
                  <a:cubicBezTo>
                    <a:pt x="288" y="2"/>
                    <a:pt x="289" y="2"/>
                    <a:pt x="289" y="2"/>
                  </a:cubicBezTo>
                  <a:cubicBezTo>
                    <a:pt x="289" y="1"/>
                    <a:pt x="288" y="1"/>
                    <a:pt x="288" y="1"/>
                  </a:cubicBezTo>
                  <a:cubicBezTo>
                    <a:pt x="287" y="1"/>
                    <a:pt x="287" y="1"/>
                    <a:pt x="286" y="1"/>
                  </a:cubicBezTo>
                  <a:cubicBezTo>
                    <a:pt x="285" y="1"/>
                    <a:pt x="284" y="1"/>
                    <a:pt x="283" y="1"/>
                  </a:cubicBezTo>
                  <a:cubicBezTo>
                    <a:pt x="279" y="1"/>
                    <a:pt x="279" y="1"/>
                    <a:pt x="279" y="1"/>
                  </a:cubicBezTo>
                  <a:cubicBezTo>
                    <a:pt x="275" y="1"/>
                    <a:pt x="275" y="1"/>
                    <a:pt x="275" y="1"/>
                  </a:cubicBezTo>
                  <a:cubicBezTo>
                    <a:pt x="273" y="1"/>
                    <a:pt x="272" y="1"/>
                    <a:pt x="272" y="1"/>
                  </a:cubicBezTo>
                  <a:cubicBezTo>
                    <a:pt x="272" y="1"/>
                    <a:pt x="271" y="1"/>
                    <a:pt x="271" y="1"/>
                  </a:cubicBezTo>
                  <a:cubicBezTo>
                    <a:pt x="271" y="1"/>
                    <a:pt x="270" y="1"/>
                    <a:pt x="270" y="2"/>
                  </a:cubicBezTo>
                  <a:cubicBezTo>
                    <a:pt x="270" y="2"/>
                    <a:pt x="270" y="2"/>
                    <a:pt x="270" y="2"/>
                  </a:cubicBezTo>
                  <a:close/>
                  <a:moveTo>
                    <a:pt x="325" y="8"/>
                  </a:moveTo>
                  <a:cubicBezTo>
                    <a:pt x="322" y="4"/>
                    <a:pt x="322" y="4"/>
                    <a:pt x="322" y="4"/>
                  </a:cubicBezTo>
                  <a:cubicBezTo>
                    <a:pt x="321" y="3"/>
                    <a:pt x="320" y="2"/>
                    <a:pt x="320" y="1"/>
                  </a:cubicBezTo>
                  <a:cubicBezTo>
                    <a:pt x="319" y="1"/>
                    <a:pt x="318" y="1"/>
                    <a:pt x="318" y="1"/>
                  </a:cubicBezTo>
                  <a:cubicBezTo>
                    <a:pt x="317" y="1"/>
                    <a:pt x="316" y="1"/>
                    <a:pt x="315" y="1"/>
                  </a:cubicBezTo>
                  <a:cubicBezTo>
                    <a:pt x="313" y="1"/>
                    <a:pt x="311" y="1"/>
                    <a:pt x="309" y="1"/>
                  </a:cubicBezTo>
                  <a:cubicBezTo>
                    <a:pt x="307" y="1"/>
                    <a:pt x="307" y="1"/>
                    <a:pt x="307" y="1"/>
                  </a:cubicBezTo>
                  <a:cubicBezTo>
                    <a:pt x="305" y="1"/>
                    <a:pt x="305" y="1"/>
                    <a:pt x="305" y="1"/>
                  </a:cubicBezTo>
                  <a:cubicBezTo>
                    <a:pt x="304" y="1"/>
                    <a:pt x="303" y="1"/>
                    <a:pt x="303" y="2"/>
                  </a:cubicBezTo>
                  <a:cubicBezTo>
                    <a:pt x="303" y="3"/>
                    <a:pt x="304" y="3"/>
                    <a:pt x="305" y="3"/>
                  </a:cubicBezTo>
                  <a:cubicBezTo>
                    <a:pt x="310" y="4"/>
                    <a:pt x="313" y="8"/>
                    <a:pt x="313" y="16"/>
                  </a:cubicBezTo>
                  <a:cubicBezTo>
                    <a:pt x="313" y="33"/>
                    <a:pt x="313" y="33"/>
                    <a:pt x="313" y="33"/>
                  </a:cubicBezTo>
                  <a:cubicBezTo>
                    <a:pt x="313" y="42"/>
                    <a:pt x="313" y="42"/>
                    <a:pt x="313" y="42"/>
                  </a:cubicBezTo>
                  <a:cubicBezTo>
                    <a:pt x="313" y="45"/>
                    <a:pt x="313" y="47"/>
                    <a:pt x="312" y="49"/>
                  </a:cubicBezTo>
                  <a:cubicBezTo>
                    <a:pt x="311" y="51"/>
                    <a:pt x="310" y="52"/>
                    <a:pt x="308" y="52"/>
                  </a:cubicBezTo>
                  <a:cubicBezTo>
                    <a:pt x="307" y="53"/>
                    <a:pt x="307" y="53"/>
                    <a:pt x="307" y="54"/>
                  </a:cubicBezTo>
                  <a:cubicBezTo>
                    <a:pt x="307" y="54"/>
                    <a:pt x="307" y="55"/>
                    <a:pt x="308" y="55"/>
                  </a:cubicBezTo>
                  <a:cubicBezTo>
                    <a:pt x="308" y="55"/>
                    <a:pt x="309" y="54"/>
                    <a:pt x="310" y="54"/>
                  </a:cubicBezTo>
                  <a:cubicBezTo>
                    <a:pt x="312" y="54"/>
                    <a:pt x="314" y="54"/>
                    <a:pt x="317" y="54"/>
                  </a:cubicBezTo>
                  <a:cubicBezTo>
                    <a:pt x="319" y="54"/>
                    <a:pt x="322" y="54"/>
                    <a:pt x="324" y="54"/>
                  </a:cubicBezTo>
                  <a:cubicBezTo>
                    <a:pt x="325" y="54"/>
                    <a:pt x="325" y="54"/>
                    <a:pt x="325" y="54"/>
                  </a:cubicBezTo>
                  <a:cubicBezTo>
                    <a:pt x="326" y="54"/>
                    <a:pt x="327" y="54"/>
                    <a:pt x="327" y="53"/>
                  </a:cubicBezTo>
                  <a:cubicBezTo>
                    <a:pt x="327" y="53"/>
                    <a:pt x="326" y="52"/>
                    <a:pt x="325" y="52"/>
                  </a:cubicBezTo>
                  <a:cubicBezTo>
                    <a:pt x="321" y="52"/>
                    <a:pt x="319" y="50"/>
                    <a:pt x="318" y="47"/>
                  </a:cubicBezTo>
                  <a:cubicBezTo>
                    <a:pt x="317" y="45"/>
                    <a:pt x="317" y="39"/>
                    <a:pt x="317" y="31"/>
                  </a:cubicBezTo>
                  <a:cubicBezTo>
                    <a:pt x="317" y="16"/>
                    <a:pt x="317" y="16"/>
                    <a:pt x="317" y="16"/>
                  </a:cubicBezTo>
                  <a:cubicBezTo>
                    <a:pt x="317" y="15"/>
                    <a:pt x="317" y="15"/>
                    <a:pt x="317" y="15"/>
                  </a:cubicBezTo>
                  <a:cubicBezTo>
                    <a:pt x="317" y="14"/>
                    <a:pt x="317" y="13"/>
                    <a:pt x="318" y="13"/>
                  </a:cubicBezTo>
                  <a:cubicBezTo>
                    <a:pt x="318" y="13"/>
                    <a:pt x="318" y="14"/>
                    <a:pt x="319" y="14"/>
                  </a:cubicBezTo>
                  <a:cubicBezTo>
                    <a:pt x="354" y="54"/>
                    <a:pt x="354" y="54"/>
                    <a:pt x="354" y="54"/>
                  </a:cubicBezTo>
                  <a:cubicBezTo>
                    <a:pt x="355" y="54"/>
                    <a:pt x="355" y="54"/>
                    <a:pt x="356" y="54"/>
                  </a:cubicBezTo>
                  <a:cubicBezTo>
                    <a:pt x="356" y="54"/>
                    <a:pt x="356" y="54"/>
                    <a:pt x="356" y="53"/>
                  </a:cubicBezTo>
                  <a:cubicBezTo>
                    <a:pt x="356" y="49"/>
                    <a:pt x="356" y="49"/>
                    <a:pt x="356" y="49"/>
                  </a:cubicBezTo>
                  <a:cubicBezTo>
                    <a:pt x="356" y="46"/>
                    <a:pt x="356" y="46"/>
                    <a:pt x="356" y="46"/>
                  </a:cubicBezTo>
                  <a:cubicBezTo>
                    <a:pt x="356" y="41"/>
                    <a:pt x="356" y="41"/>
                    <a:pt x="356" y="41"/>
                  </a:cubicBezTo>
                  <a:cubicBezTo>
                    <a:pt x="356" y="38"/>
                    <a:pt x="356" y="38"/>
                    <a:pt x="356" y="38"/>
                  </a:cubicBezTo>
                  <a:cubicBezTo>
                    <a:pt x="357" y="14"/>
                    <a:pt x="357" y="14"/>
                    <a:pt x="357" y="14"/>
                  </a:cubicBezTo>
                  <a:cubicBezTo>
                    <a:pt x="357" y="12"/>
                    <a:pt x="357" y="12"/>
                    <a:pt x="357" y="12"/>
                  </a:cubicBezTo>
                  <a:cubicBezTo>
                    <a:pt x="357" y="6"/>
                    <a:pt x="359" y="3"/>
                    <a:pt x="362" y="3"/>
                  </a:cubicBezTo>
                  <a:cubicBezTo>
                    <a:pt x="363" y="3"/>
                    <a:pt x="363" y="2"/>
                    <a:pt x="363" y="2"/>
                  </a:cubicBezTo>
                  <a:cubicBezTo>
                    <a:pt x="363" y="1"/>
                    <a:pt x="363" y="1"/>
                    <a:pt x="362" y="1"/>
                  </a:cubicBezTo>
                  <a:cubicBezTo>
                    <a:pt x="362" y="1"/>
                    <a:pt x="361" y="1"/>
                    <a:pt x="361" y="1"/>
                  </a:cubicBezTo>
                  <a:cubicBezTo>
                    <a:pt x="357" y="1"/>
                    <a:pt x="354" y="1"/>
                    <a:pt x="352" y="1"/>
                  </a:cubicBezTo>
                  <a:cubicBezTo>
                    <a:pt x="351" y="1"/>
                    <a:pt x="350" y="1"/>
                    <a:pt x="349" y="1"/>
                  </a:cubicBezTo>
                  <a:cubicBezTo>
                    <a:pt x="347" y="1"/>
                    <a:pt x="345" y="1"/>
                    <a:pt x="344" y="1"/>
                  </a:cubicBezTo>
                  <a:cubicBezTo>
                    <a:pt x="344" y="1"/>
                    <a:pt x="343" y="1"/>
                    <a:pt x="343" y="2"/>
                  </a:cubicBezTo>
                  <a:cubicBezTo>
                    <a:pt x="343" y="2"/>
                    <a:pt x="344" y="3"/>
                    <a:pt x="345" y="3"/>
                  </a:cubicBezTo>
                  <a:cubicBezTo>
                    <a:pt x="348" y="3"/>
                    <a:pt x="351" y="4"/>
                    <a:pt x="352" y="6"/>
                  </a:cubicBezTo>
                  <a:cubicBezTo>
                    <a:pt x="353" y="8"/>
                    <a:pt x="354" y="13"/>
                    <a:pt x="354" y="19"/>
                  </a:cubicBezTo>
                  <a:cubicBezTo>
                    <a:pt x="354" y="24"/>
                    <a:pt x="354" y="29"/>
                    <a:pt x="353" y="35"/>
                  </a:cubicBezTo>
                  <a:cubicBezTo>
                    <a:pt x="353" y="37"/>
                    <a:pt x="353" y="37"/>
                    <a:pt x="352" y="37"/>
                  </a:cubicBezTo>
                  <a:cubicBezTo>
                    <a:pt x="352" y="37"/>
                    <a:pt x="351" y="36"/>
                    <a:pt x="349" y="34"/>
                  </a:cubicBezTo>
                  <a:cubicBezTo>
                    <a:pt x="348" y="33"/>
                    <a:pt x="348" y="33"/>
                    <a:pt x="348" y="33"/>
                  </a:cubicBezTo>
                  <a:cubicBezTo>
                    <a:pt x="327" y="10"/>
                    <a:pt x="327" y="10"/>
                    <a:pt x="327" y="10"/>
                  </a:cubicBezTo>
                  <a:cubicBezTo>
                    <a:pt x="327" y="10"/>
                    <a:pt x="326" y="9"/>
                    <a:pt x="325" y="8"/>
                  </a:cubicBezTo>
                  <a:cubicBezTo>
                    <a:pt x="325" y="8"/>
                    <a:pt x="325" y="8"/>
                    <a:pt x="325" y="8"/>
                  </a:cubicBezTo>
                  <a:close/>
                  <a:moveTo>
                    <a:pt x="396" y="9"/>
                  </a:moveTo>
                  <a:cubicBezTo>
                    <a:pt x="396" y="7"/>
                    <a:pt x="396" y="5"/>
                    <a:pt x="397" y="5"/>
                  </a:cubicBezTo>
                  <a:cubicBezTo>
                    <a:pt x="397" y="4"/>
                    <a:pt x="398" y="3"/>
                    <a:pt x="400" y="3"/>
                  </a:cubicBezTo>
                  <a:cubicBezTo>
                    <a:pt x="401" y="3"/>
                    <a:pt x="401" y="3"/>
                    <a:pt x="401" y="3"/>
                  </a:cubicBezTo>
                  <a:cubicBezTo>
                    <a:pt x="401" y="3"/>
                    <a:pt x="401" y="2"/>
                    <a:pt x="401" y="2"/>
                  </a:cubicBezTo>
                  <a:cubicBezTo>
                    <a:pt x="401" y="1"/>
                    <a:pt x="401" y="1"/>
                    <a:pt x="400" y="1"/>
                  </a:cubicBezTo>
                  <a:cubicBezTo>
                    <a:pt x="399" y="1"/>
                    <a:pt x="397" y="1"/>
                    <a:pt x="394" y="1"/>
                  </a:cubicBezTo>
                  <a:cubicBezTo>
                    <a:pt x="391" y="1"/>
                    <a:pt x="391" y="1"/>
                    <a:pt x="391" y="1"/>
                  </a:cubicBezTo>
                  <a:cubicBezTo>
                    <a:pt x="389" y="1"/>
                    <a:pt x="387" y="2"/>
                    <a:pt x="386" y="2"/>
                  </a:cubicBezTo>
                  <a:cubicBezTo>
                    <a:pt x="383" y="2"/>
                    <a:pt x="382" y="1"/>
                    <a:pt x="381" y="1"/>
                  </a:cubicBezTo>
                  <a:cubicBezTo>
                    <a:pt x="380" y="1"/>
                    <a:pt x="379" y="1"/>
                    <a:pt x="379" y="1"/>
                  </a:cubicBezTo>
                  <a:cubicBezTo>
                    <a:pt x="378" y="1"/>
                    <a:pt x="378" y="1"/>
                    <a:pt x="378" y="2"/>
                  </a:cubicBezTo>
                  <a:cubicBezTo>
                    <a:pt x="378" y="2"/>
                    <a:pt x="378" y="3"/>
                    <a:pt x="378" y="3"/>
                  </a:cubicBezTo>
                  <a:cubicBezTo>
                    <a:pt x="379" y="3"/>
                    <a:pt x="380" y="3"/>
                    <a:pt x="381" y="4"/>
                  </a:cubicBezTo>
                  <a:cubicBezTo>
                    <a:pt x="383" y="4"/>
                    <a:pt x="385" y="5"/>
                    <a:pt x="386" y="6"/>
                  </a:cubicBezTo>
                  <a:cubicBezTo>
                    <a:pt x="386" y="7"/>
                    <a:pt x="387" y="8"/>
                    <a:pt x="387" y="11"/>
                  </a:cubicBezTo>
                  <a:cubicBezTo>
                    <a:pt x="387" y="42"/>
                    <a:pt x="387" y="42"/>
                    <a:pt x="387" y="42"/>
                  </a:cubicBezTo>
                  <a:cubicBezTo>
                    <a:pt x="387" y="45"/>
                    <a:pt x="387" y="45"/>
                    <a:pt x="387" y="45"/>
                  </a:cubicBezTo>
                  <a:cubicBezTo>
                    <a:pt x="387" y="47"/>
                    <a:pt x="386" y="49"/>
                    <a:pt x="386" y="50"/>
                  </a:cubicBezTo>
                  <a:cubicBezTo>
                    <a:pt x="385" y="51"/>
                    <a:pt x="384" y="52"/>
                    <a:pt x="382" y="52"/>
                  </a:cubicBezTo>
                  <a:cubicBezTo>
                    <a:pt x="381" y="53"/>
                    <a:pt x="381" y="53"/>
                    <a:pt x="381" y="53"/>
                  </a:cubicBezTo>
                  <a:cubicBezTo>
                    <a:pt x="381" y="54"/>
                    <a:pt x="381" y="54"/>
                    <a:pt x="381" y="54"/>
                  </a:cubicBezTo>
                  <a:cubicBezTo>
                    <a:pt x="381" y="54"/>
                    <a:pt x="382" y="54"/>
                    <a:pt x="382" y="54"/>
                  </a:cubicBezTo>
                  <a:cubicBezTo>
                    <a:pt x="383" y="54"/>
                    <a:pt x="384" y="54"/>
                    <a:pt x="385" y="54"/>
                  </a:cubicBezTo>
                  <a:cubicBezTo>
                    <a:pt x="386" y="54"/>
                    <a:pt x="389" y="54"/>
                    <a:pt x="391" y="54"/>
                  </a:cubicBezTo>
                  <a:cubicBezTo>
                    <a:pt x="393" y="54"/>
                    <a:pt x="396" y="54"/>
                    <a:pt x="399" y="54"/>
                  </a:cubicBezTo>
                  <a:cubicBezTo>
                    <a:pt x="401" y="54"/>
                    <a:pt x="402" y="54"/>
                    <a:pt x="402" y="54"/>
                  </a:cubicBezTo>
                  <a:cubicBezTo>
                    <a:pt x="404" y="54"/>
                    <a:pt x="405" y="54"/>
                    <a:pt x="405" y="53"/>
                  </a:cubicBezTo>
                  <a:cubicBezTo>
                    <a:pt x="405" y="53"/>
                    <a:pt x="404" y="52"/>
                    <a:pt x="403" y="52"/>
                  </a:cubicBezTo>
                  <a:cubicBezTo>
                    <a:pt x="401" y="52"/>
                    <a:pt x="400" y="52"/>
                    <a:pt x="398" y="51"/>
                  </a:cubicBezTo>
                  <a:cubicBezTo>
                    <a:pt x="397" y="49"/>
                    <a:pt x="396" y="48"/>
                    <a:pt x="396" y="46"/>
                  </a:cubicBezTo>
                  <a:cubicBezTo>
                    <a:pt x="396" y="42"/>
                    <a:pt x="396" y="42"/>
                    <a:pt x="396" y="42"/>
                  </a:cubicBezTo>
                  <a:cubicBezTo>
                    <a:pt x="396" y="9"/>
                    <a:pt x="396" y="9"/>
                    <a:pt x="396" y="9"/>
                  </a:cubicBezTo>
                  <a:close/>
                  <a:moveTo>
                    <a:pt x="434" y="6"/>
                  </a:moveTo>
                  <a:cubicBezTo>
                    <a:pt x="434" y="4"/>
                    <a:pt x="435" y="3"/>
                    <a:pt x="437" y="3"/>
                  </a:cubicBezTo>
                  <a:cubicBezTo>
                    <a:pt x="438" y="3"/>
                    <a:pt x="438" y="2"/>
                    <a:pt x="438" y="2"/>
                  </a:cubicBezTo>
                  <a:cubicBezTo>
                    <a:pt x="438" y="1"/>
                    <a:pt x="438" y="1"/>
                    <a:pt x="437" y="1"/>
                  </a:cubicBezTo>
                  <a:cubicBezTo>
                    <a:pt x="437" y="1"/>
                    <a:pt x="436" y="1"/>
                    <a:pt x="434" y="1"/>
                  </a:cubicBezTo>
                  <a:cubicBezTo>
                    <a:pt x="430" y="1"/>
                    <a:pt x="430" y="1"/>
                    <a:pt x="430" y="1"/>
                  </a:cubicBezTo>
                  <a:cubicBezTo>
                    <a:pt x="423" y="1"/>
                    <a:pt x="423" y="1"/>
                    <a:pt x="423" y="1"/>
                  </a:cubicBezTo>
                  <a:cubicBezTo>
                    <a:pt x="422" y="1"/>
                    <a:pt x="420" y="1"/>
                    <a:pt x="419" y="1"/>
                  </a:cubicBezTo>
                  <a:cubicBezTo>
                    <a:pt x="418" y="1"/>
                    <a:pt x="418" y="1"/>
                    <a:pt x="418" y="1"/>
                  </a:cubicBezTo>
                  <a:cubicBezTo>
                    <a:pt x="417" y="1"/>
                    <a:pt x="417" y="1"/>
                    <a:pt x="417" y="2"/>
                  </a:cubicBezTo>
                  <a:cubicBezTo>
                    <a:pt x="417" y="2"/>
                    <a:pt x="417" y="3"/>
                    <a:pt x="418" y="3"/>
                  </a:cubicBezTo>
                  <a:cubicBezTo>
                    <a:pt x="420" y="3"/>
                    <a:pt x="421" y="4"/>
                    <a:pt x="422" y="6"/>
                  </a:cubicBezTo>
                  <a:cubicBezTo>
                    <a:pt x="423" y="7"/>
                    <a:pt x="425" y="10"/>
                    <a:pt x="427" y="15"/>
                  </a:cubicBezTo>
                  <a:cubicBezTo>
                    <a:pt x="428" y="19"/>
                    <a:pt x="430" y="24"/>
                    <a:pt x="432" y="29"/>
                  </a:cubicBezTo>
                  <a:cubicBezTo>
                    <a:pt x="442" y="50"/>
                    <a:pt x="442" y="50"/>
                    <a:pt x="442" y="50"/>
                  </a:cubicBezTo>
                  <a:cubicBezTo>
                    <a:pt x="442" y="52"/>
                    <a:pt x="442" y="52"/>
                    <a:pt x="442" y="52"/>
                  </a:cubicBezTo>
                  <a:cubicBezTo>
                    <a:pt x="443" y="54"/>
                    <a:pt x="443" y="54"/>
                    <a:pt x="443" y="54"/>
                  </a:cubicBezTo>
                  <a:cubicBezTo>
                    <a:pt x="444" y="55"/>
                    <a:pt x="444" y="55"/>
                    <a:pt x="445" y="55"/>
                  </a:cubicBezTo>
                  <a:cubicBezTo>
                    <a:pt x="445" y="55"/>
                    <a:pt x="446" y="55"/>
                    <a:pt x="446" y="53"/>
                  </a:cubicBezTo>
                  <a:cubicBezTo>
                    <a:pt x="447" y="53"/>
                    <a:pt x="447" y="51"/>
                    <a:pt x="449" y="48"/>
                  </a:cubicBezTo>
                  <a:cubicBezTo>
                    <a:pt x="449" y="48"/>
                    <a:pt x="450" y="46"/>
                    <a:pt x="452" y="41"/>
                  </a:cubicBezTo>
                  <a:cubicBezTo>
                    <a:pt x="459" y="26"/>
                    <a:pt x="459" y="26"/>
                    <a:pt x="459" y="26"/>
                  </a:cubicBezTo>
                  <a:cubicBezTo>
                    <a:pt x="465" y="13"/>
                    <a:pt x="465" y="13"/>
                    <a:pt x="465" y="13"/>
                  </a:cubicBezTo>
                  <a:cubicBezTo>
                    <a:pt x="466" y="9"/>
                    <a:pt x="468" y="6"/>
                    <a:pt x="469" y="5"/>
                  </a:cubicBezTo>
                  <a:cubicBezTo>
                    <a:pt x="470" y="4"/>
                    <a:pt x="471" y="3"/>
                    <a:pt x="472" y="3"/>
                  </a:cubicBezTo>
                  <a:cubicBezTo>
                    <a:pt x="473" y="2"/>
                    <a:pt x="474" y="2"/>
                    <a:pt x="474" y="1"/>
                  </a:cubicBezTo>
                  <a:cubicBezTo>
                    <a:pt x="474" y="1"/>
                    <a:pt x="473" y="0"/>
                    <a:pt x="473" y="0"/>
                  </a:cubicBezTo>
                  <a:cubicBezTo>
                    <a:pt x="473" y="0"/>
                    <a:pt x="472" y="1"/>
                    <a:pt x="471" y="1"/>
                  </a:cubicBezTo>
                  <a:cubicBezTo>
                    <a:pt x="470" y="1"/>
                    <a:pt x="468" y="1"/>
                    <a:pt x="465" y="1"/>
                  </a:cubicBezTo>
                  <a:cubicBezTo>
                    <a:pt x="464" y="1"/>
                    <a:pt x="463" y="1"/>
                    <a:pt x="461" y="1"/>
                  </a:cubicBezTo>
                  <a:cubicBezTo>
                    <a:pt x="457" y="1"/>
                    <a:pt x="457" y="1"/>
                    <a:pt x="457" y="1"/>
                  </a:cubicBezTo>
                  <a:cubicBezTo>
                    <a:pt x="456" y="1"/>
                    <a:pt x="455" y="1"/>
                    <a:pt x="455" y="1"/>
                  </a:cubicBezTo>
                  <a:cubicBezTo>
                    <a:pt x="454" y="1"/>
                    <a:pt x="454" y="1"/>
                    <a:pt x="454" y="2"/>
                  </a:cubicBezTo>
                  <a:cubicBezTo>
                    <a:pt x="454" y="2"/>
                    <a:pt x="455" y="2"/>
                    <a:pt x="455" y="3"/>
                  </a:cubicBezTo>
                  <a:cubicBezTo>
                    <a:pt x="458" y="3"/>
                    <a:pt x="459" y="4"/>
                    <a:pt x="460" y="5"/>
                  </a:cubicBezTo>
                  <a:cubicBezTo>
                    <a:pt x="461" y="6"/>
                    <a:pt x="462" y="7"/>
                    <a:pt x="462" y="9"/>
                  </a:cubicBezTo>
                  <a:cubicBezTo>
                    <a:pt x="462" y="11"/>
                    <a:pt x="461" y="16"/>
                    <a:pt x="458" y="22"/>
                  </a:cubicBezTo>
                  <a:cubicBezTo>
                    <a:pt x="449" y="42"/>
                    <a:pt x="449" y="42"/>
                    <a:pt x="449" y="42"/>
                  </a:cubicBezTo>
                  <a:cubicBezTo>
                    <a:pt x="449" y="42"/>
                    <a:pt x="448" y="43"/>
                    <a:pt x="448" y="43"/>
                  </a:cubicBezTo>
                  <a:cubicBezTo>
                    <a:pt x="448" y="43"/>
                    <a:pt x="447" y="42"/>
                    <a:pt x="447" y="41"/>
                  </a:cubicBezTo>
                  <a:cubicBezTo>
                    <a:pt x="438" y="20"/>
                    <a:pt x="438" y="20"/>
                    <a:pt x="438" y="20"/>
                  </a:cubicBezTo>
                  <a:cubicBezTo>
                    <a:pt x="435" y="13"/>
                    <a:pt x="434" y="9"/>
                    <a:pt x="434" y="6"/>
                  </a:cubicBezTo>
                  <a:cubicBezTo>
                    <a:pt x="434" y="6"/>
                    <a:pt x="434" y="6"/>
                    <a:pt x="434" y="6"/>
                  </a:cubicBezTo>
                  <a:close/>
                  <a:moveTo>
                    <a:pt x="505" y="8"/>
                  </a:moveTo>
                  <a:cubicBezTo>
                    <a:pt x="505" y="6"/>
                    <a:pt x="505" y="5"/>
                    <a:pt x="507" y="4"/>
                  </a:cubicBezTo>
                  <a:cubicBezTo>
                    <a:pt x="509" y="4"/>
                    <a:pt x="509" y="4"/>
                    <a:pt x="509" y="4"/>
                  </a:cubicBezTo>
                  <a:cubicBezTo>
                    <a:pt x="514" y="4"/>
                    <a:pt x="514" y="4"/>
                    <a:pt x="514" y="4"/>
                  </a:cubicBezTo>
                  <a:cubicBezTo>
                    <a:pt x="518" y="4"/>
                    <a:pt x="521" y="5"/>
                    <a:pt x="523" y="6"/>
                  </a:cubicBezTo>
                  <a:cubicBezTo>
                    <a:pt x="525" y="7"/>
                    <a:pt x="526" y="9"/>
                    <a:pt x="526" y="11"/>
                  </a:cubicBezTo>
                  <a:cubicBezTo>
                    <a:pt x="526" y="13"/>
                    <a:pt x="526" y="13"/>
                    <a:pt x="527" y="13"/>
                  </a:cubicBezTo>
                  <a:cubicBezTo>
                    <a:pt x="528" y="13"/>
                    <a:pt x="528" y="12"/>
                    <a:pt x="528" y="10"/>
                  </a:cubicBezTo>
                  <a:cubicBezTo>
                    <a:pt x="528" y="9"/>
                    <a:pt x="528" y="8"/>
                    <a:pt x="528" y="5"/>
                  </a:cubicBezTo>
                  <a:cubicBezTo>
                    <a:pt x="528" y="4"/>
                    <a:pt x="528" y="3"/>
                    <a:pt x="528" y="2"/>
                  </a:cubicBezTo>
                  <a:cubicBezTo>
                    <a:pt x="528" y="1"/>
                    <a:pt x="527" y="1"/>
                    <a:pt x="527" y="1"/>
                  </a:cubicBezTo>
                  <a:cubicBezTo>
                    <a:pt x="527" y="1"/>
                    <a:pt x="526" y="1"/>
                    <a:pt x="526" y="1"/>
                  </a:cubicBezTo>
                  <a:cubicBezTo>
                    <a:pt x="524" y="1"/>
                    <a:pt x="519" y="1"/>
                    <a:pt x="510" y="1"/>
                  </a:cubicBezTo>
                  <a:cubicBezTo>
                    <a:pt x="496" y="1"/>
                    <a:pt x="496" y="1"/>
                    <a:pt x="496" y="1"/>
                  </a:cubicBezTo>
                  <a:cubicBezTo>
                    <a:pt x="492" y="1"/>
                    <a:pt x="492" y="1"/>
                    <a:pt x="492" y="1"/>
                  </a:cubicBezTo>
                  <a:cubicBezTo>
                    <a:pt x="491" y="1"/>
                    <a:pt x="490" y="1"/>
                    <a:pt x="490" y="1"/>
                  </a:cubicBezTo>
                  <a:cubicBezTo>
                    <a:pt x="489" y="1"/>
                    <a:pt x="489" y="1"/>
                    <a:pt x="489" y="1"/>
                  </a:cubicBezTo>
                  <a:cubicBezTo>
                    <a:pt x="488" y="1"/>
                    <a:pt x="487" y="1"/>
                    <a:pt x="487" y="2"/>
                  </a:cubicBezTo>
                  <a:cubicBezTo>
                    <a:pt x="487" y="2"/>
                    <a:pt x="488" y="3"/>
                    <a:pt x="489" y="3"/>
                  </a:cubicBezTo>
                  <a:cubicBezTo>
                    <a:pt x="491" y="3"/>
                    <a:pt x="493" y="4"/>
                    <a:pt x="494" y="5"/>
                  </a:cubicBezTo>
                  <a:cubicBezTo>
                    <a:pt x="495" y="6"/>
                    <a:pt x="496" y="8"/>
                    <a:pt x="496" y="11"/>
                  </a:cubicBezTo>
                  <a:cubicBezTo>
                    <a:pt x="496" y="42"/>
                    <a:pt x="496" y="42"/>
                    <a:pt x="496" y="42"/>
                  </a:cubicBezTo>
                  <a:cubicBezTo>
                    <a:pt x="496" y="44"/>
                    <a:pt x="496" y="46"/>
                    <a:pt x="495" y="47"/>
                  </a:cubicBezTo>
                  <a:cubicBezTo>
                    <a:pt x="495" y="49"/>
                    <a:pt x="495" y="50"/>
                    <a:pt x="494" y="51"/>
                  </a:cubicBezTo>
                  <a:cubicBezTo>
                    <a:pt x="494" y="51"/>
                    <a:pt x="493" y="52"/>
                    <a:pt x="491" y="52"/>
                  </a:cubicBezTo>
                  <a:cubicBezTo>
                    <a:pt x="491" y="53"/>
                    <a:pt x="490" y="53"/>
                    <a:pt x="490" y="54"/>
                  </a:cubicBezTo>
                  <a:cubicBezTo>
                    <a:pt x="490" y="54"/>
                    <a:pt x="491" y="54"/>
                    <a:pt x="491" y="54"/>
                  </a:cubicBezTo>
                  <a:cubicBezTo>
                    <a:pt x="492" y="54"/>
                    <a:pt x="493" y="54"/>
                    <a:pt x="494" y="54"/>
                  </a:cubicBezTo>
                  <a:cubicBezTo>
                    <a:pt x="497" y="54"/>
                    <a:pt x="500" y="54"/>
                    <a:pt x="502" y="54"/>
                  </a:cubicBezTo>
                  <a:cubicBezTo>
                    <a:pt x="505" y="54"/>
                    <a:pt x="507" y="54"/>
                    <a:pt x="509" y="54"/>
                  </a:cubicBezTo>
                  <a:cubicBezTo>
                    <a:pt x="513" y="55"/>
                    <a:pt x="513" y="55"/>
                    <a:pt x="513" y="55"/>
                  </a:cubicBezTo>
                  <a:cubicBezTo>
                    <a:pt x="515" y="55"/>
                    <a:pt x="517" y="55"/>
                    <a:pt x="519" y="55"/>
                  </a:cubicBezTo>
                  <a:cubicBezTo>
                    <a:pt x="522" y="55"/>
                    <a:pt x="524" y="54"/>
                    <a:pt x="526" y="54"/>
                  </a:cubicBezTo>
                  <a:cubicBezTo>
                    <a:pt x="527" y="53"/>
                    <a:pt x="529" y="51"/>
                    <a:pt x="530" y="49"/>
                  </a:cubicBezTo>
                  <a:cubicBezTo>
                    <a:pt x="531" y="47"/>
                    <a:pt x="532" y="44"/>
                    <a:pt x="532" y="42"/>
                  </a:cubicBezTo>
                  <a:cubicBezTo>
                    <a:pt x="532" y="42"/>
                    <a:pt x="532" y="41"/>
                    <a:pt x="532" y="41"/>
                  </a:cubicBezTo>
                  <a:cubicBezTo>
                    <a:pt x="532" y="41"/>
                    <a:pt x="531" y="41"/>
                    <a:pt x="531" y="41"/>
                  </a:cubicBezTo>
                  <a:cubicBezTo>
                    <a:pt x="531" y="41"/>
                    <a:pt x="531" y="41"/>
                    <a:pt x="531" y="41"/>
                  </a:cubicBezTo>
                  <a:cubicBezTo>
                    <a:pt x="527" y="48"/>
                    <a:pt x="520" y="51"/>
                    <a:pt x="510" y="51"/>
                  </a:cubicBezTo>
                  <a:cubicBezTo>
                    <a:pt x="509" y="51"/>
                    <a:pt x="508" y="51"/>
                    <a:pt x="507" y="50"/>
                  </a:cubicBezTo>
                  <a:cubicBezTo>
                    <a:pt x="507" y="50"/>
                    <a:pt x="506" y="49"/>
                    <a:pt x="506" y="48"/>
                  </a:cubicBezTo>
                  <a:cubicBezTo>
                    <a:pt x="505" y="46"/>
                    <a:pt x="505" y="44"/>
                    <a:pt x="505" y="40"/>
                  </a:cubicBezTo>
                  <a:cubicBezTo>
                    <a:pt x="505" y="37"/>
                    <a:pt x="505" y="37"/>
                    <a:pt x="505" y="37"/>
                  </a:cubicBezTo>
                  <a:cubicBezTo>
                    <a:pt x="505" y="34"/>
                    <a:pt x="505" y="32"/>
                    <a:pt x="505" y="30"/>
                  </a:cubicBezTo>
                  <a:cubicBezTo>
                    <a:pt x="505" y="29"/>
                    <a:pt x="505" y="28"/>
                    <a:pt x="506" y="28"/>
                  </a:cubicBezTo>
                  <a:cubicBezTo>
                    <a:pt x="506" y="28"/>
                    <a:pt x="507" y="28"/>
                    <a:pt x="508" y="28"/>
                  </a:cubicBezTo>
                  <a:cubicBezTo>
                    <a:pt x="511" y="28"/>
                    <a:pt x="511" y="28"/>
                    <a:pt x="511" y="28"/>
                  </a:cubicBezTo>
                  <a:cubicBezTo>
                    <a:pt x="514" y="28"/>
                    <a:pt x="516" y="28"/>
                    <a:pt x="517" y="28"/>
                  </a:cubicBezTo>
                  <a:cubicBezTo>
                    <a:pt x="518" y="28"/>
                    <a:pt x="518" y="28"/>
                    <a:pt x="519" y="29"/>
                  </a:cubicBezTo>
                  <a:cubicBezTo>
                    <a:pt x="520" y="30"/>
                    <a:pt x="521" y="32"/>
                    <a:pt x="521" y="34"/>
                  </a:cubicBezTo>
                  <a:cubicBezTo>
                    <a:pt x="522" y="35"/>
                    <a:pt x="522" y="36"/>
                    <a:pt x="523" y="36"/>
                  </a:cubicBezTo>
                  <a:cubicBezTo>
                    <a:pt x="523" y="35"/>
                    <a:pt x="523" y="35"/>
                    <a:pt x="523" y="35"/>
                  </a:cubicBezTo>
                  <a:cubicBezTo>
                    <a:pt x="523" y="35"/>
                    <a:pt x="523" y="35"/>
                    <a:pt x="523" y="35"/>
                  </a:cubicBezTo>
                  <a:cubicBezTo>
                    <a:pt x="523" y="33"/>
                    <a:pt x="523" y="33"/>
                    <a:pt x="523" y="33"/>
                  </a:cubicBezTo>
                  <a:cubicBezTo>
                    <a:pt x="523" y="31"/>
                    <a:pt x="523" y="29"/>
                    <a:pt x="523" y="27"/>
                  </a:cubicBezTo>
                  <a:cubicBezTo>
                    <a:pt x="523" y="24"/>
                    <a:pt x="523" y="22"/>
                    <a:pt x="523" y="21"/>
                  </a:cubicBezTo>
                  <a:cubicBezTo>
                    <a:pt x="523" y="21"/>
                    <a:pt x="523" y="20"/>
                    <a:pt x="523" y="20"/>
                  </a:cubicBezTo>
                  <a:cubicBezTo>
                    <a:pt x="523" y="19"/>
                    <a:pt x="523" y="18"/>
                    <a:pt x="523" y="18"/>
                  </a:cubicBezTo>
                  <a:cubicBezTo>
                    <a:pt x="523" y="17"/>
                    <a:pt x="523" y="17"/>
                    <a:pt x="522" y="17"/>
                  </a:cubicBezTo>
                  <a:cubicBezTo>
                    <a:pt x="521" y="17"/>
                    <a:pt x="521" y="17"/>
                    <a:pt x="521" y="18"/>
                  </a:cubicBezTo>
                  <a:cubicBezTo>
                    <a:pt x="520" y="20"/>
                    <a:pt x="520" y="20"/>
                    <a:pt x="520" y="20"/>
                  </a:cubicBezTo>
                  <a:cubicBezTo>
                    <a:pt x="519" y="22"/>
                    <a:pt x="517" y="24"/>
                    <a:pt x="514" y="24"/>
                  </a:cubicBezTo>
                  <a:cubicBezTo>
                    <a:pt x="511" y="24"/>
                    <a:pt x="511" y="24"/>
                    <a:pt x="511" y="24"/>
                  </a:cubicBezTo>
                  <a:cubicBezTo>
                    <a:pt x="509" y="24"/>
                    <a:pt x="509" y="24"/>
                    <a:pt x="509" y="24"/>
                  </a:cubicBezTo>
                  <a:cubicBezTo>
                    <a:pt x="508" y="24"/>
                    <a:pt x="508" y="24"/>
                    <a:pt x="508" y="24"/>
                  </a:cubicBezTo>
                  <a:cubicBezTo>
                    <a:pt x="506" y="24"/>
                    <a:pt x="506" y="24"/>
                    <a:pt x="505" y="23"/>
                  </a:cubicBezTo>
                  <a:cubicBezTo>
                    <a:pt x="505" y="22"/>
                    <a:pt x="505" y="21"/>
                    <a:pt x="505" y="18"/>
                  </a:cubicBezTo>
                  <a:cubicBezTo>
                    <a:pt x="505" y="10"/>
                    <a:pt x="505" y="10"/>
                    <a:pt x="505" y="10"/>
                  </a:cubicBezTo>
                  <a:cubicBezTo>
                    <a:pt x="505" y="8"/>
                    <a:pt x="505" y="8"/>
                    <a:pt x="505" y="8"/>
                  </a:cubicBezTo>
                  <a:close/>
                  <a:moveTo>
                    <a:pt x="563" y="31"/>
                  </a:moveTo>
                  <a:cubicBezTo>
                    <a:pt x="563" y="30"/>
                    <a:pt x="563" y="29"/>
                    <a:pt x="563" y="29"/>
                  </a:cubicBezTo>
                  <a:cubicBezTo>
                    <a:pt x="565" y="29"/>
                    <a:pt x="565" y="29"/>
                    <a:pt x="565" y="29"/>
                  </a:cubicBezTo>
                  <a:cubicBezTo>
                    <a:pt x="567" y="29"/>
                    <a:pt x="567" y="29"/>
                    <a:pt x="567" y="29"/>
                  </a:cubicBezTo>
                  <a:cubicBezTo>
                    <a:pt x="569" y="29"/>
                    <a:pt x="571" y="29"/>
                    <a:pt x="572" y="30"/>
                  </a:cubicBezTo>
                  <a:cubicBezTo>
                    <a:pt x="573" y="31"/>
                    <a:pt x="574" y="33"/>
                    <a:pt x="575" y="36"/>
                  </a:cubicBezTo>
                  <a:cubicBezTo>
                    <a:pt x="579" y="43"/>
                    <a:pt x="582" y="48"/>
                    <a:pt x="584" y="50"/>
                  </a:cubicBezTo>
                  <a:cubicBezTo>
                    <a:pt x="586" y="53"/>
                    <a:pt x="589" y="54"/>
                    <a:pt x="591" y="54"/>
                  </a:cubicBezTo>
                  <a:cubicBezTo>
                    <a:pt x="593" y="54"/>
                    <a:pt x="595" y="54"/>
                    <a:pt x="597" y="53"/>
                  </a:cubicBezTo>
                  <a:cubicBezTo>
                    <a:pt x="599" y="52"/>
                    <a:pt x="600" y="51"/>
                    <a:pt x="600" y="50"/>
                  </a:cubicBezTo>
                  <a:cubicBezTo>
                    <a:pt x="600" y="50"/>
                    <a:pt x="600" y="49"/>
                    <a:pt x="599" y="49"/>
                  </a:cubicBezTo>
                  <a:cubicBezTo>
                    <a:pt x="599" y="49"/>
                    <a:pt x="599" y="49"/>
                    <a:pt x="599" y="50"/>
                  </a:cubicBezTo>
                  <a:cubicBezTo>
                    <a:pt x="598" y="50"/>
                    <a:pt x="597" y="50"/>
                    <a:pt x="597" y="50"/>
                  </a:cubicBezTo>
                  <a:cubicBezTo>
                    <a:pt x="595" y="50"/>
                    <a:pt x="594" y="49"/>
                    <a:pt x="593" y="48"/>
                  </a:cubicBezTo>
                  <a:cubicBezTo>
                    <a:pt x="592" y="47"/>
                    <a:pt x="591" y="46"/>
                    <a:pt x="589" y="43"/>
                  </a:cubicBezTo>
                  <a:cubicBezTo>
                    <a:pt x="585" y="36"/>
                    <a:pt x="585" y="36"/>
                    <a:pt x="585" y="36"/>
                  </a:cubicBezTo>
                  <a:cubicBezTo>
                    <a:pt x="582" y="30"/>
                    <a:pt x="582" y="30"/>
                    <a:pt x="582" y="30"/>
                  </a:cubicBezTo>
                  <a:cubicBezTo>
                    <a:pt x="581" y="29"/>
                    <a:pt x="581" y="29"/>
                    <a:pt x="581" y="28"/>
                  </a:cubicBezTo>
                  <a:cubicBezTo>
                    <a:pt x="581" y="28"/>
                    <a:pt x="581" y="28"/>
                    <a:pt x="581" y="27"/>
                  </a:cubicBezTo>
                  <a:cubicBezTo>
                    <a:pt x="580" y="27"/>
                    <a:pt x="581" y="27"/>
                    <a:pt x="581" y="27"/>
                  </a:cubicBezTo>
                  <a:cubicBezTo>
                    <a:pt x="584" y="25"/>
                    <a:pt x="586" y="24"/>
                    <a:pt x="587" y="22"/>
                  </a:cubicBezTo>
                  <a:cubicBezTo>
                    <a:pt x="589" y="20"/>
                    <a:pt x="589" y="17"/>
                    <a:pt x="589" y="15"/>
                  </a:cubicBezTo>
                  <a:cubicBezTo>
                    <a:pt x="589" y="11"/>
                    <a:pt x="588" y="7"/>
                    <a:pt x="584" y="5"/>
                  </a:cubicBezTo>
                  <a:cubicBezTo>
                    <a:pt x="581" y="2"/>
                    <a:pt x="577" y="1"/>
                    <a:pt x="572" y="1"/>
                  </a:cubicBezTo>
                  <a:cubicBezTo>
                    <a:pt x="571" y="1"/>
                    <a:pt x="568" y="1"/>
                    <a:pt x="563" y="1"/>
                  </a:cubicBezTo>
                  <a:cubicBezTo>
                    <a:pt x="559" y="1"/>
                    <a:pt x="556" y="2"/>
                    <a:pt x="554" y="2"/>
                  </a:cubicBezTo>
                  <a:cubicBezTo>
                    <a:pt x="551" y="2"/>
                    <a:pt x="549" y="1"/>
                    <a:pt x="547" y="1"/>
                  </a:cubicBezTo>
                  <a:cubicBezTo>
                    <a:pt x="546" y="1"/>
                    <a:pt x="546" y="1"/>
                    <a:pt x="546" y="1"/>
                  </a:cubicBezTo>
                  <a:cubicBezTo>
                    <a:pt x="545" y="1"/>
                    <a:pt x="545" y="1"/>
                    <a:pt x="545" y="2"/>
                  </a:cubicBezTo>
                  <a:cubicBezTo>
                    <a:pt x="545" y="3"/>
                    <a:pt x="545" y="3"/>
                    <a:pt x="546" y="4"/>
                  </a:cubicBezTo>
                  <a:cubicBezTo>
                    <a:pt x="549" y="4"/>
                    <a:pt x="551" y="5"/>
                    <a:pt x="552" y="7"/>
                  </a:cubicBezTo>
                  <a:cubicBezTo>
                    <a:pt x="553" y="8"/>
                    <a:pt x="554" y="10"/>
                    <a:pt x="554" y="13"/>
                  </a:cubicBezTo>
                  <a:cubicBezTo>
                    <a:pt x="554" y="41"/>
                    <a:pt x="554" y="41"/>
                    <a:pt x="554" y="41"/>
                  </a:cubicBezTo>
                  <a:cubicBezTo>
                    <a:pt x="554" y="43"/>
                    <a:pt x="554" y="43"/>
                    <a:pt x="554" y="43"/>
                  </a:cubicBezTo>
                  <a:cubicBezTo>
                    <a:pt x="554" y="46"/>
                    <a:pt x="554" y="46"/>
                    <a:pt x="554" y="46"/>
                  </a:cubicBezTo>
                  <a:cubicBezTo>
                    <a:pt x="554" y="48"/>
                    <a:pt x="553" y="49"/>
                    <a:pt x="553" y="50"/>
                  </a:cubicBezTo>
                  <a:cubicBezTo>
                    <a:pt x="552" y="51"/>
                    <a:pt x="551" y="52"/>
                    <a:pt x="549" y="53"/>
                  </a:cubicBezTo>
                  <a:cubicBezTo>
                    <a:pt x="548" y="53"/>
                    <a:pt x="548" y="53"/>
                    <a:pt x="548" y="54"/>
                  </a:cubicBezTo>
                  <a:cubicBezTo>
                    <a:pt x="548" y="54"/>
                    <a:pt x="549" y="55"/>
                    <a:pt x="550" y="55"/>
                  </a:cubicBezTo>
                  <a:cubicBezTo>
                    <a:pt x="550" y="55"/>
                    <a:pt x="550" y="55"/>
                    <a:pt x="551" y="55"/>
                  </a:cubicBezTo>
                  <a:cubicBezTo>
                    <a:pt x="554" y="54"/>
                    <a:pt x="554" y="54"/>
                    <a:pt x="554" y="54"/>
                  </a:cubicBezTo>
                  <a:cubicBezTo>
                    <a:pt x="557" y="54"/>
                    <a:pt x="557" y="54"/>
                    <a:pt x="557" y="54"/>
                  </a:cubicBezTo>
                  <a:cubicBezTo>
                    <a:pt x="558" y="54"/>
                    <a:pt x="560" y="54"/>
                    <a:pt x="562" y="54"/>
                  </a:cubicBezTo>
                  <a:cubicBezTo>
                    <a:pt x="564" y="54"/>
                    <a:pt x="566" y="54"/>
                    <a:pt x="568" y="54"/>
                  </a:cubicBezTo>
                  <a:cubicBezTo>
                    <a:pt x="569" y="54"/>
                    <a:pt x="569" y="54"/>
                    <a:pt x="570" y="54"/>
                  </a:cubicBezTo>
                  <a:cubicBezTo>
                    <a:pt x="570" y="54"/>
                    <a:pt x="571" y="54"/>
                    <a:pt x="571" y="53"/>
                  </a:cubicBezTo>
                  <a:cubicBezTo>
                    <a:pt x="571" y="53"/>
                    <a:pt x="570" y="52"/>
                    <a:pt x="569" y="52"/>
                  </a:cubicBezTo>
                  <a:cubicBezTo>
                    <a:pt x="567" y="52"/>
                    <a:pt x="565" y="51"/>
                    <a:pt x="564" y="49"/>
                  </a:cubicBezTo>
                  <a:cubicBezTo>
                    <a:pt x="563" y="47"/>
                    <a:pt x="563" y="44"/>
                    <a:pt x="563" y="39"/>
                  </a:cubicBezTo>
                  <a:cubicBezTo>
                    <a:pt x="563" y="31"/>
                    <a:pt x="563" y="31"/>
                    <a:pt x="563" y="31"/>
                  </a:cubicBezTo>
                  <a:close/>
                  <a:moveTo>
                    <a:pt x="564" y="5"/>
                  </a:moveTo>
                  <a:cubicBezTo>
                    <a:pt x="564" y="4"/>
                    <a:pt x="565" y="3"/>
                    <a:pt x="567" y="3"/>
                  </a:cubicBezTo>
                  <a:cubicBezTo>
                    <a:pt x="571" y="3"/>
                    <a:pt x="574" y="5"/>
                    <a:pt x="577" y="7"/>
                  </a:cubicBezTo>
                  <a:cubicBezTo>
                    <a:pt x="579" y="10"/>
                    <a:pt x="581" y="13"/>
                    <a:pt x="581" y="17"/>
                  </a:cubicBezTo>
                  <a:cubicBezTo>
                    <a:pt x="581" y="20"/>
                    <a:pt x="580" y="22"/>
                    <a:pt x="578" y="24"/>
                  </a:cubicBezTo>
                  <a:cubicBezTo>
                    <a:pt x="577" y="25"/>
                    <a:pt x="576" y="26"/>
                    <a:pt x="575" y="26"/>
                  </a:cubicBezTo>
                  <a:cubicBezTo>
                    <a:pt x="574" y="26"/>
                    <a:pt x="571" y="26"/>
                    <a:pt x="566" y="26"/>
                  </a:cubicBezTo>
                  <a:cubicBezTo>
                    <a:pt x="565" y="26"/>
                    <a:pt x="564" y="26"/>
                    <a:pt x="563" y="25"/>
                  </a:cubicBezTo>
                  <a:cubicBezTo>
                    <a:pt x="563" y="25"/>
                    <a:pt x="563" y="24"/>
                    <a:pt x="563" y="22"/>
                  </a:cubicBezTo>
                  <a:cubicBezTo>
                    <a:pt x="563" y="9"/>
                    <a:pt x="563" y="9"/>
                    <a:pt x="563" y="9"/>
                  </a:cubicBezTo>
                  <a:cubicBezTo>
                    <a:pt x="563" y="7"/>
                    <a:pt x="563" y="5"/>
                    <a:pt x="564" y="5"/>
                  </a:cubicBezTo>
                  <a:close/>
                  <a:moveTo>
                    <a:pt x="618" y="4"/>
                  </a:moveTo>
                  <a:cubicBezTo>
                    <a:pt x="616" y="7"/>
                    <a:pt x="614" y="11"/>
                    <a:pt x="614" y="15"/>
                  </a:cubicBezTo>
                  <a:cubicBezTo>
                    <a:pt x="614" y="19"/>
                    <a:pt x="615" y="22"/>
                    <a:pt x="617" y="24"/>
                  </a:cubicBezTo>
                  <a:cubicBezTo>
                    <a:pt x="619" y="26"/>
                    <a:pt x="623" y="29"/>
                    <a:pt x="629" y="31"/>
                  </a:cubicBezTo>
                  <a:cubicBezTo>
                    <a:pt x="634" y="34"/>
                    <a:pt x="634" y="34"/>
                    <a:pt x="634" y="34"/>
                  </a:cubicBezTo>
                  <a:cubicBezTo>
                    <a:pt x="637" y="35"/>
                    <a:pt x="639" y="36"/>
                    <a:pt x="640" y="37"/>
                  </a:cubicBezTo>
                  <a:cubicBezTo>
                    <a:pt x="641" y="39"/>
                    <a:pt x="642" y="40"/>
                    <a:pt x="642" y="42"/>
                  </a:cubicBezTo>
                  <a:cubicBezTo>
                    <a:pt x="642" y="45"/>
                    <a:pt x="641" y="47"/>
                    <a:pt x="639" y="49"/>
                  </a:cubicBezTo>
                  <a:cubicBezTo>
                    <a:pt x="637" y="51"/>
                    <a:pt x="634" y="52"/>
                    <a:pt x="632" y="52"/>
                  </a:cubicBezTo>
                  <a:cubicBezTo>
                    <a:pt x="628" y="52"/>
                    <a:pt x="625" y="51"/>
                    <a:pt x="622" y="48"/>
                  </a:cubicBezTo>
                  <a:cubicBezTo>
                    <a:pt x="619" y="45"/>
                    <a:pt x="616" y="41"/>
                    <a:pt x="615" y="37"/>
                  </a:cubicBezTo>
                  <a:cubicBezTo>
                    <a:pt x="615" y="36"/>
                    <a:pt x="615" y="36"/>
                    <a:pt x="614" y="36"/>
                  </a:cubicBezTo>
                  <a:cubicBezTo>
                    <a:pt x="614" y="36"/>
                    <a:pt x="613" y="36"/>
                    <a:pt x="613" y="37"/>
                  </a:cubicBezTo>
                  <a:cubicBezTo>
                    <a:pt x="613" y="38"/>
                    <a:pt x="614" y="41"/>
                    <a:pt x="615" y="44"/>
                  </a:cubicBezTo>
                  <a:cubicBezTo>
                    <a:pt x="615" y="47"/>
                    <a:pt x="616" y="48"/>
                    <a:pt x="616" y="50"/>
                  </a:cubicBezTo>
                  <a:cubicBezTo>
                    <a:pt x="616" y="51"/>
                    <a:pt x="616" y="51"/>
                    <a:pt x="616" y="52"/>
                  </a:cubicBezTo>
                  <a:cubicBezTo>
                    <a:pt x="616" y="52"/>
                    <a:pt x="617" y="52"/>
                    <a:pt x="618" y="52"/>
                  </a:cubicBezTo>
                  <a:cubicBezTo>
                    <a:pt x="619" y="52"/>
                    <a:pt x="621" y="53"/>
                    <a:pt x="622" y="53"/>
                  </a:cubicBezTo>
                  <a:cubicBezTo>
                    <a:pt x="626" y="55"/>
                    <a:pt x="629" y="55"/>
                    <a:pt x="631" y="55"/>
                  </a:cubicBezTo>
                  <a:cubicBezTo>
                    <a:pt x="635" y="55"/>
                    <a:pt x="639" y="54"/>
                    <a:pt x="642" y="50"/>
                  </a:cubicBezTo>
                  <a:cubicBezTo>
                    <a:pt x="646" y="47"/>
                    <a:pt x="647" y="43"/>
                    <a:pt x="647" y="38"/>
                  </a:cubicBezTo>
                  <a:cubicBezTo>
                    <a:pt x="647" y="34"/>
                    <a:pt x="646" y="31"/>
                    <a:pt x="644" y="28"/>
                  </a:cubicBezTo>
                  <a:cubicBezTo>
                    <a:pt x="642" y="25"/>
                    <a:pt x="638" y="23"/>
                    <a:pt x="631" y="21"/>
                  </a:cubicBezTo>
                  <a:cubicBezTo>
                    <a:pt x="626" y="18"/>
                    <a:pt x="623" y="17"/>
                    <a:pt x="622" y="16"/>
                  </a:cubicBezTo>
                  <a:cubicBezTo>
                    <a:pt x="621" y="15"/>
                    <a:pt x="620" y="13"/>
                    <a:pt x="620" y="11"/>
                  </a:cubicBezTo>
                  <a:cubicBezTo>
                    <a:pt x="620" y="9"/>
                    <a:pt x="621" y="7"/>
                    <a:pt x="623" y="5"/>
                  </a:cubicBezTo>
                  <a:cubicBezTo>
                    <a:pt x="624" y="4"/>
                    <a:pt x="626" y="3"/>
                    <a:pt x="629" y="3"/>
                  </a:cubicBezTo>
                  <a:cubicBezTo>
                    <a:pt x="632" y="3"/>
                    <a:pt x="635" y="4"/>
                    <a:pt x="638" y="7"/>
                  </a:cubicBezTo>
                  <a:cubicBezTo>
                    <a:pt x="641" y="9"/>
                    <a:pt x="643" y="13"/>
                    <a:pt x="644" y="16"/>
                  </a:cubicBezTo>
                  <a:cubicBezTo>
                    <a:pt x="644" y="17"/>
                    <a:pt x="645" y="18"/>
                    <a:pt x="645" y="18"/>
                  </a:cubicBezTo>
                  <a:cubicBezTo>
                    <a:pt x="646" y="18"/>
                    <a:pt x="646" y="17"/>
                    <a:pt x="646" y="16"/>
                  </a:cubicBezTo>
                  <a:cubicBezTo>
                    <a:pt x="646" y="16"/>
                    <a:pt x="646" y="16"/>
                    <a:pt x="646" y="15"/>
                  </a:cubicBezTo>
                  <a:cubicBezTo>
                    <a:pt x="646" y="12"/>
                    <a:pt x="646" y="12"/>
                    <a:pt x="646" y="12"/>
                  </a:cubicBezTo>
                  <a:cubicBezTo>
                    <a:pt x="645" y="8"/>
                    <a:pt x="645" y="8"/>
                    <a:pt x="645" y="8"/>
                  </a:cubicBezTo>
                  <a:cubicBezTo>
                    <a:pt x="645" y="7"/>
                    <a:pt x="645" y="7"/>
                    <a:pt x="645" y="6"/>
                  </a:cubicBezTo>
                  <a:cubicBezTo>
                    <a:pt x="645" y="3"/>
                    <a:pt x="645" y="3"/>
                    <a:pt x="645" y="3"/>
                  </a:cubicBezTo>
                  <a:cubicBezTo>
                    <a:pt x="645" y="2"/>
                    <a:pt x="645" y="2"/>
                    <a:pt x="644" y="2"/>
                  </a:cubicBezTo>
                  <a:cubicBezTo>
                    <a:pt x="644" y="2"/>
                    <a:pt x="644" y="2"/>
                    <a:pt x="644" y="2"/>
                  </a:cubicBezTo>
                  <a:cubicBezTo>
                    <a:pt x="642" y="3"/>
                    <a:pt x="642" y="3"/>
                    <a:pt x="642" y="3"/>
                  </a:cubicBezTo>
                  <a:cubicBezTo>
                    <a:pt x="642" y="3"/>
                    <a:pt x="641" y="3"/>
                    <a:pt x="641" y="3"/>
                  </a:cubicBezTo>
                  <a:cubicBezTo>
                    <a:pt x="641" y="3"/>
                    <a:pt x="640" y="3"/>
                    <a:pt x="639" y="3"/>
                  </a:cubicBezTo>
                  <a:cubicBezTo>
                    <a:pt x="636" y="1"/>
                    <a:pt x="636" y="1"/>
                    <a:pt x="636" y="1"/>
                  </a:cubicBezTo>
                  <a:cubicBezTo>
                    <a:pt x="634" y="1"/>
                    <a:pt x="631" y="0"/>
                    <a:pt x="629" y="0"/>
                  </a:cubicBezTo>
                  <a:cubicBezTo>
                    <a:pt x="625" y="0"/>
                    <a:pt x="621" y="1"/>
                    <a:pt x="618" y="4"/>
                  </a:cubicBezTo>
                  <a:close/>
                  <a:moveTo>
                    <a:pt x="680" y="9"/>
                  </a:moveTo>
                  <a:cubicBezTo>
                    <a:pt x="680" y="7"/>
                    <a:pt x="680" y="5"/>
                    <a:pt x="680" y="5"/>
                  </a:cubicBezTo>
                  <a:cubicBezTo>
                    <a:pt x="681" y="4"/>
                    <a:pt x="682" y="3"/>
                    <a:pt x="684" y="3"/>
                  </a:cubicBezTo>
                  <a:cubicBezTo>
                    <a:pt x="684" y="3"/>
                    <a:pt x="685" y="3"/>
                    <a:pt x="685" y="3"/>
                  </a:cubicBezTo>
                  <a:cubicBezTo>
                    <a:pt x="685" y="3"/>
                    <a:pt x="685" y="2"/>
                    <a:pt x="685" y="2"/>
                  </a:cubicBezTo>
                  <a:cubicBezTo>
                    <a:pt x="685" y="1"/>
                    <a:pt x="685" y="1"/>
                    <a:pt x="684" y="1"/>
                  </a:cubicBezTo>
                  <a:cubicBezTo>
                    <a:pt x="682" y="1"/>
                    <a:pt x="680" y="1"/>
                    <a:pt x="678" y="1"/>
                  </a:cubicBezTo>
                  <a:cubicBezTo>
                    <a:pt x="675" y="1"/>
                    <a:pt x="675" y="1"/>
                    <a:pt x="675" y="1"/>
                  </a:cubicBezTo>
                  <a:cubicBezTo>
                    <a:pt x="673" y="1"/>
                    <a:pt x="671" y="2"/>
                    <a:pt x="669" y="2"/>
                  </a:cubicBezTo>
                  <a:cubicBezTo>
                    <a:pt x="667" y="2"/>
                    <a:pt x="666" y="1"/>
                    <a:pt x="665" y="1"/>
                  </a:cubicBezTo>
                  <a:cubicBezTo>
                    <a:pt x="664" y="1"/>
                    <a:pt x="663" y="1"/>
                    <a:pt x="663" y="1"/>
                  </a:cubicBezTo>
                  <a:cubicBezTo>
                    <a:pt x="662" y="1"/>
                    <a:pt x="662" y="1"/>
                    <a:pt x="662" y="2"/>
                  </a:cubicBezTo>
                  <a:cubicBezTo>
                    <a:pt x="662" y="2"/>
                    <a:pt x="662" y="3"/>
                    <a:pt x="662" y="3"/>
                  </a:cubicBezTo>
                  <a:cubicBezTo>
                    <a:pt x="663" y="3"/>
                    <a:pt x="663" y="3"/>
                    <a:pt x="665" y="4"/>
                  </a:cubicBezTo>
                  <a:cubicBezTo>
                    <a:pt x="667" y="4"/>
                    <a:pt x="669" y="5"/>
                    <a:pt x="669" y="6"/>
                  </a:cubicBezTo>
                  <a:cubicBezTo>
                    <a:pt x="670" y="7"/>
                    <a:pt x="671" y="8"/>
                    <a:pt x="671" y="11"/>
                  </a:cubicBezTo>
                  <a:cubicBezTo>
                    <a:pt x="671" y="42"/>
                    <a:pt x="671" y="42"/>
                    <a:pt x="671" y="42"/>
                  </a:cubicBezTo>
                  <a:cubicBezTo>
                    <a:pt x="671" y="45"/>
                    <a:pt x="671" y="45"/>
                    <a:pt x="671" y="45"/>
                  </a:cubicBezTo>
                  <a:cubicBezTo>
                    <a:pt x="671" y="47"/>
                    <a:pt x="670" y="49"/>
                    <a:pt x="670" y="50"/>
                  </a:cubicBezTo>
                  <a:cubicBezTo>
                    <a:pt x="669" y="51"/>
                    <a:pt x="668" y="52"/>
                    <a:pt x="666" y="52"/>
                  </a:cubicBezTo>
                  <a:cubicBezTo>
                    <a:pt x="665" y="53"/>
                    <a:pt x="665" y="53"/>
                    <a:pt x="665" y="53"/>
                  </a:cubicBezTo>
                  <a:cubicBezTo>
                    <a:pt x="665" y="54"/>
                    <a:pt x="665" y="54"/>
                    <a:pt x="665" y="54"/>
                  </a:cubicBezTo>
                  <a:cubicBezTo>
                    <a:pt x="665" y="54"/>
                    <a:pt x="665" y="54"/>
                    <a:pt x="666" y="54"/>
                  </a:cubicBezTo>
                  <a:cubicBezTo>
                    <a:pt x="667" y="54"/>
                    <a:pt x="667" y="54"/>
                    <a:pt x="669" y="54"/>
                  </a:cubicBezTo>
                  <a:cubicBezTo>
                    <a:pt x="670" y="54"/>
                    <a:pt x="672" y="54"/>
                    <a:pt x="675" y="54"/>
                  </a:cubicBezTo>
                  <a:cubicBezTo>
                    <a:pt x="677" y="54"/>
                    <a:pt x="680" y="54"/>
                    <a:pt x="683" y="54"/>
                  </a:cubicBezTo>
                  <a:cubicBezTo>
                    <a:pt x="684" y="54"/>
                    <a:pt x="686" y="54"/>
                    <a:pt x="686" y="54"/>
                  </a:cubicBezTo>
                  <a:cubicBezTo>
                    <a:pt x="688" y="54"/>
                    <a:pt x="689" y="54"/>
                    <a:pt x="689" y="53"/>
                  </a:cubicBezTo>
                  <a:cubicBezTo>
                    <a:pt x="689" y="53"/>
                    <a:pt x="688" y="52"/>
                    <a:pt x="687" y="52"/>
                  </a:cubicBezTo>
                  <a:cubicBezTo>
                    <a:pt x="685" y="52"/>
                    <a:pt x="683" y="52"/>
                    <a:pt x="682" y="51"/>
                  </a:cubicBezTo>
                  <a:cubicBezTo>
                    <a:pt x="681" y="49"/>
                    <a:pt x="680" y="48"/>
                    <a:pt x="680" y="46"/>
                  </a:cubicBezTo>
                  <a:cubicBezTo>
                    <a:pt x="680" y="42"/>
                    <a:pt x="680" y="42"/>
                    <a:pt x="680" y="42"/>
                  </a:cubicBezTo>
                  <a:cubicBezTo>
                    <a:pt x="680" y="9"/>
                    <a:pt x="680" y="9"/>
                    <a:pt x="680" y="9"/>
                  </a:cubicBezTo>
                  <a:close/>
                  <a:moveTo>
                    <a:pt x="732" y="6"/>
                  </a:moveTo>
                  <a:cubicBezTo>
                    <a:pt x="733" y="5"/>
                    <a:pt x="735" y="5"/>
                    <a:pt x="739" y="5"/>
                  </a:cubicBezTo>
                  <a:cubicBezTo>
                    <a:pt x="742" y="5"/>
                    <a:pt x="744" y="5"/>
                    <a:pt x="746" y="7"/>
                  </a:cubicBezTo>
                  <a:cubicBezTo>
                    <a:pt x="748" y="8"/>
                    <a:pt x="749" y="9"/>
                    <a:pt x="749" y="12"/>
                  </a:cubicBezTo>
                  <a:cubicBezTo>
                    <a:pt x="749" y="13"/>
                    <a:pt x="750" y="13"/>
                    <a:pt x="750" y="13"/>
                  </a:cubicBezTo>
                  <a:cubicBezTo>
                    <a:pt x="751" y="13"/>
                    <a:pt x="751" y="13"/>
                    <a:pt x="751" y="12"/>
                  </a:cubicBezTo>
                  <a:cubicBezTo>
                    <a:pt x="751" y="11"/>
                    <a:pt x="751" y="10"/>
                    <a:pt x="751" y="9"/>
                  </a:cubicBezTo>
                  <a:cubicBezTo>
                    <a:pt x="751" y="7"/>
                    <a:pt x="751" y="6"/>
                    <a:pt x="751" y="6"/>
                  </a:cubicBezTo>
                  <a:cubicBezTo>
                    <a:pt x="751" y="3"/>
                    <a:pt x="751" y="3"/>
                    <a:pt x="751" y="3"/>
                  </a:cubicBezTo>
                  <a:cubicBezTo>
                    <a:pt x="750" y="2"/>
                    <a:pt x="750" y="1"/>
                    <a:pt x="748" y="1"/>
                  </a:cubicBezTo>
                  <a:cubicBezTo>
                    <a:pt x="748" y="1"/>
                    <a:pt x="747" y="1"/>
                    <a:pt x="746" y="1"/>
                  </a:cubicBezTo>
                  <a:cubicBezTo>
                    <a:pt x="739" y="1"/>
                    <a:pt x="732" y="2"/>
                    <a:pt x="726" y="2"/>
                  </a:cubicBezTo>
                  <a:cubicBezTo>
                    <a:pt x="717" y="1"/>
                    <a:pt x="717" y="1"/>
                    <a:pt x="717" y="1"/>
                  </a:cubicBezTo>
                  <a:cubicBezTo>
                    <a:pt x="709" y="1"/>
                    <a:pt x="709" y="1"/>
                    <a:pt x="709" y="1"/>
                  </a:cubicBezTo>
                  <a:cubicBezTo>
                    <a:pt x="707" y="1"/>
                    <a:pt x="706" y="1"/>
                    <a:pt x="705" y="1"/>
                  </a:cubicBezTo>
                  <a:cubicBezTo>
                    <a:pt x="704" y="1"/>
                    <a:pt x="704" y="1"/>
                    <a:pt x="703" y="1"/>
                  </a:cubicBezTo>
                  <a:cubicBezTo>
                    <a:pt x="702" y="1"/>
                    <a:pt x="702" y="2"/>
                    <a:pt x="702" y="3"/>
                  </a:cubicBezTo>
                  <a:cubicBezTo>
                    <a:pt x="701" y="5"/>
                    <a:pt x="701" y="5"/>
                    <a:pt x="701" y="5"/>
                  </a:cubicBezTo>
                  <a:cubicBezTo>
                    <a:pt x="701" y="8"/>
                    <a:pt x="701" y="8"/>
                    <a:pt x="701" y="8"/>
                  </a:cubicBezTo>
                  <a:cubicBezTo>
                    <a:pt x="701" y="12"/>
                    <a:pt x="701" y="12"/>
                    <a:pt x="701" y="12"/>
                  </a:cubicBezTo>
                  <a:cubicBezTo>
                    <a:pt x="700" y="13"/>
                    <a:pt x="700" y="14"/>
                    <a:pt x="700" y="15"/>
                  </a:cubicBezTo>
                  <a:cubicBezTo>
                    <a:pt x="700" y="16"/>
                    <a:pt x="701" y="16"/>
                    <a:pt x="701" y="16"/>
                  </a:cubicBezTo>
                  <a:cubicBezTo>
                    <a:pt x="702" y="16"/>
                    <a:pt x="702" y="16"/>
                    <a:pt x="703" y="14"/>
                  </a:cubicBezTo>
                  <a:cubicBezTo>
                    <a:pt x="703" y="13"/>
                    <a:pt x="703" y="13"/>
                    <a:pt x="703" y="13"/>
                  </a:cubicBezTo>
                  <a:cubicBezTo>
                    <a:pt x="704" y="11"/>
                    <a:pt x="704" y="9"/>
                    <a:pt x="705" y="8"/>
                  </a:cubicBezTo>
                  <a:cubicBezTo>
                    <a:pt x="705" y="7"/>
                    <a:pt x="706" y="7"/>
                    <a:pt x="708" y="6"/>
                  </a:cubicBezTo>
                  <a:cubicBezTo>
                    <a:pt x="710" y="5"/>
                    <a:pt x="713" y="5"/>
                    <a:pt x="718" y="5"/>
                  </a:cubicBezTo>
                  <a:cubicBezTo>
                    <a:pt x="720" y="5"/>
                    <a:pt x="722" y="6"/>
                    <a:pt x="722" y="8"/>
                  </a:cubicBezTo>
                  <a:cubicBezTo>
                    <a:pt x="722" y="43"/>
                    <a:pt x="722" y="43"/>
                    <a:pt x="722" y="43"/>
                  </a:cubicBezTo>
                  <a:cubicBezTo>
                    <a:pt x="722" y="44"/>
                    <a:pt x="722" y="44"/>
                    <a:pt x="722" y="44"/>
                  </a:cubicBezTo>
                  <a:cubicBezTo>
                    <a:pt x="722" y="47"/>
                    <a:pt x="721" y="49"/>
                    <a:pt x="720" y="50"/>
                  </a:cubicBezTo>
                  <a:cubicBezTo>
                    <a:pt x="719" y="51"/>
                    <a:pt x="717" y="52"/>
                    <a:pt x="715" y="52"/>
                  </a:cubicBezTo>
                  <a:cubicBezTo>
                    <a:pt x="714" y="52"/>
                    <a:pt x="714" y="52"/>
                    <a:pt x="714" y="52"/>
                  </a:cubicBezTo>
                  <a:cubicBezTo>
                    <a:pt x="713" y="53"/>
                    <a:pt x="713" y="53"/>
                    <a:pt x="713" y="54"/>
                  </a:cubicBezTo>
                  <a:cubicBezTo>
                    <a:pt x="713" y="54"/>
                    <a:pt x="714" y="55"/>
                    <a:pt x="714" y="55"/>
                  </a:cubicBezTo>
                  <a:cubicBezTo>
                    <a:pt x="715" y="55"/>
                    <a:pt x="715" y="55"/>
                    <a:pt x="716" y="54"/>
                  </a:cubicBezTo>
                  <a:cubicBezTo>
                    <a:pt x="725" y="54"/>
                    <a:pt x="725" y="54"/>
                    <a:pt x="725" y="54"/>
                  </a:cubicBezTo>
                  <a:cubicBezTo>
                    <a:pt x="726" y="54"/>
                    <a:pt x="727" y="54"/>
                    <a:pt x="729" y="54"/>
                  </a:cubicBezTo>
                  <a:cubicBezTo>
                    <a:pt x="730" y="54"/>
                    <a:pt x="730" y="54"/>
                    <a:pt x="731" y="54"/>
                  </a:cubicBezTo>
                  <a:cubicBezTo>
                    <a:pt x="735" y="54"/>
                    <a:pt x="735" y="54"/>
                    <a:pt x="735" y="54"/>
                  </a:cubicBezTo>
                  <a:cubicBezTo>
                    <a:pt x="738" y="54"/>
                    <a:pt x="738" y="54"/>
                    <a:pt x="738" y="54"/>
                  </a:cubicBezTo>
                  <a:cubicBezTo>
                    <a:pt x="739" y="54"/>
                    <a:pt x="739" y="54"/>
                    <a:pt x="739" y="54"/>
                  </a:cubicBezTo>
                  <a:cubicBezTo>
                    <a:pt x="740" y="54"/>
                    <a:pt x="740" y="54"/>
                    <a:pt x="740" y="53"/>
                  </a:cubicBezTo>
                  <a:cubicBezTo>
                    <a:pt x="740" y="53"/>
                    <a:pt x="740" y="52"/>
                    <a:pt x="739" y="52"/>
                  </a:cubicBezTo>
                  <a:cubicBezTo>
                    <a:pt x="736" y="52"/>
                    <a:pt x="734" y="51"/>
                    <a:pt x="732" y="49"/>
                  </a:cubicBezTo>
                  <a:cubicBezTo>
                    <a:pt x="731" y="47"/>
                    <a:pt x="730" y="44"/>
                    <a:pt x="730" y="40"/>
                  </a:cubicBezTo>
                  <a:cubicBezTo>
                    <a:pt x="730" y="10"/>
                    <a:pt x="730" y="10"/>
                    <a:pt x="730" y="10"/>
                  </a:cubicBezTo>
                  <a:cubicBezTo>
                    <a:pt x="730" y="8"/>
                    <a:pt x="731" y="6"/>
                    <a:pt x="732" y="6"/>
                  </a:cubicBezTo>
                  <a:close/>
                  <a:moveTo>
                    <a:pt x="795" y="31"/>
                  </a:moveTo>
                  <a:cubicBezTo>
                    <a:pt x="795" y="30"/>
                    <a:pt x="795" y="30"/>
                    <a:pt x="796" y="29"/>
                  </a:cubicBezTo>
                  <a:cubicBezTo>
                    <a:pt x="799" y="24"/>
                    <a:pt x="802" y="19"/>
                    <a:pt x="805" y="13"/>
                  </a:cubicBezTo>
                  <a:cubicBezTo>
                    <a:pt x="807" y="9"/>
                    <a:pt x="808" y="7"/>
                    <a:pt x="809" y="6"/>
                  </a:cubicBezTo>
                  <a:cubicBezTo>
                    <a:pt x="811" y="4"/>
                    <a:pt x="812" y="3"/>
                    <a:pt x="814" y="3"/>
                  </a:cubicBezTo>
                  <a:cubicBezTo>
                    <a:pt x="815" y="3"/>
                    <a:pt x="815" y="2"/>
                    <a:pt x="815" y="2"/>
                  </a:cubicBezTo>
                  <a:cubicBezTo>
                    <a:pt x="815" y="1"/>
                    <a:pt x="815" y="1"/>
                    <a:pt x="814" y="1"/>
                  </a:cubicBezTo>
                  <a:cubicBezTo>
                    <a:pt x="813" y="1"/>
                    <a:pt x="812" y="1"/>
                    <a:pt x="811" y="1"/>
                  </a:cubicBezTo>
                  <a:cubicBezTo>
                    <a:pt x="808" y="1"/>
                    <a:pt x="808" y="1"/>
                    <a:pt x="808" y="1"/>
                  </a:cubicBezTo>
                  <a:cubicBezTo>
                    <a:pt x="807" y="1"/>
                    <a:pt x="806" y="1"/>
                    <a:pt x="805" y="1"/>
                  </a:cubicBezTo>
                  <a:cubicBezTo>
                    <a:pt x="804" y="1"/>
                    <a:pt x="802" y="1"/>
                    <a:pt x="801" y="1"/>
                  </a:cubicBezTo>
                  <a:cubicBezTo>
                    <a:pt x="799" y="1"/>
                    <a:pt x="799" y="1"/>
                    <a:pt x="799" y="1"/>
                  </a:cubicBezTo>
                  <a:cubicBezTo>
                    <a:pt x="798" y="1"/>
                    <a:pt x="798" y="1"/>
                    <a:pt x="797" y="1"/>
                  </a:cubicBezTo>
                  <a:cubicBezTo>
                    <a:pt x="796" y="1"/>
                    <a:pt x="796" y="1"/>
                    <a:pt x="796" y="2"/>
                  </a:cubicBezTo>
                  <a:cubicBezTo>
                    <a:pt x="796" y="2"/>
                    <a:pt x="796" y="3"/>
                    <a:pt x="797" y="3"/>
                  </a:cubicBezTo>
                  <a:cubicBezTo>
                    <a:pt x="799" y="3"/>
                    <a:pt x="800" y="3"/>
                    <a:pt x="801" y="4"/>
                  </a:cubicBezTo>
                  <a:cubicBezTo>
                    <a:pt x="803" y="5"/>
                    <a:pt x="803" y="6"/>
                    <a:pt x="803" y="7"/>
                  </a:cubicBezTo>
                  <a:cubicBezTo>
                    <a:pt x="803" y="9"/>
                    <a:pt x="802" y="12"/>
                    <a:pt x="799" y="17"/>
                  </a:cubicBezTo>
                  <a:cubicBezTo>
                    <a:pt x="798" y="20"/>
                    <a:pt x="797" y="21"/>
                    <a:pt x="796" y="22"/>
                  </a:cubicBezTo>
                  <a:cubicBezTo>
                    <a:pt x="795" y="24"/>
                    <a:pt x="794" y="26"/>
                    <a:pt x="793" y="26"/>
                  </a:cubicBezTo>
                  <a:cubicBezTo>
                    <a:pt x="792" y="26"/>
                    <a:pt x="792" y="25"/>
                    <a:pt x="791" y="23"/>
                  </a:cubicBezTo>
                  <a:cubicBezTo>
                    <a:pt x="790" y="22"/>
                    <a:pt x="790" y="21"/>
                    <a:pt x="788" y="19"/>
                  </a:cubicBezTo>
                  <a:cubicBezTo>
                    <a:pt x="785" y="13"/>
                    <a:pt x="785" y="13"/>
                    <a:pt x="785" y="13"/>
                  </a:cubicBezTo>
                  <a:cubicBezTo>
                    <a:pt x="783" y="9"/>
                    <a:pt x="782" y="7"/>
                    <a:pt x="782" y="6"/>
                  </a:cubicBezTo>
                  <a:cubicBezTo>
                    <a:pt x="782" y="4"/>
                    <a:pt x="783" y="3"/>
                    <a:pt x="785" y="3"/>
                  </a:cubicBezTo>
                  <a:cubicBezTo>
                    <a:pt x="786" y="3"/>
                    <a:pt x="787" y="2"/>
                    <a:pt x="787" y="2"/>
                  </a:cubicBezTo>
                  <a:cubicBezTo>
                    <a:pt x="787" y="1"/>
                    <a:pt x="786" y="1"/>
                    <a:pt x="785" y="1"/>
                  </a:cubicBezTo>
                  <a:cubicBezTo>
                    <a:pt x="785" y="1"/>
                    <a:pt x="784" y="1"/>
                    <a:pt x="782" y="1"/>
                  </a:cubicBezTo>
                  <a:cubicBezTo>
                    <a:pt x="780" y="1"/>
                    <a:pt x="778" y="1"/>
                    <a:pt x="776" y="1"/>
                  </a:cubicBezTo>
                  <a:cubicBezTo>
                    <a:pt x="773" y="1"/>
                    <a:pt x="771" y="1"/>
                    <a:pt x="768" y="1"/>
                  </a:cubicBezTo>
                  <a:cubicBezTo>
                    <a:pt x="767" y="1"/>
                    <a:pt x="766" y="1"/>
                    <a:pt x="765" y="1"/>
                  </a:cubicBezTo>
                  <a:cubicBezTo>
                    <a:pt x="764" y="1"/>
                    <a:pt x="764" y="1"/>
                    <a:pt x="764" y="2"/>
                  </a:cubicBezTo>
                  <a:cubicBezTo>
                    <a:pt x="764" y="3"/>
                    <a:pt x="764" y="3"/>
                    <a:pt x="765" y="3"/>
                  </a:cubicBezTo>
                  <a:cubicBezTo>
                    <a:pt x="768" y="3"/>
                    <a:pt x="771" y="6"/>
                    <a:pt x="774" y="10"/>
                  </a:cubicBezTo>
                  <a:cubicBezTo>
                    <a:pt x="779" y="21"/>
                    <a:pt x="779" y="21"/>
                    <a:pt x="779" y="21"/>
                  </a:cubicBezTo>
                  <a:cubicBezTo>
                    <a:pt x="781" y="24"/>
                    <a:pt x="783" y="27"/>
                    <a:pt x="784" y="29"/>
                  </a:cubicBezTo>
                  <a:cubicBezTo>
                    <a:pt x="785" y="31"/>
                    <a:pt x="786" y="33"/>
                    <a:pt x="786" y="35"/>
                  </a:cubicBezTo>
                  <a:cubicBezTo>
                    <a:pt x="786" y="42"/>
                    <a:pt x="786" y="42"/>
                    <a:pt x="786" y="42"/>
                  </a:cubicBezTo>
                  <a:cubicBezTo>
                    <a:pt x="786" y="46"/>
                    <a:pt x="785" y="48"/>
                    <a:pt x="784" y="49"/>
                  </a:cubicBezTo>
                  <a:cubicBezTo>
                    <a:pt x="783" y="51"/>
                    <a:pt x="781" y="52"/>
                    <a:pt x="778" y="52"/>
                  </a:cubicBezTo>
                  <a:cubicBezTo>
                    <a:pt x="777" y="52"/>
                    <a:pt x="777" y="53"/>
                    <a:pt x="777" y="53"/>
                  </a:cubicBezTo>
                  <a:cubicBezTo>
                    <a:pt x="777" y="54"/>
                    <a:pt x="777" y="54"/>
                    <a:pt x="778" y="54"/>
                  </a:cubicBezTo>
                  <a:cubicBezTo>
                    <a:pt x="778" y="54"/>
                    <a:pt x="779" y="54"/>
                    <a:pt x="780" y="54"/>
                  </a:cubicBezTo>
                  <a:cubicBezTo>
                    <a:pt x="782" y="54"/>
                    <a:pt x="785" y="54"/>
                    <a:pt x="790" y="54"/>
                  </a:cubicBezTo>
                  <a:cubicBezTo>
                    <a:pt x="792" y="54"/>
                    <a:pt x="794" y="54"/>
                    <a:pt x="795" y="54"/>
                  </a:cubicBezTo>
                  <a:cubicBezTo>
                    <a:pt x="800" y="54"/>
                    <a:pt x="800" y="54"/>
                    <a:pt x="800" y="54"/>
                  </a:cubicBezTo>
                  <a:cubicBezTo>
                    <a:pt x="801" y="54"/>
                    <a:pt x="801" y="54"/>
                    <a:pt x="802" y="54"/>
                  </a:cubicBezTo>
                  <a:cubicBezTo>
                    <a:pt x="803" y="54"/>
                    <a:pt x="804" y="54"/>
                    <a:pt x="804" y="53"/>
                  </a:cubicBezTo>
                  <a:cubicBezTo>
                    <a:pt x="804" y="53"/>
                    <a:pt x="803" y="52"/>
                    <a:pt x="803" y="52"/>
                  </a:cubicBezTo>
                  <a:cubicBezTo>
                    <a:pt x="798" y="52"/>
                    <a:pt x="795" y="50"/>
                    <a:pt x="795" y="47"/>
                  </a:cubicBezTo>
                  <a:cubicBezTo>
                    <a:pt x="795" y="45"/>
                    <a:pt x="795" y="45"/>
                    <a:pt x="795" y="45"/>
                  </a:cubicBezTo>
                  <a:cubicBezTo>
                    <a:pt x="795" y="33"/>
                    <a:pt x="795" y="33"/>
                    <a:pt x="795" y="33"/>
                  </a:cubicBezTo>
                  <a:cubicBezTo>
                    <a:pt x="795" y="32"/>
                    <a:pt x="795" y="31"/>
                    <a:pt x="795" y="31"/>
                  </a:cubicBezTo>
                  <a:close/>
                  <a:moveTo>
                    <a:pt x="876" y="2"/>
                  </a:moveTo>
                  <a:cubicBezTo>
                    <a:pt x="872" y="4"/>
                    <a:pt x="869" y="6"/>
                    <a:pt x="866" y="9"/>
                  </a:cubicBezTo>
                  <a:cubicBezTo>
                    <a:pt x="864" y="11"/>
                    <a:pt x="863" y="14"/>
                    <a:pt x="861" y="18"/>
                  </a:cubicBezTo>
                  <a:cubicBezTo>
                    <a:pt x="860" y="21"/>
                    <a:pt x="859" y="25"/>
                    <a:pt x="859" y="28"/>
                  </a:cubicBezTo>
                  <a:cubicBezTo>
                    <a:pt x="859" y="36"/>
                    <a:pt x="862" y="43"/>
                    <a:pt x="867" y="48"/>
                  </a:cubicBezTo>
                  <a:cubicBezTo>
                    <a:pt x="872" y="53"/>
                    <a:pt x="879" y="55"/>
                    <a:pt x="887" y="55"/>
                  </a:cubicBezTo>
                  <a:cubicBezTo>
                    <a:pt x="896" y="55"/>
                    <a:pt x="903" y="52"/>
                    <a:pt x="908" y="47"/>
                  </a:cubicBezTo>
                  <a:cubicBezTo>
                    <a:pt x="913" y="41"/>
                    <a:pt x="915" y="34"/>
                    <a:pt x="915" y="26"/>
                  </a:cubicBezTo>
                  <a:cubicBezTo>
                    <a:pt x="915" y="18"/>
                    <a:pt x="913" y="12"/>
                    <a:pt x="908" y="7"/>
                  </a:cubicBezTo>
                  <a:cubicBezTo>
                    <a:pt x="903" y="2"/>
                    <a:pt x="896" y="0"/>
                    <a:pt x="888" y="0"/>
                  </a:cubicBezTo>
                  <a:cubicBezTo>
                    <a:pt x="884" y="0"/>
                    <a:pt x="880" y="1"/>
                    <a:pt x="876" y="2"/>
                  </a:cubicBezTo>
                  <a:close/>
                  <a:moveTo>
                    <a:pt x="898" y="8"/>
                  </a:moveTo>
                  <a:cubicBezTo>
                    <a:pt x="901" y="10"/>
                    <a:pt x="903" y="13"/>
                    <a:pt x="904" y="17"/>
                  </a:cubicBezTo>
                  <a:cubicBezTo>
                    <a:pt x="906" y="21"/>
                    <a:pt x="906" y="25"/>
                    <a:pt x="906" y="29"/>
                  </a:cubicBezTo>
                  <a:cubicBezTo>
                    <a:pt x="906" y="36"/>
                    <a:pt x="905" y="42"/>
                    <a:pt x="902" y="46"/>
                  </a:cubicBezTo>
                  <a:cubicBezTo>
                    <a:pt x="898" y="50"/>
                    <a:pt x="894" y="52"/>
                    <a:pt x="889" y="52"/>
                  </a:cubicBezTo>
                  <a:cubicBezTo>
                    <a:pt x="883" y="52"/>
                    <a:pt x="878" y="50"/>
                    <a:pt x="875" y="45"/>
                  </a:cubicBezTo>
                  <a:cubicBezTo>
                    <a:pt x="871" y="40"/>
                    <a:pt x="869" y="33"/>
                    <a:pt x="869" y="25"/>
                  </a:cubicBezTo>
                  <a:cubicBezTo>
                    <a:pt x="869" y="18"/>
                    <a:pt x="870" y="13"/>
                    <a:pt x="873" y="9"/>
                  </a:cubicBezTo>
                  <a:cubicBezTo>
                    <a:pt x="876" y="5"/>
                    <a:pt x="880" y="3"/>
                    <a:pt x="886" y="3"/>
                  </a:cubicBezTo>
                  <a:cubicBezTo>
                    <a:pt x="890" y="3"/>
                    <a:pt x="895" y="5"/>
                    <a:pt x="898" y="8"/>
                  </a:cubicBezTo>
                  <a:cubicBezTo>
                    <a:pt x="898" y="8"/>
                    <a:pt x="898" y="8"/>
                    <a:pt x="898" y="8"/>
                  </a:cubicBezTo>
                  <a:close/>
                  <a:moveTo>
                    <a:pt x="946" y="8"/>
                  </a:moveTo>
                  <a:cubicBezTo>
                    <a:pt x="946" y="7"/>
                    <a:pt x="946" y="6"/>
                    <a:pt x="947" y="5"/>
                  </a:cubicBezTo>
                  <a:cubicBezTo>
                    <a:pt x="947" y="5"/>
                    <a:pt x="948" y="4"/>
                    <a:pt x="950" y="4"/>
                  </a:cubicBezTo>
                  <a:cubicBezTo>
                    <a:pt x="951" y="4"/>
                    <a:pt x="951" y="4"/>
                    <a:pt x="951" y="4"/>
                  </a:cubicBezTo>
                  <a:cubicBezTo>
                    <a:pt x="957" y="4"/>
                    <a:pt x="957" y="4"/>
                    <a:pt x="957" y="4"/>
                  </a:cubicBezTo>
                  <a:cubicBezTo>
                    <a:pt x="962" y="4"/>
                    <a:pt x="966" y="6"/>
                    <a:pt x="967" y="9"/>
                  </a:cubicBezTo>
                  <a:cubicBezTo>
                    <a:pt x="967" y="10"/>
                    <a:pt x="967" y="10"/>
                    <a:pt x="967" y="11"/>
                  </a:cubicBezTo>
                  <a:cubicBezTo>
                    <a:pt x="967" y="12"/>
                    <a:pt x="967" y="12"/>
                    <a:pt x="967" y="12"/>
                  </a:cubicBezTo>
                  <a:cubicBezTo>
                    <a:pt x="967" y="13"/>
                    <a:pt x="967" y="13"/>
                    <a:pt x="968" y="13"/>
                  </a:cubicBezTo>
                  <a:cubicBezTo>
                    <a:pt x="969" y="13"/>
                    <a:pt x="969" y="12"/>
                    <a:pt x="969" y="10"/>
                  </a:cubicBezTo>
                  <a:cubicBezTo>
                    <a:pt x="969" y="10"/>
                    <a:pt x="969" y="9"/>
                    <a:pt x="969" y="8"/>
                  </a:cubicBezTo>
                  <a:cubicBezTo>
                    <a:pt x="969" y="5"/>
                    <a:pt x="969" y="5"/>
                    <a:pt x="969" y="5"/>
                  </a:cubicBezTo>
                  <a:cubicBezTo>
                    <a:pt x="969" y="5"/>
                    <a:pt x="969" y="4"/>
                    <a:pt x="969" y="3"/>
                  </a:cubicBezTo>
                  <a:cubicBezTo>
                    <a:pt x="968" y="1"/>
                    <a:pt x="968" y="1"/>
                    <a:pt x="967" y="1"/>
                  </a:cubicBezTo>
                  <a:cubicBezTo>
                    <a:pt x="967" y="1"/>
                    <a:pt x="966" y="1"/>
                    <a:pt x="964" y="1"/>
                  </a:cubicBezTo>
                  <a:cubicBezTo>
                    <a:pt x="961" y="1"/>
                    <a:pt x="957" y="1"/>
                    <a:pt x="954" y="1"/>
                  </a:cubicBezTo>
                  <a:cubicBezTo>
                    <a:pt x="944" y="1"/>
                    <a:pt x="944" y="1"/>
                    <a:pt x="944" y="1"/>
                  </a:cubicBezTo>
                  <a:cubicBezTo>
                    <a:pt x="937" y="1"/>
                    <a:pt x="937" y="1"/>
                    <a:pt x="937" y="1"/>
                  </a:cubicBezTo>
                  <a:cubicBezTo>
                    <a:pt x="935" y="1"/>
                    <a:pt x="933" y="1"/>
                    <a:pt x="932" y="1"/>
                  </a:cubicBezTo>
                  <a:cubicBezTo>
                    <a:pt x="931" y="1"/>
                    <a:pt x="930" y="1"/>
                    <a:pt x="930" y="1"/>
                  </a:cubicBezTo>
                  <a:cubicBezTo>
                    <a:pt x="929" y="1"/>
                    <a:pt x="929" y="1"/>
                    <a:pt x="929" y="2"/>
                  </a:cubicBezTo>
                  <a:cubicBezTo>
                    <a:pt x="929" y="3"/>
                    <a:pt x="929" y="3"/>
                    <a:pt x="930" y="3"/>
                  </a:cubicBezTo>
                  <a:cubicBezTo>
                    <a:pt x="932" y="3"/>
                    <a:pt x="934" y="4"/>
                    <a:pt x="935" y="5"/>
                  </a:cubicBezTo>
                  <a:cubicBezTo>
                    <a:pt x="936" y="6"/>
                    <a:pt x="937" y="8"/>
                    <a:pt x="937" y="11"/>
                  </a:cubicBezTo>
                  <a:cubicBezTo>
                    <a:pt x="937" y="43"/>
                    <a:pt x="937" y="43"/>
                    <a:pt x="937" y="43"/>
                  </a:cubicBezTo>
                  <a:cubicBezTo>
                    <a:pt x="937" y="46"/>
                    <a:pt x="937" y="49"/>
                    <a:pt x="936" y="50"/>
                  </a:cubicBezTo>
                  <a:cubicBezTo>
                    <a:pt x="936" y="51"/>
                    <a:pt x="935" y="52"/>
                    <a:pt x="933" y="53"/>
                  </a:cubicBezTo>
                  <a:cubicBezTo>
                    <a:pt x="932" y="53"/>
                    <a:pt x="932" y="53"/>
                    <a:pt x="932" y="54"/>
                  </a:cubicBezTo>
                  <a:cubicBezTo>
                    <a:pt x="932" y="54"/>
                    <a:pt x="932" y="55"/>
                    <a:pt x="933" y="55"/>
                  </a:cubicBezTo>
                  <a:cubicBezTo>
                    <a:pt x="934" y="55"/>
                    <a:pt x="935" y="55"/>
                    <a:pt x="937" y="54"/>
                  </a:cubicBezTo>
                  <a:cubicBezTo>
                    <a:pt x="938" y="54"/>
                    <a:pt x="940" y="54"/>
                    <a:pt x="942" y="54"/>
                  </a:cubicBezTo>
                  <a:cubicBezTo>
                    <a:pt x="946" y="54"/>
                    <a:pt x="946" y="54"/>
                    <a:pt x="946" y="54"/>
                  </a:cubicBezTo>
                  <a:cubicBezTo>
                    <a:pt x="949" y="54"/>
                    <a:pt x="951" y="54"/>
                    <a:pt x="952" y="54"/>
                  </a:cubicBezTo>
                  <a:cubicBezTo>
                    <a:pt x="953" y="54"/>
                    <a:pt x="954" y="54"/>
                    <a:pt x="954" y="54"/>
                  </a:cubicBezTo>
                  <a:cubicBezTo>
                    <a:pt x="955" y="54"/>
                    <a:pt x="955" y="54"/>
                    <a:pt x="955" y="53"/>
                  </a:cubicBezTo>
                  <a:cubicBezTo>
                    <a:pt x="955" y="53"/>
                    <a:pt x="955" y="52"/>
                    <a:pt x="954" y="52"/>
                  </a:cubicBezTo>
                  <a:cubicBezTo>
                    <a:pt x="951" y="52"/>
                    <a:pt x="949" y="51"/>
                    <a:pt x="948" y="50"/>
                  </a:cubicBezTo>
                  <a:cubicBezTo>
                    <a:pt x="947" y="48"/>
                    <a:pt x="946" y="45"/>
                    <a:pt x="946" y="42"/>
                  </a:cubicBezTo>
                  <a:cubicBezTo>
                    <a:pt x="946" y="37"/>
                    <a:pt x="946" y="37"/>
                    <a:pt x="946" y="37"/>
                  </a:cubicBezTo>
                  <a:cubicBezTo>
                    <a:pt x="946" y="34"/>
                    <a:pt x="946" y="34"/>
                    <a:pt x="946" y="34"/>
                  </a:cubicBezTo>
                  <a:cubicBezTo>
                    <a:pt x="946" y="31"/>
                    <a:pt x="946" y="29"/>
                    <a:pt x="947" y="28"/>
                  </a:cubicBezTo>
                  <a:cubicBezTo>
                    <a:pt x="947" y="28"/>
                    <a:pt x="950" y="28"/>
                    <a:pt x="953" y="28"/>
                  </a:cubicBezTo>
                  <a:cubicBezTo>
                    <a:pt x="957" y="28"/>
                    <a:pt x="959" y="28"/>
                    <a:pt x="960" y="29"/>
                  </a:cubicBezTo>
                  <a:cubicBezTo>
                    <a:pt x="961" y="30"/>
                    <a:pt x="962" y="32"/>
                    <a:pt x="962" y="34"/>
                  </a:cubicBezTo>
                  <a:cubicBezTo>
                    <a:pt x="963" y="35"/>
                    <a:pt x="963" y="35"/>
                    <a:pt x="963" y="35"/>
                  </a:cubicBezTo>
                  <a:cubicBezTo>
                    <a:pt x="964" y="35"/>
                    <a:pt x="964" y="35"/>
                    <a:pt x="964" y="35"/>
                  </a:cubicBezTo>
                  <a:cubicBezTo>
                    <a:pt x="964" y="34"/>
                    <a:pt x="964" y="34"/>
                    <a:pt x="964" y="33"/>
                  </a:cubicBezTo>
                  <a:cubicBezTo>
                    <a:pt x="964" y="26"/>
                    <a:pt x="964" y="26"/>
                    <a:pt x="964" y="26"/>
                  </a:cubicBezTo>
                  <a:cubicBezTo>
                    <a:pt x="964" y="24"/>
                    <a:pt x="964" y="22"/>
                    <a:pt x="964" y="20"/>
                  </a:cubicBezTo>
                  <a:cubicBezTo>
                    <a:pt x="964" y="20"/>
                    <a:pt x="964" y="19"/>
                    <a:pt x="964" y="19"/>
                  </a:cubicBezTo>
                  <a:cubicBezTo>
                    <a:pt x="964" y="19"/>
                    <a:pt x="964" y="18"/>
                    <a:pt x="964" y="18"/>
                  </a:cubicBezTo>
                  <a:cubicBezTo>
                    <a:pt x="964" y="17"/>
                    <a:pt x="963" y="17"/>
                    <a:pt x="962" y="17"/>
                  </a:cubicBezTo>
                  <a:cubicBezTo>
                    <a:pt x="962" y="17"/>
                    <a:pt x="962" y="17"/>
                    <a:pt x="962" y="18"/>
                  </a:cubicBezTo>
                  <a:cubicBezTo>
                    <a:pt x="961" y="20"/>
                    <a:pt x="960" y="22"/>
                    <a:pt x="959" y="23"/>
                  </a:cubicBezTo>
                  <a:cubicBezTo>
                    <a:pt x="958" y="24"/>
                    <a:pt x="956" y="24"/>
                    <a:pt x="954" y="24"/>
                  </a:cubicBezTo>
                  <a:cubicBezTo>
                    <a:pt x="950" y="24"/>
                    <a:pt x="950" y="24"/>
                    <a:pt x="950" y="24"/>
                  </a:cubicBezTo>
                  <a:cubicBezTo>
                    <a:pt x="949" y="24"/>
                    <a:pt x="949" y="24"/>
                    <a:pt x="949" y="24"/>
                  </a:cubicBezTo>
                  <a:cubicBezTo>
                    <a:pt x="948" y="24"/>
                    <a:pt x="947" y="24"/>
                    <a:pt x="946" y="23"/>
                  </a:cubicBezTo>
                  <a:cubicBezTo>
                    <a:pt x="946" y="23"/>
                    <a:pt x="946" y="22"/>
                    <a:pt x="946" y="20"/>
                  </a:cubicBezTo>
                  <a:cubicBezTo>
                    <a:pt x="946" y="8"/>
                    <a:pt x="946" y="8"/>
                    <a:pt x="946" y="8"/>
                  </a:cubicBezTo>
                  <a:close/>
                  <a:moveTo>
                    <a:pt x="259" y="242"/>
                  </a:moveTo>
                  <a:cubicBezTo>
                    <a:pt x="259" y="239"/>
                    <a:pt x="259" y="237"/>
                    <a:pt x="260" y="236"/>
                  </a:cubicBezTo>
                  <a:cubicBezTo>
                    <a:pt x="261" y="235"/>
                    <a:pt x="262" y="235"/>
                    <a:pt x="264" y="234"/>
                  </a:cubicBezTo>
                  <a:cubicBezTo>
                    <a:pt x="265" y="234"/>
                    <a:pt x="265" y="233"/>
                    <a:pt x="265" y="233"/>
                  </a:cubicBezTo>
                  <a:cubicBezTo>
                    <a:pt x="265" y="232"/>
                    <a:pt x="265" y="232"/>
                    <a:pt x="264" y="232"/>
                  </a:cubicBezTo>
                  <a:cubicBezTo>
                    <a:pt x="264" y="232"/>
                    <a:pt x="263" y="232"/>
                    <a:pt x="262" y="232"/>
                  </a:cubicBezTo>
                  <a:cubicBezTo>
                    <a:pt x="260" y="232"/>
                    <a:pt x="257" y="233"/>
                    <a:pt x="254" y="233"/>
                  </a:cubicBezTo>
                  <a:cubicBezTo>
                    <a:pt x="251" y="233"/>
                    <a:pt x="248" y="232"/>
                    <a:pt x="245" y="232"/>
                  </a:cubicBezTo>
                  <a:cubicBezTo>
                    <a:pt x="244" y="232"/>
                    <a:pt x="244" y="232"/>
                    <a:pt x="243" y="232"/>
                  </a:cubicBezTo>
                  <a:cubicBezTo>
                    <a:pt x="242" y="232"/>
                    <a:pt x="242" y="232"/>
                    <a:pt x="242" y="233"/>
                  </a:cubicBezTo>
                  <a:cubicBezTo>
                    <a:pt x="242" y="233"/>
                    <a:pt x="242" y="234"/>
                    <a:pt x="242" y="234"/>
                  </a:cubicBezTo>
                  <a:cubicBezTo>
                    <a:pt x="242" y="234"/>
                    <a:pt x="243" y="234"/>
                    <a:pt x="243" y="234"/>
                  </a:cubicBezTo>
                  <a:cubicBezTo>
                    <a:pt x="245" y="235"/>
                    <a:pt x="247" y="235"/>
                    <a:pt x="248" y="236"/>
                  </a:cubicBezTo>
                  <a:cubicBezTo>
                    <a:pt x="249" y="236"/>
                    <a:pt x="250" y="238"/>
                    <a:pt x="250" y="239"/>
                  </a:cubicBezTo>
                  <a:cubicBezTo>
                    <a:pt x="250" y="241"/>
                    <a:pt x="250" y="241"/>
                    <a:pt x="250" y="241"/>
                  </a:cubicBezTo>
                  <a:cubicBezTo>
                    <a:pt x="250" y="243"/>
                    <a:pt x="250" y="243"/>
                    <a:pt x="250" y="243"/>
                  </a:cubicBezTo>
                  <a:cubicBezTo>
                    <a:pt x="250" y="274"/>
                    <a:pt x="250" y="274"/>
                    <a:pt x="250" y="274"/>
                  </a:cubicBezTo>
                  <a:cubicBezTo>
                    <a:pt x="250" y="277"/>
                    <a:pt x="250" y="279"/>
                    <a:pt x="249" y="281"/>
                  </a:cubicBezTo>
                  <a:cubicBezTo>
                    <a:pt x="249" y="282"/>
                    <a:pt x="247" y="283"/>
                    <a:pt x="245" y="283"/>
                  </a:cubicBezTo>
                  <a:cubicBezTo>
                    <a:pt x="245" y="283"/>
                    <a:pt x="244" y="284"/>
                    <a:pt x="244" y="284"/>
                  </a:cubicBezTo>
                  <a:cubicBezTo>
                    <a:pt x="244" y="285"/>
                    <a:pt x="245" y="285"/>
                    <a:pt x="246" y="285"/>
                  </a:cubicBezTo>
                  <a:cubicBezTo>
                    <a:pt x="247" y="285"/>
                    <a:pt x="248" y="285"/>
                    <a:pt x="250" y="285"/>
                  </a:cubicBezTo>
                  <a:cubicBezTo>
                    <a:pt x="252" y="285"/>
                    <a:pt x="255" y="285"/>
                    <a:pt x="258" y="285"/>
                  </a:cubicBezTo>
                  <a:cubicBezTo>
                    <a:pt x="260" y="285"/>
                    <a:pt x="262" y="285"/>
                    <a:pt x="263" y="285"/>
                  </a:cubicBezTo>
                  <a:cubicBezTo>
                    <a:pt x="265" y="285"/>
                    <a:pt x="265" y="285"/>
                    <a:pt x="266" y="285"/>
                  </a:cubicBezTo>
                  <a:cubicBezTo>
                    <a:pt x="267" y="285"/>
                    <a:pt x="267" y="285"/>
                    <a:pt x="267" y="284"/>
                  </a:cubicBezTo>
                  <a:cubicBezTo>
                    <a:pt x="267" y="283"/>
                    <a:pt x="266" y="283"/>
                    <a:pt x="265" y="283"/>
                  </a:cubicBezTo>
                  <a:cubicBezTo>
                    <a:pt x="263" y="283"/>
                    <a:pt x="261" y="282"/>
                    <a:pt x="260" y="280"/>
                  </a:cubicBezTo>
                  <a:cubicBezTo>
                    <a:pt x="260" y="278"/>
                    <a:pt x="259" y="275"/>
                    <a:pt x="259" y="271"/>
                  </a:cubicBezTo>
                  <a:cubicBezTo>
                    <a:pt x="259" y="269"/>
                    <a:pt x="259" y="269"/>
                    <a:pt x="259" y="269"/>
                  </a:cubicBezTo>
                  <a:cubicBezTo>
                    <a:pt x="259" y="267"/>
                    <a:pt x="259" y="266"/>
                    <a:pt x="259" y="265"/>
                  </a:cubicBezTo>
                  <a:cubicBezTo>
                    <a:pt x="260" y="264"/>
                    <a:pt x="260" y="264"/>
                    <a:pt x="261" y="263"/>
                  </a:cubicBezTo>
                  <a:cubicBezTo>
                    <a:pt x="262" y="261"/>
                    <a:pt x="262" y="261"/>
                    <a:pt x="262" y="261"/>
                  </a:cubicBezTo>
                  <a:cubicBezTo>
                    <a:pt x="264" y="260"/>
                    <a:pt x="264" y="260"/>
                    <a:pt x="264" y="260"/>
                  </a:cubicBezTo>
                  <a:cubicBezTo>
                    <a:pt x="264" y="260"/>
                    <a:pt x="264" y="259"/>
                    <a:pt x="265" y="259"/>
                  </a:cubicBezTo>
                  <a:cubicBezTo>
                    <a:pt x="265" y="259"/>
                    <a:pt x="266" y="260"/>
                    <a:pt x="266" y="261"/>
                  </a:cubicBezTo>
                  <a:cubicBezTo>
                    <a:pt x="267" y="263"/>
                    <a:pt x="269" y="266"/>
                    <a:pt x="273" y="270"/>
                  </a:cubicBezTo>
                  <a:cubicBezTo>
                    <a:pt x="276" y="275"/>
                    <a:pt x="279" y="279"/>
                    <a:pt x="282" y="281"/>
                  </a:cubicBezTo>
                  <a:cubicBezTo>
                    <a:pt x="282" y="282"/>
                    <a:pt x="283" y="283"/>
                    <a:pt x="283" y="283"/>
                  </a:cubicBezTo>
                  <a:cubicBezTo>
                    <a:pt x="284" y="284"/>
                    <a:pt x="285" y="285"/>
                    <a:pt x="287" y="285"/>
                  </a:cubicBezTo>
                  <a:cubicBezTo>
                    <a:pt x="287" y="285"/>
                    <a:pt x="288" y="285"/>
                    <a:pt x="290" y="285"/>
                  </a:cubicBezTo>
                  <a:cubicBezTo>
                    <a:pt x="291" y="285"/>
                    <a:pt x="291" y="285"/>
                    <a:pt x="292" y="285"/>
                  </a:cubicBezTo>
                  <a:cubicBezTo>
                    <a:pt x="294" y="285"/>
                    <a:pt x="296" y="285"/>
                    <a:pt x="299" y="285"/>
                  </a:cubicBezTo>
                  <a:cubicBezTo>
                    <a:pt x="299" y="285"/>
                    <a:pt x="300" y="285"/>
                    <a:pt x="300" y="285"/>
                  </a:cubicBezTo>
                  <a:cubicBezTo>
                    <a:pt x="301" y="285"/>
                    <a:pt x="301" y="285"/>
                    <a:pt x="301" y="284"/>
                  </a:cubicBezTo>
                  <a:cubicBezTo>
                    <a:pt x="301" y="284"/>
                    <a:pt x="301" y="283"/>
                    <a:pt x="300" y="283"/>
                  </a:cubicBezTo>
                  <a:cubicBezTo>
                    <a:pt x="299" y="283"/>
                    <a:pt x="299" y="283"/>
                    <a:pt x="299" y="283"/>
                  </a:cubicBezTo>
                  <a:cubicBezTo>
                    <a:pt x="296" y="282"/>
                    <a:pt x="293" y="280"/>
                    <a:pt x="291" y="278"/>
                  </a:cubicBezTo>
                  <a:cubicBezTo>
                    <a:pt x="288" y="275"/>
                    <a:pt x="283" y="269"/>
                    <a:pt x="277" y="260"/>
                  </a:cubicBezTo>
                  <a:cubicBezTo>
                    <a:pt x="274" y="257"/>
                    <a:pt x="274" y="257"/>
                    <a:pt x="274" y="257"/>
                  </a:cubicBezTo>
                  <a:cubicBezTo>
                    <a:pt x="273" y="255"/>
                    <a:pt x="272" y="254"/>
                    <a:pt x="272" y="253"/>
                  </a:cubicBezTo>
                  <a:cubicBezTo>
                    <a:pt x="272" y="252"/>
                    <a:pt x="273" y="251"/>
                    <a:pt x="275" y="249"/>
                  </a:cubicBezTo>
                  <a:cubicBezTo>
                    <a:pt x="276" y="249"/>
                    <a:pt x="277" y="247"/>
                    <a:pt x="279" y="245"/>
                  </a:cubicBezTo>
                  <a:cubicBezTo>
                    <a:pt x="284" y="241"/>
                    <a:pt x="287" y="239"/>
                    <a:pt x="289" y="237"/>
                  </a:cubicBezTo>
                  <a:cubicBezTo>
                    <a:pt x="292" y="235"/>
                    <a:pt x="294" y="234"/>
                    <a:pt x="295" y="234"/>
                  </a:cubicBezTo>
                  <a:cubicBezTo>
                    <a:pt x="296" y="234"/>
                    <a:pt x="297" y="234"/>
                    <a:pt x="297" y="233"/>
                  </a:cubicBezTo>
                  <a:cubicBezTo>
                    <a:pt x="297" y="232"/>
                    <a:pt x="297" y="232"/>
                    <a:pt x="296" y="232"/>
                  </a:cubicBezTo>
                  <a:cubicBezTo>
                    <a:pt x="295" y="232"/>
                    <a:pt x="293" y="232"/>
                    <a:pt x="290" y="232"/>
                  </a:cubicBezTo>
                  <a:cubicBezTo>
                    <a:pt x="289" y="232"/>
                    <a:pt x="288" y="233"/>
                    <a:pt x="287" y="233"/>
                  </a:cubicBezTo>
                  <a:cubicBezTo>
                    <a:pt x="286" y="233"/>
                    <a:pt x="284" y="232"/>
                    <a:pt x="281" y="232"/>
                  </a:cubicBezTo>
                  <a:cubicBezTo>
                    <a:pt x="280" y="232"/>
                    <a:pt x="279" y="232"/>
                    <a:pt x="278" y="232"/>
                  </a:cubicBezTo>
                  <a:cubicBezTo>
                    <a:pt x="277" y="232"/>
                    <a:pt x="277" y="232"/>
                    <a:pt x="277" y="233"/>
                  </a:cubicBezTo>
                  <a:cubicBezTo>
                    <a:pt x="277" y="234"/>
                    <a:pt x="277" y="234"/>
                    <a:pt x="278" y="234"/>
                  </a:cubicBezTo>
                  <a:cubicBezTo>
                    <a:pt x="279" y="234"/>
                    <a:pt x="280" y="234"/>
                    <a:pt x="281" y="235"/>
                  </a:cubicBezTo>
                  <a:cubicBezTo>
                    <a:pt x="281" y="235"/>
                    <a:pt x="282" y="236"/>
                    <a:pt x="282" y="237"/>
                  </a:cubicBezTo>
                  <a:cubicBezTo>
                    <a:pt x="282" y="239"/>
                    <a:pt x="278" y="243"/>
                    <a:pt x="271" y="250"/>
                  </a:cubicBezTo>
                  <a:cubicBezTo>
                    <a:pt x="265" y="254"/>
                    <a:pt x="265" y="254"/>
                    <a:pt x="265" y="254"/>
                  </a:cubicBezTo>
                  <a:cubicBezTo>
                    <a:pt x="262" y="258"/>
                    <a:pt x="262" y="258"/>
                    <a:pt x="262" y="258"/>
                  </a:cubicBezTo>
                  <a:cubicBezTo>
                    <a:pt x="261" y="259"/>
                    <a:pt x="260" y="259"/>
                    <a:pt x="260" y="259"/>
                  </a:cubicBezTo>
                  <a:cubicBezTo>
                    <a:pt x="259" y="259"/>
                    <a:pt x="259" y="258"/>
                    <a:pt x="259" y="257"/>
                  </a:cubicBezTo>
                  <a:cubicBezTo>
                    <a:pt x="259" y="243"/>
                    <a:pt x="259" y="243"/>
                    <a:pt x="259" y="243"/>
                  </a:cubicBezTo>
                  <a:cubicBezTo>
                    <a:pt x="259" y="242"/>
                    <a:pt x="259" y="242"/>
                    <a:pt x="259" y="242"/>
                  </a:cubicBezTo>
                  <a:close/>
                  <a:moveTo>
                    <a:pt x="328" y="239"/>
                  </a:moveTo>
                  <a:cubicBezTo>
                    <a:pt x="325" y="235"/>
                    <a:pt x="325" y="235"/>
                    <a:pt x="325" y="235"/>
                  </a:cubicBezTo>
                  <a:cubicBezTo>
                    <a:pt x="324" y="234"/>
                    <a:pt x="323" y="233"/>
                    <a:pt x="322" y="232"/>
                  </a:cubicBezTo>
                  <a:cubicBezTo>
                    <a:pt x="322" y="232"/>
                    <a:pt x="321" y="232"/>
                    <a:pt x="321" y="232"/>
                  </a:cubicBezTo>
                  <a:cubicBezTo>
                    <a:pt x="320" y="232"/>
                    <a:pt x="319" y="232"/>
                    <a:pt x="318" y="232"/>
                  </a:cubicBezTo>
                  <a:cubicBezTo>
                    <a:pt x="316" y="232"/>
                    <a:pt x="314" y="232"/>
                    <a:pt x="312" y="232"/>
                  </a:cubicBezTo>
                  <a:cubicBezTo>
                    <a:pt x="310" y="232"/>
                    <a:pt x="310" y="232"/>
                    <a:pt x="310" y="232"/>
                  </a:cubicBezTo>
                  <a:cubicBezTo>
                    <a:pt x="308" y="232"/>
                    <a:pt x="308" y="232"/>
                    <a:pt x="308" y="232"/>
                  </a:cubicBezTo>
                  <a:cubicBezTo>
                    <a:pt x="307" y="232"/>
                    <a:pt x="306" y="233"/>
                    <a:pt x="306" y="233"/>
                  </a:cubicBezTo>
                  <a:cubicBezTo>
                    <a:pt x="306" y="234"/>
                    <a:pt x="307" y="234"/>
                    <a:pt x="308" y="234"/>
                  </a:cubicBezTo>
                  <a:cubicBezTo>
                    <a:pt x="313" y="235"/>
                    <a:pt x="316" y="239"/>
                    <a:pt x="316" y="247"/>
                  </a:cubicBezTo>
                  <a:cubicBezTo>
                    <a:pt x="316" y="263"/>
                    <a:pt x="316" y="263"/>
                    <a:pt x="316" y="263"/>
                  </a:cubicBezTo>
                  <a:cubicBezTo>
                    <a:pt x="316" y="273"/>
                    <a:pt x="316" y="273"/>
                    <a:pt x="316" y="273"/>
                  </a:cubicBezTo>
                  <a:cubicBezTo>
                    <a:pt x="316" y="276"/>
                    <a:pt x="316" y="278"/>
                    <a:pt x="315" y="280"/>
                  </a:cubicBezTo>
                  <a:cubicBezTo>
                    <a:pt x="314" y="282"/>
                    <a:pt x="313" y="283"/>
                    <a:pt x="311" y="283"/>
                  </a:cubicBezTo>
                  <a:cubicBezTo>
                    <a:pt x="310" y="284"/>
                    <a:pt x="310" y="284"/>
                    <a:pt x="310" y="284"/>
                  </a:cubicBezTo>
                  <a:cubicBezTo>
                    <a:pt x="310" y="285"/>
                    <a:pt x="310" y="285"/>
                    <a:pt x="311" y="285"/>
                  </a:cubicBezTo>
                  <a:cubicBezTo>
                    <a:pt x="311" y="285"/>
                    <a:pt x="312" y="285"/>
                    <a:pt x="313" y="285"/>
                  </a:cubicBezTo>
                  <a:cubicBezTo>
                    <a:pt x="315" y="285"/>
                    <a:pt x="317" y="285"/>
                    <a:pt x="320" y="285"/>
                  </a:cubicBezTo>
                  <a:cubicBezTo>
                    <a:pt x="322" y="285"/>
                    <a:pt x="325" y="285"/>
                    <a:pt x="327" y="285"/>
                  </a:cubicBezTo>
                  <a:cubicBezTo>
                    <a:pt x="327" y="285"/>
                    <a:pt x="328" y="285"/>
                    <a:pt x="328" y="285"/>
                  </a:cubicBezTo>
                  <a:cubicBezTo>
                    <a:pt x="329" y="285"/>
                    <a:pt x="329" y="285"/>
                    <a:pt x="329" y="284"/>
                  </a:cubicBezTo>
                  <a:cubicBezTo>
                    <a:pt x="329" y="284"/>
                    <a:pt x="329" y="283"/>
                    <a:pt x="328" y="283"/>
                  </a:cubicBezTo>
                  <a:cubicBezTo>
                    <a:pt x="324" y="283"/>
                    <a:pt x="322" y="281"/>
                    <a:pt x="321" y="278"/>
                  </a:cubicBezTo>
                  <a:cubicBezTo>
                    <a:pt x="320" y="275"/>
                    <a:pt x="320" y="270"/>
                    <a:pt x="320" y="262"/>
                  </a:cubicBezTo>
                  <a:cubicBezTo>
                    <a:pt x="320" y="247"/>
                    <a:pt x="320" y="247"/>
                    <a:pt x="320" y="247"/>
                  </a:cubicBezTo>
                  <a:cubicBezTo>
                    <a:pt x="320" y="246"/>
                    <a:pt x="320" y="246"/>
                    <a:pt x="320" y="246"/>
                  </a:cubicBezTo>
                  <a:cubicBezTo>
                    <a:pt x="320" y="245"/>
                    <a:pt x="320" y="244"/>
                    <a:pt x="320" y="244"/>
                  </a:cubicBezTo>
                  <a:cubicBezTo>
                    <a:pt x="321" y="244"/>
                    <a:pt x="321" y="245"/>
                    <a:pt x="322" y="245"/>
                  </a:cubicBezTo>
                  <a:cubicBezTo>
                    <a:pt x="357" y="284"/>
                    <a:pt x="357" y="284"/>
                    <a:pt x="357" y="284"/>
                  </a:cubicBezTo>
                  <a:cubicBezTo>
                    <a:pt x="357" y="285"/>
                    <a:pt x="358" y="285"/>
                    <a:pt x="358" y="285"/>
                  </a:cubicBezTo>
                  <a:cubicBezTo>
                    <a:pt x="359" y="285"/>
                    <a:pt x="359" y="285"/>
                    <a:pt x="359" y="284"/>
                  </a:cubicBezTo>
                  <a:cubicBezTo>
                    <a:pt x="359" y="279"/>
                    <a:pt x="359" y="279"/>
                    <a:pt x="359" y="279"/>
                  </a:cubicBezTo>
                  <a:cubicBezTo>
                    <a:pt x="359" y="276"/>
                    <a:pt x="359" y="276"/>
                    <a:pt x="359" y="276"/>
                  </a:cubicBezTo>
                  <a:cubicBezTo>
                    <a:pt x="359" y="272"/>
                    <a:pt x="359" y="272"/>
                    <a:pt x="359" y="272"/>
                  </a:cubicBezTo>
                  <a:cubicBezTo>
                    <a:pt x="359" y="269"/>
                    <a:pt x="359" y="269"/>
                    <a:pt x="359" y="269"/>
                  </a:cubicBezTo>
                  <a:cubicBezTo>
                    <a:pt x="360" y="245"/>
                    <a:pt x="360" y="245"/>
                    <a:pt x="360" y="245"/>
                  </a:cubicBezTo>
                  <a:cubicBezTo>
                    <a:pt x="360" y="243"/>
                    <a:pt x="360" y="243"/>
                    <a:pt x="360" y="243"/>
                  </a:cubicBezTo>
                  <a:cubicBezTo>
                    <a:pt x="360" y="237"/>
                    <a:pt x="361" y="234"/>
                    <a:pt x="365" y="234"/>
                  </a:cubicBezTo>
                  <a:cubicBezTo>
                    <a:pt x="366" y="234"/>
                    <a:pt x="366" y="233"/>
                    <a:pt x="366" y="233"/>
                  </a:cubicBezTo>
                  <a:cubicBezTo>
                    <a:pt x="366" y="232"/>
                    <a:pt x="366" y="232"/>
                    <a:pt x="365" y="232"/>
                  </a:cubicBezTo>
                  <a:cubicBezTo>
                    <a:pt x="364" y="232"/>
                    <a:pt x="364" y="232"/>
                    <a:pt x="364" y="232"/>
                  </a:cubicBezTo>
                  <a:cubicBezTo>
                    <a:pt x="360" y="232"/>
                    <a:pt x="357" y="232"/>
                    <a:pt x="355" y="232"/>
                  </a:cubicBezTo>
                  <a:cubicBezTo>
                    <a:pt x="354" y="232"/>
                    <a:pt x="353" y="232"/>
                    <a:pt x="352" y="232"/>
                  </a:cubicBezTo>
                  <a:cubicBezTo>
                    <a:pt x="350" y="232"/>
                    <a:pt x="348" y="232"/>
                    <a:pt x="347" y="232"/>
                  </a:cubicBezTo>
                  <a:cubicBezTo>
                    <a:pt x="347" y="232"/>
                    <a:pt x="346" y="232"/>
                    <a:pt x="346" y="233"/>
                  </a:cubicBezTo>
                  <a:cubicBezTo>
                    <a:pt x="346" y="233"/>
                    <a:pt x="347" y="234"/>
                    <a:pt x="347" y="234"/>
                  </a:cubicBezTo>
                  <a:cubicBezTo>
                    <a:pt x="351" y="234"/>
                    <a:pt x="353" y="235"/>
                    <a:pt x="355" y="237"/>
                  </a:cubicBezTo>
                  <a:cubicBezTo>
                    <a:pt x="356" y="239"/>
                    <a:pt x="356" y="244"/>
                    <a:pt x="356" y="250"/>
                  </a:cubicBezTo>
                  <a:cubicBezTo>
                    <a:pt x="356" y="255"/>
                    <a:pt x="356" y="260"/>
                    <a:pt x="356" y="266"/>
                  </a:cubicBezTo>
                  <a:cubicBezTo>
                    <a:pt x="356" y="267"/>
                    <a:pt x="356" y="268"/>
                    <a:pt x="355" y="268"/>
                  </a:cubicBezTo>
                  <a:cubicBezTo>
                    <a:pt x="355" y="268"/>
                    <a:pt x="353" y="267"/>
                    <a:pt x="352" y="265"/>
                  </a:cubicBezTo>
                  <a:cubicBezTo>
                    <a:pt x="350" y="264"/>
                    <a:pt x="350" y="264"/>
                    <a:pt x="350" y="264"/>
                  </a:cubicBezTo>
                  <a:cubicBezTo>
                    <a:pt x="330" y="241"/>
                    <a:pt x="330" y="241"/>
                    <a:pt x="330" y="241"/>
                  </a:cubicBezTo>
                  <a:cubicBezTo>
                    <a:pt x="330" y="241"/>
                    <a:pt x="329" y="240"/>
                    <a:pt x="328" y="239"/>
                  </a:cubicBezTo>
                  <a:cubicBezTo>
                    <a:pt x="328" y="239"/>
                    <a:pt x="328" y="239"/>
                    <a:pt x="328" y="239"/>
                  </a:cubicBezTo>
                  <a:close/>
                  <a:moveTo>
                    <a:pt x="391" y="233"/>
                  </a:moveTo>
                  <a:cubicBezTo>
                    <a:pt x="387" y="235"/>
                    <a:pt x="384" y="237"/>
                    <a:pt x="381" y="240"/>
                  </a:cubicBezTo>
                  <a:cubicBezTo>
                    <a:pt x="379" y="242"/>
                    <a:pt x="378" y="245"/>
                    <a:pt x="376" y="249"/>
                  </a:cubicBezTo>
                  <a:cubicBezTo>
                    <a:pt x="375" y="252"/>
                    <a:pt x="374" y="256"/>
                    <a:pt x="374" y="259"/>
                  </a:cubicBezTo>
                  <a:cubicBezTo>
                    <a:pt x="374" y="267"/>
                    <a:pt x="377" y="274"/>
                    <a:pt x="382" y="279"/>
                  </a:cubicBezTo>
                  <a:cubicBezTo>
                    <a:pt x="387" y="284"/>
                    <a:pt x="394" y="286"/>
                    <a:pt x="402" y="286"/>
                  </a:cubicBezTo>
                  <a:cubicBezTo>
                    <a:pt x="411" y="286"/>
                    <a:pt x="418" y="283"/>
                    <a:pt x="423" y="278"/>
                  </a:cubicBezTo>
                  <a:cubicBezTo>
                    <a:pt x="428" y="272"/>
                    <a:pt x="430" y="265"/>
                    <a:pt x="430" y="256"/>
                  </a:cubicBezTo>
                  <a:cubicBezTo>
                    <a:pt x="430" y="249"/>
                    <a:pt x="428" y="243"/>
                    <a:pt x="423" y="238"/>
                  </a:cubicBezTo>
                  <a:cubicBezTo>
                    <a:pt x="418" y="233"/>
                    <a:pt x="411" y="231"/>
                    <a:pt x="403" y="231"/>
                  </a:cubicBezTo>
                  <a:cubicBezTo>
                    <a:pt x="399" y="231"/>
                    <a:pt x="395" y="232"/>
                    <a:pt x="391" y="233"/>
                  </a:cubicBezTo>
                  <a:close/>
                  <a:moveTo>
                    <a:pt x="413" y="239"/>
                  </a:moveTo>
                  <a:cubicBezTo>
                    <a:pt x="416" y="241"/>
                    <a:pt x="418" y="244"/>
                    <a:pt x="419" y="248"/>
                  </a:cubicBezTo>
                  <a:cubicBezTo>
                    <a:pt x="420" y="252"/>
                    <a:pt x="421" y="256"/>
                    <a:pt x="421" y="260"/>
                  </a:cubicBezTo>
                  <a:cubicBezTo>
                    <a:pt x="421" y="267"/>
                    <a:pt x="420" y="273"/>
                    <a:pt x="416" y="277"/>
                  </a:cubicBezTo>
                  <a:cubicBezTo>
                    <a:pt x="413" y="281"/>
                    <a:pt x="409" y="283"/>
                    <a:pt x="404" y="283"/>
                  </a:cubicBezTo>
                  <a:cubicBezTo>
                    <a:pt x="398" y="283"/>
                    <a:pt x="393" y="281"/>
                    <a:pt x="389" y="275"/>
                  </a:cubicBezTo>
                  <a:cubicBezTo>
                    <a:pt x="386" y="270"/>
                    <a:pt x="384" y="264"/>
                    <a:pt x="384" y="256"/>
                  </a:cubicBezTo>
                  <a:cubicBezTo>
                    <a:pt x="384" y="249"/>
                    <a:pt x="385" y="244"/>
                    <a:pt x="388" y="240"/>
                  </a:cubicBezTo>
                  <a:cubicBezTo>
                    <a:pt x="391" y="236"/>
                    <a:pt x="395" y="234"/>
                    <a:pt x="400" y="234"/>
                  </a:cubicBezTo>
                  <a:cubicBezTo>
                    <a:pt x="405" y="234"/>
                    <a:pt x="410" y="236"/>
                    <a:pt x="413" y="239"/>
                  </a:cubicBezTo>
                  <a:cubicBezTo>
                    <a:pt x="413" y="239"/>
                    <a:pt x="413" y="239"/>
                    <a:pt x="413" y="239"/>
                  </a:cubicBezTo>
                  <a:close/>
                  <a:moveTo>
                    <a:pt x="470" y="233"/>
                  </a:moveTo>
                  <a:cubicBezTo>
                    <a:pt x="470" y="234"/>
                    <a:pt x="471" y="234"/>
                    <a:pt x="472" y="234"/>
                  </a:cubicBezTo>
                  <a:cubicBezTo>
                    <a:pt x="473" y="234"/>
                    <a:pt x="473" y="234"/>
                    <a:pt x="473" y="234"/>
                  </a:cubicBezTo>
                  <a:cubicBezTo>
                    <a:pt x="476" y="235"/>
                    <a:pt x="477" y="236"/>
                    <a:pt x="477" y="237"/>
                  </a:cubicBezTo>
                  <a:cubicBezTo>
                    <a:pt x="477" y="238"/>
                    <a:pt x="476" y="239"/>
                    <a:pt x="476" y="240"/>
                  </a:cubicBezTo>
                  <a:cubicBezTo>
                    <a:pt x="475" y="241"/>
                    <a:pt x="474" y="243"/>
                    <a:pt x="472" y="245"/>
                  </a:cubicBezTo>
                  <a:cubicBezTo>
                    <a:pt x="468" y="250"/>
                    <a:pt x="468" y="250"/>
                    <a:pt x="468" y="250"/>
                  </a:cubicBezTo>
                  <a:cubicBezTo>
                    <a:pt x="466" y="252"/>
                    <a:pt x="466" y="252"/>
                    <a:pt x="466" y="252"/>
                  </a:cubicBezTo>
                  <a:cubicBezTo>
                    <a:pt x="466" y="252"/>
                    <a:pt x="465" y="253"/>
                    <a:pt x="465" y="253"/>
                  </a:cubicBezTo>
                  <a:cubicBezTo>
                    <a:pt x="465" y="253"/>
                    <a:pt x="464" y="252"/>
                    <a:pt x="463" y="251"/>
                  </a:cubicBezTo>
                  <a:cubicBezTo>
                    <a:pt x="460" y="247"/>
                    <a:pt x="460" y="247"/>
                    <a:pt x="460" y="247"/>
                  </a:cubicBezTo>
                  <a:cubicBezTo>
                    <a:pt x="458" y="243"/>
                    <a:pt x="458" y="243"/>
                    <a:pt x="458" y="243"/>
                  </a:cubicBezTo>
                  <a:cubicBezTo>
                    <a:pt x="456" y="240"/>
                    <a:pt x="455" y="238"/>
                    <a:pt x="455" y="237"/>
                  </a:cubicBezTo>
                  <a:cubicBezTo>
                    <a:pt x="455" y="236"/>
                    <a:pt x="455" y="235"/>
                    <a:pt x="456" y="235"/>
                  </a:cubicBezTo>
                  <a:cubicBezTo>
                    <a:pt x="456" y="234"/>
                    <a:pt x="457" y="234"/>
                    <a:pt x="458" y="234"/>
                  </a:cubicBezTo>
                  <a:cubicBezTo>
                    <a:pt x="459" y="234"/>
                    <a:pt x="459" y="233"/>
                    <a:pt x="459" y="233"/>
                  </a:cubicBezTo>
                  <a:cubicBezTo>
                    <a:pt x="459" y="232"/>
                    <a:pt x="459" y="232"/>
                    <a:pt x="458" y="232"/>
                  </a:cubicBezTo>
                  <a:cubicBezTo>
                    <a:pt x="458" y="232"/>
                    <a:pt x="457" y="232"/>
                    <a:pt x="456" y="232"/>
                  </a:cubicBezTo>
                  <a:cubicBezTo>
                    <a:pt x="452" y="232"/>
                    <a:pt x="452" y="232"/>
                    <a:pt x="452" y="232"/>
                  </a:cubicBezTo>
                  <a:cubicBezTo>
                    <a:pt x="451" y="232"/>
                    <a:pt x="449" y="232"/>
                    <a:pt x="447" y="232"/>
                  </a:cubicBezTo>
                  <a:cubicBezTo>
                    <a:pt x="445" y="232"/>
                    <a:pt x="442" y="232"/>
                    <a:pt x="438" y="232"/>
                  </a:cubicBezTo>
                  <a:cubicBezTo>
                    <a:pt x="437" y="232"/>
                    <a:pt x="436" y="232"/>
                    <a:pt x="436" y="232"/>
                  </a:cubicBezTo>
                  <a:cubicBezTo>
                    <a:pt x="435" y="232"/>
                    <a:pt x="434" y="232"/>
                    <a:pt x="434" y="233"/>
                  </a:cubicBezTo>
                  <a:cubicBezTo>
                    <a:pt x="434" y="234"/>
                    <a:pt x="435" y="234"/>
                    <a:pt x="436" y="234"/>
                  </a:cubicBezTo>
                  <a:cubicBezTo>
                    <a:pt x="438" y="235"/>
                    <a:pt x="440" y="236"/>
                    <a:pt x="442" y="237"/>
                  </a:cubicBezTo>
                  <a:cubicBezTo>
                    <a:pt x="443" y="239"/>
                    <a:pt x="446" y="243"/>
                    <a:pt x="451" y="249"/>
                  </a:cubicBezTo>
                  <a:cubicBezTo>
                    <a:pt x="453" y="252"/>
                    <a:pt x="454" y="254"/>
                    <a:pt x="456" y="256"/>
                  </a:cubicBezTo>
                  <a:cubicBezTo>
                    <a:pt x="458" y="258"/>
                    <a:pt x="458" y="260"/>
                    <a:pt x="458" y="260"/>
                  </a:cubicBezTo>
                  <a:cubicBezTo>
                    <a:pt x="458" y="261"/>
                    <a:pt x="458" y="262"/>
                    <a:pt x="456" y="264"/>
                  </a:cubicBezTo>
                  <a:cubicBezTo>
                    <a:pt x="454" y="265"/>
                    <a:pt x="452" y="268"/>
                    <a:pt x="449" y="271"/>
                  </a:cubicBezTo>
                  <a:cubicBezTo>
                    <a:pt x="446" y="275"/>
                    <a:pt x="443" y="278"/>
                    <a:pt x="441" y="280"/>
                  </a:cubicBezTo>
                  <a:cubicBezTo>
                    <a:pt x="439" y="282"/>
                    <a:pt x="437" y="283"/>
                    <a:pt x="435" y="283"/>
                  </a:cubicBezTo>
                  <a:cubicBezTo>
                    <a:pt x="435" y="283"/>
                    <a:pt x="434" y="284"/>
                    <a:pt x="434" y="284"/>
                  </a:cubicBezTo>
                  <a:cubicBezTo>
                    <a:pt x="434" y="284"/>
                    <a:pt x="434" y="285"/>
                    <a:pt x="435" y="285"/>
                  </a:cubicBezTo>
                  <a:cubicBezTo>
                    <a:pt x="436" y="285"/>
                    <a:pt x="436" y="285"/>
                    <a:pt x="436" y="285"/>
                  </a:cubicBezTo>
                  <a:cubicBezTo>
                    <a:pt x="437" y="285"/>
                    <a:pt x="437" y="285"/>
                    <a:pt x="437" y="285"/>
                  </a:cubicBezTo>
                  <a:cubicBezTo>
                    <a:pt x="441" y="285"/>
                    <a:pt x="441" y="285"/>
                    <a:pt x="441" y="285"/>
                  </a:cubicBezTo>
                  <a:cubicBezTo>
                    <a:pt x="442" y="285"/>
                    <a:pt x="443" y="285"/>
                    <a:pt x="444" y="285"/>
                  </a:cubicBezTo>
                  <a:cubicBezTo>
                    <a:pt x="447" y="285"/>
                    <a:pt x="451" y="285"/>
                    <a:pt x="454" y="285"/>
                  </a:cubicBezTo>
                  <a:cubicBezTo>
                    <a:pt x="454" y="285"/>
                    <a:pt x="455" y="285"/>
                    <a:pt x="455" y="285"/>
                  </a:cubicBezTo>
                  <a:cubicBezTo>
                    <a:pt x="456" y="285"/>
                    <a:pt x="456" y="285"/>
                    <a:pt x="456" y="284"/>
                  </a:cubicBezTo>
                  <a:cubicBezTo>
                    <a:pt x="456" y="284"/>
                    <a:pt x="456" y="283"/>
                    <a:pt x="455" y="283"/>
                  </a:cubicBezTo>
                  <a:cubicBezTo>
                    <a:pt x="451" y="283"/>
                    <a:pt x="449" y="282"/>
                    <a:pt x="449" y="280"/>
                  </a:cubicBezTo>
                  <a:cubicBezTo>
                    <a:pt x="449" y="278"/>
                    <a:pt x="452" y="273"/>
                    <a:pt x="458" y="267"/>
                  </a:cubicBezTo>
                  <a:cubicBezTo>
                    <a:pt x="458" y="266"/>
                    <a:pt x="459" y="265"/>
                    <a:pt x="460" y="264"/>
                  </a:cubicBezTo>
                  <a:cubicBezTo>
                    <a:pt x="460" y="263"/>
                    <a:pt x="461" y="263"/>
                    <a:pt x="461" y="263"/>
                  </a:cubicBezTo>
                  <a:cubicBezTo>
                    <a:pt x="461" y="263"/>
                    <a:pt x="461" y="263"/>
                    <a:pt x="462" y="264"/>
                  </a:cubicBezTo>
                  <a:cubicBezTo>
                    <a:pt x="464" y="266"/>
                    <a:pt x="464" y="266"/>
                    <a:pt x="464" y="266"/>
                  </a:cubicBezTo>
                  <a:cubicBezTo>
                    <a:pt x="467" y="271"/>
                    <a:pt x="469" y="274"/>
                    <a:pt x="470" y="276"/>
                  </a:cubicBezTo>
                  <a:cubicBezTo>
                    <a:pt x="472" y="278"/>
                    <a:pt x="472" y="279"/>
                    <a:pt x="472" y="280"/>
                  </a:cubicBezTo>
                  <a:cubicBezTo>
                    <a:pt x="472" y="282"/>
                    <a:pt x="471" y="283"/>
                    <a:pt x="469" y="283"/>
                  </a:cubicBezTo>
                  <a:cubicBezTo>
                    <a:pt x="468" y="283"/>
                    <a:pt x="468" y="283"/>
                    <a:pt x="468" y="284"/>
                  </a:cubicBezTo>
                  <a:cubicBezTo>
                    <a:pt x="468" y="285"/>
                    <a:pt x="468" y="285"/>
                    <a:pt x="469" y="285"/>
                  </a:cubicBezTo>
                  <a:cubicBezTo>
                    <a:pt x="470" y="285"/>
                    <a:pt x="471" y="285"/>
                    <a:pt x="472" y="285"/>
                  </a:cubicBezTo>
                  <a:cubicBezTo>
                    <a:pt x="476" y="285"/>
                    <a:pt x="476" y="285"/>
                    <a:pt x="476" y="285"/>
                  </a:cubicBezTo>
                  <a:cubicBezTo>
                    <a:pt x="478" y="285"/>
                    <a:pt x="479" y="285"/>
                    <a:pt x="480" y="285"/>
                  </a:cubicBezTo>
                  <a:cubicBezTo>
                    <a:pt x="482" y="285"/>
                    <a:pt x="484" y="285"/>
                    <a:pt x="486" y="285"/>
                  </a:cubicBezTo>
                  <a:cubicBezTo>
                    <a:pt x="491" y="285"/>
                    <a:pt x="491" y="285"/>
                    <a:pt x="491" y="285"/>
                  </a:cubicBezTo>
                  <a:cubicBezTo>
                    <a:pt x="492" y="285"/>
                    <a:pt x="492" y="285"/>
                    <a:pt x="493" y="285"/>
                  </a:cubicBezTo>
                  <a:cubicBezTo>
                    <a:pt x="493" y="285"/>
                    <a:pt x="494" y="285"/>
                    <a:pt x="494" y="284"/>
                  </a:cubicBezTo>
                  <a:cubicBezTo>
                    <a:pt x="494" y="284"/>
                    <a:pt x="493" y="283"/>
                    <a:pt x="493" y="283"/>
                  </a:cubicBezTo>
                  <a:cubicBezTo>
                    <a:pt x="490" y="283"/>
                    <a:pt x="487" y="282"/>
                    <a:pt x="485" y="280"/>
                  </a:cubicBezTo>
                  <a:cubicBezTo>
                    <a:pt x="483" y="277"/>
                    <a:pt x="479" y="272"/>
                    <a:pt x="475" y="266"/>
                  </a:cubicBezTo>
                  <a:cubicBezTo>
                    <a:pt x="472" y="263"/>
                    <a:pt x="470" y="260"/>
                    <a:pt x="470" y="259"/>
                  </a:cubicBezTo>
                  <a:cubicBezTo>
                    <a:pt x="468" y="257"/>
                    <a:pt x="467" y="256"/>
                    <a:pt x="467" y="256"/>
                  </a:cubicBezTo>
                  <a:cubicBezTo>
                    <a:pt x="467" y="255"/>
                    <a:pt x="468" y="254"/>
                    <a:pt x="469" y="253"/>
                  </a:cubicBezTo>
                  <a:cubicBezTo>
                    <a:pt x="469" y="253"/>
                    <a:pt x="471" y="251"/>
                    <a:pt x="474" y="247"/>
                  </a:cubicBezTo>
                  <a:cubicBezTo>
                    <a:pt x="478" y="242"/>
                    <a:pt x="482" y="238"/>
                    <a:pt x="485" y="236"/>
                  </a:cubicBezTo>
                  <a:cubicBezTo>
                    <a:pt x="486" y="235"/>
                    <a:pt x="488" y="234"/>
                    <a:pt x="490" y="234"/>
                  </a:cubicBezTo>
                  <a:cubicBezTo>
                    <a:pt x="491" y="234"/>
                    <a:pt x="492" y="233"/>
                    <a:pt x="492" y="233"/>
                  </a:cubicBezTo>
                  <a:cubicBezTo>
                    <a:pt x="492" y="232"/>
                    <a:pt x="491" y="232"/>
                    <a:pt x="491" y="232"/>
                  </a:cubicBezTo>
                  <a:cubicBezTo>
                    <a:pt x="490" y="232"/>
                    <a:pt x="489" y="232"/>
                    <a:pt x="488" y="232"/>
                  </a:cubicBezTo>
                  <a:cubicBezTo>
                    <a:pt x="483" y="232"/>
                    <a:pt x="483" y="232"/>
                    <a:pt x="483" y="232"/>
                  </a:cubicBezTo>
                  <a:cubicBezTo>
                    <a:pt x="482" y="232"/>
                    <a:pt x="481" y="232"/>
                    <a:pt x="480" y="232"/>
                  </a:cubicBezTo>
                  <a:cubicBezTo>
                    <a:pt x="478" y="232"/>
                    <a:pt x="476" y="232"/>
                    <a:pt x="473" y="232"/>
                  </a:cubicBezTo>
                  <a:cubicBezTo>
                    <a:pt x="472" y="232"/>
                    <a:pt x="472" y="232"/>
                    <a:pt x="472" y="232"/>
                  </a:cubicBezTo>
                  <a:cubicBezTo>
                    <a:pt x="471" y="232"/>
                    <a:pt x="470" y="232"/>
                    <a:pt x="470" y="233"/>
                  </a:cubicBezTo>
                  <a:cubicBezTo>
                    <a:pt x="470" y="233"/>
                    <a:pt x="470" y="233"/>
                    <a:pt x="470" y="233"/>
                  </a:cubicBezTo>
                  <a:close/>
                  <a:moveTo>
                    <a:pt x="517" y="237"/>
                  </a:moveTo>
                  <a:cubicBezTo>
                    <a:pt x="517" y="235"/>
                    <a:pt x="518" y="234"/>
                    <a:pt x="520" y="234"/>
                  </a:cubicBezTo>
                  <a:cubicBezTo>
                    <a:pt x="521" y="234"/>
                    <a:pt x="522" y="233"/>
                    <a:pt x="522" y="233"/>
                  </a:cubicBezTo>
                  <a:cubicBezTo>
                    <a:pt x="522" y="232"/>
                    <a:pt x="521" y="232"/>
                    <a:pt x="521" y="232"/>
                  </a:cubicBezTo>
                  <a:cubicBezTo>
                    <a:pt x="520" y="232"/>
                    <a:pt x="519" y="232"/>
                    <a:pt x="517" y="232"/>
                  </a:cubicBezTo>
                  <a:cubicBezTo>
                    <a:pt x="513" y="232"/>
                    <a:pt x="513" y="232"/>
                    <a:pt x="513" y="232"/>
                  </a:cubicBezTo>
                  <a:cubicBezTo>
                    <a:pt x="507" y="232"/>
                    <a:pt x="507" y="232"/>
                    <a:pt x="507" y="232"/>
                  </a:cubicBezTo>
                  <a:cubicBezTo>
                    <a:pt x="505" y="232"/>
                    <a:pt x="503" y="232"/>
                    <a:pt x="502" y="232"/>
                  </a:cubicBezTo>
                  <a:cubicBezTo>
                    <a:pt x="502" y="232"/>
                    <a:pt x="501" y="232"/>
                    <a:pt x="501" y="232"/>
                  </a:cubicBezTo>
                  <a:cubicBezTo>
                    <a:pt x="500" y="232"/>
                    <a:pt x="500" y="232"/>
                    <a:pt x="500" y="233"/>
                  </a:cubicBezTo>
                  <a:cubicBezTo>
                    <a:pt x="500" y="233"/>
                    <a:pt x="500" y="234"/>
                    <a:pt x="501" y="234"/>
                  </a:cubicBezTo>
                  <a:cubicBezTo>
                    <a:pt x="503" y="234"/>
                    <a:pt x="505" y="235"/>
                    <a:pt x="506" y="237"/>
                  </a:cubicBezTo>
                  <a:cubicBezTo>
                    <a:pt x="507" y="238"/>
                    <a:pt x="508" y="241"/>
                    <a:pt x="510" y="246"/>
                  </a:cubicBezTo>
                  <a:cubicBezTo>
                    <a:pt x="511" y="250"/>
                    <a:pt x="513" y="255"/>
                    <a:pt x="516" y="260"/>
                  </a:cubicBezTo>
                  <a:cubicBezTo>
                    <a:pt x="525" y="281"/>
                    <a:pt x="525" y="281"/>
                    <a:pt x="525" y="281"/>
                  </a:cubicBezTo>
                  <a:cubicBezTo>
                    <a:pt x="526" y="283"/>
                    <a:pt x="526" y="283"/>
                    <a:pt x="526" y="283"/>
                  </a:cubicBezTo>
                  <a:cubicBezTo>
                    <a:pt x="527" y="285"/>
                    <a:pt x="527" y="285"/>
                    <a:pt x="527" y="285"/>
                  </a:cubicBezTo>
                  <a:cubicBezTo>
                    <a:pt x="527" y="286"/>
                    <a:pt x="527" y="286"/>
                    <a:pt x="528" y="286"/>
                  </a:cubicBezTo>
                  <a:cubicBezTo>
                    <a:pt x="529" y="286"/>
                    <a:pt x="529" y="285"/>
                    <a:pt x="530" y="284"/>
                  </a:cubicBezTo>
                  <a:cubicBezTo>
                    <a:pt x="530" y="284"/>
                    <a:pt x="531" y="282"/>
                    <a:pt x="532" y="279"/>
                  </a:cubicBezTo>
                  <a:cubicBezTo>
                    <a:pt x="532" y="279"/>
                    <a:pt x="533" y="276"/>
                    <a:pt x="536" y="272"/>
                  </a:cubicBezTo>
                  <a:cubicBezTo>
                    <a:pt x="542" y="257"/>
                    <a:pt x="542" y="257"/>
                    <a:pt x="542" y="257"/>
                  </a:cubicBezTo>
                  <a:cubicBezTo>
                    <a:pt x="548" y="244"/>
                    <a:pt x="548" y="244"/>
                    <a:pt x="548" y="244"/>
                  </a:cubicBezTo>
                  <a:cubicBezTo>
                    <a:pt x="550" y="240"/>
                    <a:pt x="551" y="237"/>
                    <a:pt x="552" y="236"/>
                  </a:cubicBezTo>
                  <a:cubicBezTo>
                    <a:pt x="553" y="235"/>
                    <a:pt x="554" y="234"/>
                    <a:pt x="556" y="234"/>
                  </a:cubicBezTo>
                  <a:cubicBezTo>
                    <a:pt x="556" y="233"/>
                    <a:pt x="557" y="233"/>
                    <a:pt x="557" y="233"/>
                  </a:cubicBezTo>
                  <a:cubicBezTo>
                    <a:pt x="557" y="232"/>
                    <a:pt x="557" y="232"/>
                    <a:pt x="556" y="232"/>
                  </a:cubicBezTo>
                  <a:cubicBezTo>
                    <a:pt x="556" y="232"/>
                    <a:pt x="555" y="232"/>
                    <a:pt x="555" y="232"/>
                  </a:cubicBezTo>
                  <a:cubicBezTo>
                    <a:pt x="553" y="232"/>
                    <a:pt x="551" y="232"/>
                    <a:pt x="548" y="232"/>
                  </a:cubicBezTo>
                  <a:cubicBezTo>
                    <a:pt x="548" y="232"/>
                    <a:pt x="546" y="232"/>
                    <a:pt x="545" y="232"/>
                  </a:cubicBezTo>
                  <a:cubicBezTo>
                    <a:pt x="540" y="232"/>
                    <a:pt x="540" y="232"/>
                    <a:pt x="540" y="232"/>
                  </a:cubicBezTo>
                  <a:cubicBezTo>
                    <a:pt x="539" y="232"/>
                    <a:pt x="539" y="232"/>
                    <a:pt x="538" y="232"/>
                  </a:cubicBezTo>
                  <a:cubicBezTo>
                    <a:pt x="538" y="232"/>
                    <a:pt x="537" y="232"/>
                    <a:pt x="537" y="233"/>
                  </a:cubicBezTo>
                  <a:cubicBezTo>
                    <a:pt x="537" y="233"/>
                    <a:pt x="538" y="234"/>
                    <a:pt x="539" y="234"/>
                  </a:cubicBezTo>
                  <a:cubicBezTo>
                    <a:pt x="541" y="234"/>
                    <a:pt x="542" y="235"/>
                    <a:pt x="543" y="236"/>
                  </a:cubicBezTo>
                  <a:cubicBezTo>
                    <a:pt x="545" y="237"/>
                    <a:pt x="545" y="238"/>
                    <a:pt x="545" y="240"/>
                  </a:cubicBezTo>
                  <a:cubicBezTo>
                    <a:pt x="545" y="242"/>
                    <a:pt x="544" y="247"/>
                    <a:pt x="541" y="253"/>
                  </a:cubicBezTo>
                  <a:cubicBezTo>
                    <a:pt x="532" y="273"/>
                    <a:pt x="532" y="273"/>
                    <a:pt x="532" y="273"/>
                  </a:cubicBezTo>
                  <a:cubicBezTo>
                    <a:pt x="532" y="273"/>
                    <a:pt x="531" y="274"/>
                    <a:pt x="531" y="274"/>
                  </a:cubicBezTo>
                  <a:cubicBezTo>
                    <a:pt x="531" y="274"/>
                    <a:pt x="531" y="273"/>
                    <a:pt x="530" y="272"/>
                  </a:cubicBezTo>
                  <a:cubicBezTo>
                    <a:pt x="522" y="251"/>
                    <a:pt x="522" y="251"/>
                    <a:pt x="522" y="251"/>
                  </a:cubicBezTo>
                  <a:cubicBezTo>
                    <a:pt x="519" y="244"/>
                    <a:pt x="517" y="240"/>
                    <a:pt x="517" y="237"/>
                  </a:cubicBezTo>
                  <a:cubicBezTo>
                    <a:pt x="517" y="237"/>
                    <a:pt x="517" y="237"/>
                    <a:pt x="517" y="237"/>
                  </a:cubicBezTo>
                  <a:close/>
                  <a:moveTo>
                    <a:pt x="583" y="240"/>
                  </a:moveTo>
                  <a:cubicBezTo>
                    <a:pt x="583" y="238"/>
                    <a:pt x="583" y="236"/>
                    <a:pt x="583" y="236"/>
                  </a:cubicBezTo>
                  <a:cubicBezTo>
                    <a:pt x="584" y="235"/>
                    <a:pt x="585" y="234"/>
                    <a:pt x="587" y="234"/>
                  </a:cubicBezTo>
                  <a:cubicBezTo>
                    <a:pt x="587" y="234"/>
                    <a:pt x="588" y="234"/>
                    <a:pt x="588" y="234"/>
                  </a:cubicBezTo>
                  <a:cubicBezTo>
                    <a:pt x="588" y="234"/>
                    <a:pt x="588" y="233"/>
                    <a:pt x="588" y="233"/>
                  </a:cubicBezTo>
                  <a:cubicBezTo>
                    <a:pt x="588" y="232"/>
                    <a:pt x="588" y="232"/>
                    <a:pt x="587" y="232"/>
                  </a:cubicBezTo>
                  <a:cubicBezTo>
                    <a:pt x="585" y="232"/>
                    <a:pt x="583" y="232"/>
                    <a:pt x="581" y="232"/>
                  </a:cubicBezTo>
                  <a:cubicBezTo>
                    <a:pt x="578" y="232"/>
                    <a:pt x="578" y="232"/>
                    <a:pt x="578" y="232"/>
                  </a:cubicBezTo>
                  <a:cubicBezTo>
                    <a:pt x="576" y="233"/>
                    <a:pt x="574" y="233"/>
                    <a:pt x="572" y="233"/>
                  </a:cubicBezTo>
                  <a:cubicBezTo>
                    <a:pt x="570" y="233"/>
                    <a:pt x="569" y="232"/>
                    <a:pt x="568" y="232"/>
                  </a:cubicBezTo>
                  <a:cubicBezTo>
                    <a:pt x="567" y="232"/>
                    <a:pt x="566" y="232"/>
                    <a:pt x="566" y="232"/>
                  </a:cubicBezTo>
                  <a:cubicBezTo>
                    <a:pt x="565" y="232"/>
                    <a:pt x="565" y="232"/>
                    <a:pt x="565" y="233"/>
                  </a:cubicBezTo>
                  <a:cubicBezTo>
                    <a:pt x="565" y="234"/>
                    <a:pt x="565" y="234"/>
                    <a:pt x="565" y="234"/>
                  </a:cubicBezTo>
                  <a:cubicBezTo>
                    <a:pt x="566" y="234"/>
                    <a:pt x="567" y="234"/>
                    <a:pt x="568" y="235"/>
                  </a:cubicBezTo>
                  <a:cubicBezTo>
                    <a:pt x="570" y="235"/>
                    <a:pt x="572" y="236"/>
                    <a:pt x="572" y="237"/>
                  </a:cubicBezTo>
                  <a:cubicBezTo>
                    <a:pt x="573" y="238"/>
                    <a:pt x="574" y="239"/>
                    <a:pt x="574" y="242"/>
                  </a:cubicBezTo>
                  <a:cubicBezTo>
                    <a:pt x="574" y="273"/>
                    <a:pt x="574" y="273"/>
                    <a:pt x="574" y="273"/>
                  </a:cubicBezTo>
                  <a:cubicBezTo>
                    <a:pt x="574" y="276"/>
                    <a:pt x="574" y="276"/>
                    <a:pt x="574" y="276"/>
                  </a:cubicBezTo>
                  <a:cubicBezTo>
                    <a:pt x="574" y="278"/>
                    <a:pt x="573" y="280"/>
                    <a:pt x="573" y="281"/>
                  </a:cubicBezTo>
                  <a:cubicBezTo>
                    <a:pt x="572" y="282"/>
                    <a:pt x="571" y="283"/>
                    <a:pt x="569" y="283"/>
                  </a:cubicBezTo>
                  <a:cubicBezTo>
                    <a:pt x="568" y="284"/>
                    <a:pt x="568" y="284"/>
                    <a:pt x="568" y="284"/>
                  </a:cubicBezTo>
                  <a:cubicBezTo>
                    <a:pt x="568" y="284"/>
                    <a:pt x="568" y="284"/>
                    <a:pt x="568" y="284"/>
                  </a:cubicBezTo>
                  <a:cubicBezTo>
                    <a:pt x="568" y="285"/>
                    <a:pt x="568" y="285"/>
                    <a:pt x="569" y="285"/>
                  </a:cubicBezTo>
                  <a:cubicBezTo>
                    <a:pt x="570" y="285"/>
                    <a:pt x="571" y="285"/>
                    <a:pt x="572" y="285"/>
                  </a:cubicBezTo>
                  <a:cubicBezTo>
                    <a:pt x="573" y="285"/>
                    <a:pt x="575" y="284"/>
                    <a:pt x="578" y="284"/>
                  </a:cubicBezTo>
                  <a:cubicBezTo>
                    <a:pt x="580" y="284"/>
                    <a:pt x="583" y="285"/>
                    <a:pt x="586" y="285"/>
                  </a:cubicBezTo>
                  <a:cubicBezTo>
                    <a:pt x="587" y="285"/>
                    <a:pt x="588" y="285"/>
                    <a:pt x="589" y="285"/>
                  </a:cubicBezTo>
                  <a:cubicBezTo>
                    <a:pt x="591" y="285"/>
                    <a:pt x="592" y="285"/>
                    <a:pt x="592" y="284"/>
                  </a:cubicBezTo>
                  <a:cubicBezTo>
                    <a:pt x="592" y="283"/>
                    <a:pt x="591" y="283"/>
                    <a:pt x="590" y="283"/>
                  </a:cubicBezTo>
                  <a:cubicBezTo>
                    <a:pt x="588" y="283"/>
                    <a:pt x="586" y="282"/>
                    <a:pt x="585" y="281"/>
                  </a:cubicBezTo>
                  <a:cubicBezTo>
                    <a:pt x="584" y="280"/>
                    <a:pt x="583" y="279"/>
                    <a:pt x="583" y="277"/>
                  </a:cubicBezTo>
                  <a:cubicBezTo>
                    <a:pt x="583" y="273"/>
                    <a:pt x="583" y="273"/>
                    <a:pt x="583" y="273"/>
                  </a:cubicBezTo>
                  <a:cubicBezTo>
                    <a:pt x="583" y="240"/>
                    <a:pt x="583" y="240"/>
                    <a:pt x="583" y="240"/>
                  </a:cubicBezTo>
                  <a:close/>
                  <a:moveTo>
                    <a:pt x="616" y="239"/>
                  </a:moveTo>
                  <a:cubicBezTo>
                    <a:pt x="616" y="236"/>
                    <a:pt x="618" y="234"/>
                    <a:pt x="620" y="234"/>
                  </a:cubicBezTo>
                  <a:cubicBezTo>
                    <a:pt x="621" y="234"/>
                    <a:pt x="622" y="234"/>
                    <a:pt x="622" y="233"/>
                  </a:cubicBezTo>
                  <a:cubicBezTo>
                    <a:pt x="622" y="232"/>
                    <a:pt x="621" y="232"/>
                    <a:pt x="620" y="232"/>
                  </a:cubicBezTo>
                  <a:cubicBezTo>
                    <a:pt x="618" y="232"/>
                    <a:pt x="616" y="232"/>
                    <a:pt x="614" y="232"/>
                  </a:cubicBezTo>
                  <a:cubicBezTo>
                    <a:pt x="611" y="232"/>
                    <a:pt x="609" y="233"/>
                    <a:pt x="608" y="233"/>
                  </a:cubicBezTo>
                  <a:cubicBezTo>
                    <a:pt x="607" y="233"/>
                    <a:pt x="606" y="233"/>
                    <a:pt x="604" y="232"/>
                  </a:cubicBezTo>
                  <a:cubicBezTo>
                    <a:pt x="602" y="232"/>
                    <a:pt x="602" y="232"/>
                    <a:pt x="602" y="232"/>
                  </a:cubicBezTo>
                  <a:cubicBezTo>
                    <a:pt x="602" y="232"/>
                    <a:pt x="601" y="232"/>
                    <a:pt x="601" y="232"/>
                  </a:cubicBezTo>
                  <a:cubicBezTo>
                    <a:pt x="600" y="232"/>
                    <a:pt x="600" y="232"/>
                    <a:pt x="600" y="232"/>
                  </a:cubicBezTo>
                  <a:cubicBezTo>
                    <a:pt x="599" y="232"/>
                    <a:pt x="599" y="232"/>
                    <a:pt x="599" y="233"/>
                  </a:cubicBezTo>
                  <a:cubicBezTo>
                    <a:pt x="599" y="234"/>
                    <a:pt x="599" y="234"/>
                    <a:pt x="600" y="234"/>
                  </a:cubicBezTo>
                  <a:cubicBezTo>
                    <a:pt x="602" y="235"/>
                    <a:pt x="602" y="235"/>
                    <a:pt x="602" y="235"/>
                  </a:cubicBezTo>
                  <a:cubicBezTo>
                    <a:pt x="606" y="235"/>
                    <a:pt x="608" y="238"/>
                    <a:pt x="608" y="242"/>
                  </a:cubicBezTo>
                  <a:cubicBezTo>
                    <a:pt x="608" y="274"/>
                    <a:pt x="608" y="274"/>
                    <a:pt x="608" y="274"/>
                  </a:cubicBezTo>
                  <a:cubicBezTo>
                    <a:pt x="608" y="277"/>
                    <a:pt x="607" y="279"/>
                    <a:pt x="607" y="280"/>
                  </a:cubicBezTo>
                  <a:cubicBezTo>
                    <a:pt x="606" y="282"/>
                    <a:pt x="605" y="283"/>
                    <a:pt x="603" y="283"/>
                  </a:cubicBezTo>
                  <a:cubicBezTo>
                    <a:pt x="603" y="283"/>
                    <a:pt x="602" y="284"/>
                    <a:pt x="602" y="284"/>
                  </a:cubicBezTo>
                  <a:cubicBezTo>
                    <a:pt x="602" y="285"/>
                    <a:pt x="603" y="285"/>
                    <a:pt x="603" y="285"/>
                  </a:cubicBezTo>
                  <a:cubicBezTo>
                    <a:pt x="604" y="285"/>
                    <a:pt x="604" y="285"/>
                    <a:pt x="605" y="285"/>
                  </a:cubicBezTo>
                  <a:cubicBezTo>
                    <a:pt x="609" y="285"/>
                    <a:pt x="612" y="284"/>
                    <a:pt x="615" y="284"/>
                  </a:cubicBezTo>
                  <a:cubicBezTo>
                    <a:pt x="617" y="284"/>
                    <a:pt x="619" y="284"/>
                    <a:pt x="620" y="285"/>
                  </a:cubicBezTo>
                  <a:cubicBezTo>
                    <a:pt x="624" y="285"/>
                    <a:pt x="624" y="285"/>
                    <a:pt x="624" y="285"/>
                  </a:cubicBezTo>
                  <a:cubicBezTo>
                    <a:pt x="627" y="285"/>
                    <a:pt x="628" y="285"/>
                    <a:pt x="629" y="285"/>
                  </a:cubicBezTo>
                  <a:cubicBezTo>
                    <a:pt x="631" y="285"/>
                    <a:pt x="632" y="285"/>
                    <a:pt x="633" y="285"/>
                  </a:cubicBezTo>
                  <a:cubicBezTo>
                    <a:pt x="636" y="285"/>
                    <a:pt x="638" y="284"/>
                    <a:pt x="640" y="282"/>
                  </a:cubicBezTo>
                  <a:cubicBezTo>
                    <a:pt x="642" y="279"/>
                    <a:pt x="643" y="276"/>
                    <a:pt x="643" y="273"/>
                  </a:cubicBezTo>
                  <a:cubicBezTo>
                    <a:pt x="643" y="272"/>
                    <a:pt x="643" y="271"/>
                    <a:pt x="643" y="271"/>
                  </a:cubicBezTo>
                  <a:cubicBezTo>
                    <a:pt x="642" y="271"/>
                    <a:pt x="642" y="272"/>
                    <a:pt x="641" y="274"/>
                  </a:cubicBezTo>
                  <a:cubicBezTo>
                    <a:pt x="637" y="279"/>
                    <a:pt x="631" y="281"/>
                    <a:pt x="622" y="281"/>
                  </a:cubicBezTo>
                  <a:cubicBezTo>
                    <a:pt x="620" y="281"/>
                    <a:pt x="619" y="281"/>
                    <a:pt x="618" y="281"/>
                  </a:cubicBezTo>
                  <a:cubicBezTo>
                    <a:pt x="617" y="280"/>
                    <a:pt x="616" y="278"/>
                    <a:pt x="616" y="273"/>
                  </a:cubicBezTo>
                  <a:cubicBezTo>
                    <a:pt x="616" y="239"/>
                    <a:pt x="616" y="239"/>
                    <a:pt x="616" y="239"/>
                  </a:cubicBezTo>
                  <a:close/>
                  <a:moveTo>
                    <a:pt x="666" y="239"/>
                  </a:moveTo>
                  <a:cubicBezTo>
                    <a:pt x="666" y="236"/>
                    <a:pt x="667" y="234"/>
                    <a:pt x="670" y="234"/>
                  </a:cubicBezTo>
                  <a:cubicBezTo>
                    <a:pt x="671" y="234"/>
                    <a:pt x="671" y="234"/>
                    <a:pt x="671" y="233"/>
                  </a:cubicBezTo>
                  <a:cubicBezTo>
                    <a:pt x="671" y="232"/>
                    <a:pt x="671" y="232"/>
                    <a:pt x="669" y="232"/>
                  </a:cubicBezTo>
                  <a:cubicBezTo>
                    <a:pt x="667" y="232"/>
                    <a:pt x="665" y="232"/>
                    <a:pt x="663" y="232"/>
                  </a:cubicBezTo>
                  <a:cubicBezTo>
                    <a:pt x="660" y="232"/>
                    <a:pt x="658" y="233"/>
                    <a:pt x="657" y="233"/>
                  </a:cubicBezTo>
                  <a:cubicBezTo>
                    <a:pt x="656" y="233"/>
                    <a:pt x="655" y="233"/>
                    <a:pt x="653" y="232"/>
                  </a:cubicBezTo>
                  <a:cubicBezTo>
                    <a:pt x="652" y="232"/>
                    <a:pt x="652" y="232"/>
                    <a:pt x="652" y="232"/>
                  </a:cubicBezTo>
                  <a:cubicBezTo>
                    <a:pt x="651" y="232"/>
                    <a:pt x="651" y="232"/>
                    <a:pt x="650" y="232"/>
                  </a:cubicBezTo>
                  <a:cubicBezTo>
                    <a:pt x="650" y="232"/>
                    <a:pt x="649" y="232"/>
                    <a:pt x="649" y="232"/>
                  </a:cubicBezTo>
                  <a:cubicBezTo>
                    <a:pt x="648" y="232"/>
                    <a:pt x="648" y="232"/>
                    <a:pt x="648" y="233"/>
                  </a:cubicBezTo>
                  <a:cubicBezTo>
                    <a:pt x="648" y="234"/>
                    <a:pt x="649" y="234"/>
                    <a:pt x="649" y="234"/>
                  </a:cubicBezTo>
                  <a:cubicBezTo>
                    <a:pt x="652" y="235"/>
                    <a:pt x="652" y="235"/>
                    <a:pt x="652" y="235"/>
                  </a:cubicBezTo>
                  <a:cubicBezTo>
                    <a:pt x="655" y="235"/>
                    <a:pt x="657" y="238"/>
                    <a:pt x="657" y="242"/>
                  </a:cubicBezTo>
                  <a:cubicBezTo>
                    <a:pt x="657" y="274"/>
                    <a:pt x="657" y="274"/>
                    <a:pt x="657" y="274"/>
                  </a:cubicBezTo>
                  <a:cubicBezTo>
                    <a:pt x="657" y="277"/>
                    <a:pt x="657" y="279"/>
                    <a:pt x="656" y="280"/>
                  </a:cubicBezTo>
                  <a:cubicBezTo>
                    <a:pt x="655" y="282"/>
                    <a:pt x="654" y="283"/>
                    <a:pt x="653" y="283"/>
                  </a:cubicBezTo>
                  <a:cubicBezTo>
                    <a:pt x="652" y="283"/>
                    <a:pt x="652" y="284"/>
                    <a:pt x="652" y="284"/>
                  </a:cubicBezTo>
                  <a:cubicBezTo>
                    <a:pt x="652" y="285"/>
                    <a:pt x="652" y="285"/>
                    <a:pt x="653" y="285"/>
                  </a:cubicBezTo>
                  <a:cubicBezTo>
                    <a:pt x="653" y="285"/>
                    <a:pt x="654" y="285"/>
                    <a:pt x="655" y="285"/>
                  </a:cubicBezTo>
                  <a:cubicBezTo>
                    <a:pt x="658" y="285"/>
                    <a:pt x="662" y="284"/>
                    <a:pt x="664" y="284"/>
                  </a:cubicBezTo>
                  <a:cubicBezTo>
                    <a:pt x="666" y="284"/>
                    <a:pt x="668" y="284"/>
                    <a:pt x="669" y="285"/>
                  </a:cubicBezTo>
                  <a:cubicBezTo>
                    <a:pt x="674" y="285"/>
                    <a:pt x="674" y="285"/>
                    <a:pt x="674" y="285"/>
                  </a:cubicBezTo>
                  <a:cubicBezTo>
                    <a:pt x="676" y="285"/>
                    <a:pt x="678" y="285"/>
                    <a:pt x="678" y="285"/>
                  </a:cubicBezTo>
                  <a:cubicBezTo>
                    <a:pt x="680" y="285"/>
                    <a:pt x="681" y="285"/>
                    <a:pt x="682" y="285"/>
                  </a:cubicBezTo>
                  <a:cubicBezTo>
                    <a:pt x="685" y="285"/>
                    <a:pt x="688" y="284"/>
                    <a:pt x="690" y="282"/>
                  </a:cubicBezTo>
                  <a:cubicBezTo>
                    <a:pt x="692" y="279"/>
                    <a:pt x="693" y="276"/>
                    <a:pt x="693" y="273"/>
                  </a:cubicBezTo>
                  <a:cubicBezTo>
                    <a:pt x="693" y="272"/>
                    <a:pt x="693" y="271"/>
                    <a:pt x="692" y="271"/>
                  </a:cubicBezTo>
                  <a:cubicBezTo>
                    <a:pt x="692" y="271"/>
                    <a:pt x="691" y="272"/>
                    <a:pt x="690" y="274"/>
                  </a:cubicBezTo>
                  <a:cubicBezTo>
                    <a:pt x="686" y="279"/>
                    <a:pt x="680" y="281"/>
                    <a:pt x="671" y="281"/>
                  </a:cubicBezTo>
                  <a:cubicBezTo>
                    <a:pt x="669" y="281"/>
                    <a:pt x="668" y="281"/>
                    <a:pt x="668" y="281"/>
                  </a:cubicBezTo>
                  <a:cubicBezTo>
                    <a:pt x="666" y="280"/>
                    <a:pt x="666" y="278"/>
                    <a:pt x="666" y="273"/>
                  </a:cubicBezTo>
                  <a:cubicBezTo>
                    <a:pt x="666" y="239"/>
                    <a:pt x="666" y="239"/>
                    <a:pt x="666" y="239"/>
                  </a:cubicBezTo>
                  <a:close/>
                  <a:moveTo>
                    <a:pt x="715" y="239"/>
                  </a:moveTo>
                  <a:cubicBezTo>
                    <a:pt x="715" y="237"/>
                    <a:pt x="716" y="236"/>
                    <a:pt x="717" y="235"/>
                  </a:cubicBezTo>
                  <a:cubicBezTo>
                    <a:pt x="720" y="235"/>
                    <a:pt x="720" y="235"/>
                    <a:pt x="720" y="235"/>
                  </a:cubicBezTo>
                  <a:cubicBezTo>
                    <a:pt x="725" y="235"/>
                    <a:pt x="725" y="235"/>
                    <a:pt x="725" y="235"/>
                  </a:cubicBezTo>
                  <a:cubicBezTo>
                    <a:pt x="729" y="235"/>
                    <a:pt x="732" y="236"/>
                    <a:pt x="734" y="237"/>
                  </a:cubicBezTo>
                  <a:cubicBezTo>
                    <a:pt x="735" y="238"/>
                    <a:pt x="736" y="240"/>
                    <a:pt x="736" y="242"/>
                  </a:cubicBezTo>
                  <a:cubicBezTo>
                    <a:pt x="736" y="244"/>
                    <a:pt x="737" y="244"/>
                    <a:pt x="737" y="244"/>
                  </a:cubicBezTo>
                  <a:cubicBezTo>
                    <a:pt x="738" y="244"/>
                    <a:pt x="739" y="243"/>
                    <a:pt x="739" y="241"/>
                  </a:cubicBezTo>
                  <a:cubicBezTo>
                    <a:pt x="739" y="240"/>
                    <a:pt x="739" y="239"/>
                    <a:pt x="738" y="236"/>
                  </a:cubicBezTo>
                  <a:cubicBezTo>
                    <a:pt x="738" y="235"/>
                    <a:pt x="738" y="234"/>
                    <a:pt x="738" y="233"/>
                  </a:cubicBezTo>
                  <a:cubicBezTo>
                    <a:pt x="738" y="232"/>
                    <a:pt x="738" y="232"/>
                    <a:pt x="737" y="232"/>
                  </a:cubicBezTo>
                  <a:cubicBezTo>
                    <a:pt x="737" y="232"/>
                    <a:pt x="737" y="232"/>
                    <a:pt x="736" y="232"/>
                  </a:cubicBezTo>
                  <a:cubicBezTo>
                    <a:pt x="735" y="232"/>
                    <a:pt x="729" y="232"/>
                    <a:pt x="721" y="232"/>
                  </a:cubicBezTo>
                  <a:cubicBezTo>
                    <a:pt x="706" y="232"/>
                    <a:pt x="706" y="232"/>
                    <a:pt x="706" y="232"/>
                  </a:cubicBezTo>
                  <a:cubicBezTo>
                    <a:pt x="702" y="232"/>
                    <a:pt x="702" y="232"/>
                    <a:pt x="702" y="232"/>
                  </a:cubicBezTo>
                  <a:cubicBezTo>
                    <a:pt x="701" y="232"/>
                    <a:pt x="701" y="232"/>
                    <a:pt x="700" y="232"/>
                  </a:cubicBezTo>
                  <a:cubicBezTo>
                    <a:pt x="700" y="232"/>
                    <a:pt x="699" y="232"/>
                    <a:pt x="699" y="232"/>
                  </a:cubicBezTo>
                  <a:cubicBezTo>
                    <a:pt x="698" y="232"/>
                    <a:pt x="698" y="232"/>
                    <a:pt x="698" y="233"/>
                  </a:cubicBezTo>
                  <a:cubicBezTo>
                    <a:pt x="698" y="233"/>
                    <a:pt x="698" y="234"/>
                    <a:pt x="699" y="234"/>
                  </a:cubicBezTo>
                  <a:cubicBezTo>
                    <a:pt x="702" y="234"/>
                    <a:pt x="704" y="235"/>
                    <a:pt x="705" y="236"/>
                  </a:cubicBezTo>
                  <a:cubicBezTo>
                    <a:pt x="706" y="237"/>
                    <a:pt x="706" y="239"/>
                    <a:pt x="706" y="242"/>
                  </a:cubicBezTo>
                  <a:cubicBezTo>
                    <a:pt x="706" y="273"/>
                    <a:pt x="706" y="273"/>
                    <a:pt x="706" y="273"/>
                  </a:cubicBezTo>
                  <a:cubicBezTo>
                    <a:pt x="706" y="275"/>
                    <a:pt x="706" y="277"/>
                    <a:pt x="706" y="278"/>
                  </a:cubicBezTo>
                  <a:cubicBezTo>
                    <a:pt x="706" y="280"/>
                    <a:pt x="705" y="281"/>
                    <a:pt x="705" y="282"/>
                  </a:cubicBezTo>
                  <a:cubicBezTo>
                    <a:pt x="704" y="282"/>
                    <a:pt x="703" y="283"/>
                    <a:pt x="702" y="283"/>
                  </a:cubicBezTo>
                  <a:cubicBezTo>
                    <a:pt x="701" y="284"/>
                    <a:pt x="701" y="284"/>
                    <a:pt x="701" y="284"/>
                  </a:cubicBezTo>
                  <a:cubicBezTo>
                    <a:pt x="701" y="285"/>
                    <a:pt x="701" y="285"/>
                    <a:pt x="702" y="285"/>
                  </a:cubicBezTo>
                  <a:cubicBezTo>
                    <a:pt x="702" y="285"/>
                    <a:pt x="703" y="285"/>
                    <a:pt x="704" y="285"/>
                  </a:cubicBezTo>
                  <a:cubicBezTo>
                    <a:pt x="708" y="285"/>
                    <a:pt x="711" y="285"/>
                    <a:pt x="713" y="285"/>
                  </a:cubicBezTo>
                  <a:cubicBezTo>
                    <a:pt x="715" y="285"/>
                    <a:pt x="718" y="285"/>
                    <a:pt x="719" y="285"/>
                  </a:cubicBezTo>
                  <a:cubicBezTo>
                    <a:pt x="724" y="285"/>
                    <a:pt x="724" y="285"/>
                    <a:pt x="724" y="285"/>
                  </a:cubicBezTo>
                  <a:cubicBezTo>
                    <a:pt x="726" y="286"/>
                    <a:pt x="728" y="286"/>
                    <a:pt x="729" y="286"/>
                  </a:cubicBezTo>
                  <a:cubicBezTo>
                    <a:pt x="732" y="286"/>
                    <a:pt x="734" y="285"/>
                    <a:pt x="736" y="284"/>
                  </a:cubicBezTo>
                  <a:cubicBezTo>
                    <a:pt x="738" y="284"/>
                    <a:pt x="739" y="282"/>
                    <a:pt x="740" y="280"/>
                  </a:cubicBezTo>
                  <a:cubicBezTo>
                    <a:pt x="742" y="278"/>
                    <a:pt x="742" y="275"/>
                    <a:pt x="742" y="273"/>
                  </a:cubicBezTo>
                  <a:cubicBezTo>
                    <a:pt x="742" y="272"/>
                    <a:pt x="742" y="272"/>
                    <a:pt x="742" y="272"/>
                  </a:cubicBezTo>
                  <a:cubicBezTo>
                    <a:pt x="742" y="272"/>
                    <a:pt x="742" y="272"/>
                    <a:pt x="741" y="272"/>
                  </a:cubicBezTo>
                  <a:cubicBezTo>
                    <a:pt x="741" y="272"/>
                    <a:pt x="741" y="272"/>
                    <a:pt x="741" y="272"/>
                  </a:cubicBezTo>
                  <a:cubicBezTo>
                    <a:pt x="738" y="279"/>
                    <a:pt x="731" y="282"/>
                    <a:pt x="720" y="282"/>
                  </a:cubicBezTo>
                  <a:cubicBezTo>
                    <a:pt x="719" y="282"/>
                    <a:pt x="718" y="282"/>
                    <a:pt x="718" y="281"/>
                  </a:cubicBezTo>
                  <a:cubicBezTo>
                    <a:pt x="717" y="281"/>
                    <a:pt x="716" y="280"/>
                    <a:pt x="716" y="279"/>
                  </a:cubicBezTo>
                  <a:cubicBezTo>
                    <a:pt x="715" y="277"/>
                    <a:pt x="715" y="275"/>
                    <a:pt x="715" y="271"/>
                  </a:cubicBezTo>
                  <a:cubicBezTo>
                    <a:pt x="715" y="267"/>
                    <a:pt x="715" y="267"/>
                    <a:pt x="715" y="267"/>
                  </a:cubicBezTo>
                  <a:cubicBezTo>
                    <a:pt x="715" y="265"/>
                    <a:pt x="715" y="263"/>
                    <a:pt x="715" y="261"/>
                  </a:cubicBezTo>
                  <a:cubicBezTo>
                    <a:pt x="716" y="260"/>
                    <a:pt x="716" y="259"/>
                    <a:pt x="716" y="259"/>
                  </a:cubicBezTo>
                  <a:cubicBezTo>
                    <a:pt x="717" y="259"/>
                    <a:pt x="718" y="258"/>
                    <a:pt x="719" y="258"/>
                  </a:cubicBezTo>
                  <a:cubicBezTo>
                    <a:pt x="721" y="258"/>
                    <a:pt x="721" y="258"/>
                    <a:pt x="721" y="258"/>
                  </a:cubicBezTo>
                  <a:cubicBezTo>
                    <a:pt x="724" y="258"/>
                    <a:pt x="726" y="259"/>
                    <a:pt x="727" y="259"/>
                  </a:cubicBezTo>
                  <a:cubicBezTo>
                    <a:pt x="728" y="259"/>
                    <a:pt x="729" y="259"/>
                    <a:pt x="729" y="260"/>
                  </a:cubicBezTo>
                  <a:cubicBezTo>
                    <a:pt x="731" y="261"/>
                    <a:pt x="731" y="263"/>
                    <a:pt x="732" y="265"/>
                  </a:cubicBezTo>
                  <a:cubicBezTo>
                    <a:pt x="732" y="266"/>
                    <a:pt x="732" y="266"/>
                    <a:pt x="733" y="266"/>
                  </a:cubicBezTo>
                  <a:cubicBezTo>
                    <a:pt x="733" y="266"/>
                    <a:pt x="733" y="266"/>
                    <a:pt x="734" y="266"/>
                  </a:cubicBezTo>
                  <a:cubicBezTo>
                    <a:pt x="734" y="266"/>
                    <a:pt x="734" y="266"/>
                    <a:pt x="734" y="265"/>
                  </a:cubicBezTo>
                  <a:cubicBezTo>
                    <a:pt x="734" y="263"/>
                    <a:pt x="734" y="263"/>
                    <a:pt x="734" y="263"/>
                  </a:cubicBezTo>
                  <a:cubicBezTo>
                    <a:pt x="734" y="262"/>
                    <a:pt x="734" y="260"/>
                    <a:pt x="733" y="258"/>
                  </a:cubicBezTo>
                  <a:cubicBezTo>
                    <a:pt x="733" y="255"/>
                    <a:pt x="733" y="253"/>
                    <a:pt x="733" y="252"/>
                  </a:cubicBezTo>
                  <a:cubicBezTo>
                    <a:pt x="733" y="252"/>
                    <a:pt x="733" y="251"/>
                    <a:pt x="733" y="251"/>
                  </a:cubicBezTo>
                  <a:cubicBezTo>
                    <a:pt x="733" y="250"/>
                    <a:pt x="733" y="249"/>
                    <a:pt x="733" y="249"/>
                  </a:cubicBezTo>
                  <a:cubicBezTo>
                    <a:pt x="733" y="248"/>
                    <a:pt x="733" y="248"/>
                    <a:pt x="732" y="248"/>
                  </a:cubicBezTo>
                  <a:cubicBezTo>
                    <a:pt x="732" y="248"/>
                    <a:pt x="731" y="248"/>
                    <a:pt x="731" y="249"/>
                  </a:cubicBezTo>
                  <a:cubicBezTo>
                    <a:pt x="730" y="251"/>
                    <a:pt x="730" y="251"/>
                    <a:pt x="730" y="251"/>
                  </a:cubicBezTo>
                  <a:cubicBezTo>
                    <a:pt x="729" y="253"/>
                    <a:pt x="727" y="255"/>
                    <a:pt x="724" y="255"/>
                  </a:cubicBezTo>
                  <a:cubicBezTo>
                    <a:pt x="721" y="255"/>
                    <a:pt x="721" y="255"/>
                    <a:pt x="721" y="255"/>
                  </a:cubicBezTo>
                  <a:cubicBezTo>
                    <a:pt x="719" y="255"/>
                    <a:pt x="719" y="255"/>
                    <a:pt x="719" y="255"/>
                  </a:cubicBezTo>
                  <a:cubicBezTo>
                    <a:pt x="718" y="255"/>
                    <a:pt x="718" y="255"/>
                    <a:pt x="718" y="255"/>
                  </a:cubicBezTo>
                  <a:cubicBezTo>
                    <a:pt x="717" y="255"/>
                    <a:pt x="716" y="255"/>
                    <a:pt x="716" y="254"/>
                  </a:cubicBezTo>
                  <a:cubicBezTo>
                    <a:pt x="715" y="253"/>
                    <a:pt x="715" y="252"/>
                    <a:pt x="715" y="249"/>
                  </a:cubicBezTo>
                  <a:cubicBezTo>
                    <a:pt x="715" y="241"/>
                    <a:pt x="715" y="241"/>
                    <a:pt x="715" y="241"/>
                  </a:cubicBezTo>
                  <a:cubicBezTo>
                    <a:pt x="715" y="239"/>
                    <a:pt x="715" y="239"/>
                    <a:pt x="715" y="239"/>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Power T block">
              <a:extLst>
                <a:ext uri="{FF2B5EF4-FFF2-40B4-BE49-F238E27FC236}">
                  <a16:creationId xmlns:a16="http://schemas.microsoft.com/office/drawing/2014/main" id="{44B6A79B-1686-4F4D-94EE-C07599553804}"/>
                </a:ext>
              </a:extLst>
            </p:cNvPr>
            <p:cNvSpPr>
              <a:spLocks noEditPoints="1"/>
            </p:cNvSpPr>
            <p:nvPr userDrawn="1"/>
          </p:nvSpPr>
          <p:spPr bwMode="auto">
            <a:xfrm>
              <a:off x="3111" y="-4852"/>
              <a:ext cx="5020" cy="5066"/>
            </a:xfrm>
            <a:custGeom>
              <a:avLst/>
              <a:gdLst>
                <a:gd name="T0" fmla="*/ 0 w 285"/>
                <a:gd name="T1" fmla="*/ 0 h 285"/>
                <a:gd name="T2" fmla="*/ 0 w 285"/>
                <a:gd name="T3" fmla="*/ 285 h 285"/>
                <a:gd name="T4" fmla="*/ 285 w 285"/>
                <a:gd name="T5" fmla="*/ 285 h 285"/>
                <a:gd name="T6" fmla="*/ 285 w 285"/>
                <a:gd name="T7" fmla="*/ 0 h 285"/>
                <a:gd name="T8" fmla="*/ 0 w 285"/>
                <a:gd name="T9" fmla="*/ 0 h 285"/>
                <a:gd name="T10" fmla="*/ 249 w 285"/>
                <a:gd name="T11" fmla="*/ 108 h 285"/>
                <a:gd name="T12" fmla="*/ 222 w 285"/>
                <a:gd name="T13" fmla="*/ 108 h 285"/>
                <a:gd name="T14" fmla="*/ 193 w 285"/>
                <a:gd name="T15" fmla="*/ 84 h 285"/>
                <a:gd name="T16" fmla="*/ 167 w 285"/>
                <a:gd name="T17" fmla="*/ 98 h 285"/>
                <a:gd name="T18" fmla="*/ 167 w 285"/>
                <a:gd name="T19" fmla="*/ 188 h 285"/>
                <a:gd name="T20" fmla="*/ 200 w 285"/>
                <a:gd name="T21" fmla="*/ 222 h 285"/>
                <a:gd name="T22" fmla="*/ 200 w 285"/>
                <a:gd name="T23" fmla="*/ 222 h 285"/>
                <a:gd name="T24" fmla="*/ 200 w 285"/>
                <a:gd name="T25" fmla="*/ 249 h 285"/>
                <a:gd name="T26" fmla="*/ 85 w 285"/>
                <a:gd name="T27" fmla="*/ 249 h 285"/>
                <a:gd name="T28" fmla="*/ 85 w 285"/>
                <a:gd name="T29" fmla="*/ 222 h 285"/>
                <a:gd name="T30" fmla="*/ 85 w 285"/>
                <a:gd name="T31" fmla="*/ 222 h 285"/>
                <a:gd name="T32" fmla="*/ 119 w 285"/>
                <a:gd name="T33" fmla="*/ 188 h 285"/>
                <a:gd name="T34" fmla="*/ 119 w 285"/>
                <a:gd name="T35" fmla="*/ 98 h 285"/>
                <a:gd name="T36" fmla="*/ 92 w 285"/>
                <a:gd name="T37" fmla="*/ 84 h 285"/>
                <a:gd name="T38" fmla="*/ 63 w 285"/>
                <a:gd name="T39" fmla="*/ 108 h 285"/>
                <a:gd name="T40" fmla="*/ 36 w 285"/>
                <a:gd name="T41" fmla="*/ 108 h 285"/>
                <a:gd name="T42" fmla="*/ 36 w 285"/>
                <a:gd name="T43" fmla="*/ 36 h 285"/>
                <a:gd name="T44" fmla="*/ 249 w 285"/>
                <a:gd name="T45" fmla="*/ 36 h 285"/>
                <a:gd name="T46" fmla="*/ 249 w 285"/>
                <a:gd name="T47" fmla="*/ 10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0" y="0"/>
                  </a:moveTo>
                  <a:cubicBezTo>
                    <a:pt x="0" y="285"/>
                    <a:pt x="0" y="285"/>
                    <a:pt x="0" y="285"/>
                  </a:cubicBezTo>
                  <a:cubicBezTo>
                    <a:pt x="285" y="285"/>
                    <a:pt x="285" y="285"/>
                    <a:pt x="285" y="285"/>
                  </a:cubicBezTo>
                  <a:cubicBezTo>
                    <a:pt x="285" y="0"/>
                    <a:pt x="285" y="0"/>
                    <a:pt x="285" y="0"/>
                  </a:cubicBezTo>
                  <a:lnTo>
                    <a:pt x="0" y="0"/>
                  </a:lnTo>
                  <a:close/>
                  <a:moveTo>
                    <a:pt x="249" y="108"/>
                  </a:moveTo>
                  <a:cubicBezTo>
                    <a:pt x="222" y="108"/>
                    <a:pt x="222" y="108"/>
                    <a:pt x="222" y="108"/>
                  </a:cubicBezTo>
                  <a:cubicBezTo>
                    <a:pt x="222" y="95"/>
                    <a:pt x="209" y="84"/>
                    <a:pt x="193" y="84"/>
                  </a:cubicBezTo>
                  <a:cubicBezTo>
                    <a:pt x="181" y="84"/>
                    <a:pt x="171" y="90"/>
                    <a:pt x="167" y="98"/>
                  </a:cubicBezTo>
                  <a:cubicBezTo>
                    <a:pt x="167" y="188"/>
                    <a:pt x="167" y="188"/>
                    <a:pt x="167" y="188"/>
                  </a:cubicBezTo>
                  <a:cubicBezTo>
                    <a:pt x="167" y="207"/>
                    <a:pt x="181" y="222"/>
                    <a:pt x="200" y="222"/>
                  </a:cubicBezTo>
                  <a:cubicBezTo>
                    <a:pt x="200" y="222"/>
                    <a:pt x="200" y="222"/>
                    <a:pt x="200" y="222"/>
                  </a:cubicBezTo>
                  <a:cubicBezTo>
                    <a:pt x="200" y="249"/>
                    <a:pt x="200" y="249"/>
                    <a:pt x="200" y="249"/>
                  </a:cubicBezTo>
                  <a:cubicBezTo>
                    <a:pt x="85" y="249"/>
                    <a:pt x="85" y="249"/>
                    <a:pt x="85" y="249"/>
                  </a:cubicBezTo>
                  <a:cubicBezTo>
                    <a:pt x="85" y="222"/>
                    <a:pt x="85" y="222"/>
                    <a:pt x="85" y="222"/>
                  </a:cubicBezTo>
                  <a:cubicBezTo>
                    <a:pt x="85" y="222"/>
                    <a:pt x="85" y="222"/>
                    <a:pt x="85" y="222"/>
                  </a:cubicBezTo>
                  <a:cubicBezTo>
                    <a:pt x="104" y="222"/>
                    <a:pt x="119" y="207"/>
                    <a:pt x="119" y="188"/>
                  </a:cubicBezTo>
                  <a:cubicBezTo>
                    <a:pt x="119" y="98"/>
                    <a:pt x="119" y="98"/>
                    <a:pt x="119" y="98"/>
                  </a:cubicBezTo>
                  <a:cubicBezTo>
                    <a:pt x="114" y="90"/>
                    <a:pt x="104" y="84"/>
                    <a:pt x="92" y="84"/>
                  </a:cubicBezTo>
                  <a:cubicBezTo>
                    <a:pt x="76" y="84"/>
                    <a:pt x="63" y="95"/>
                    <a:pt x="63" y="108"/>
                  </a:cubicBezTo>
                  <a:cubicBezTo>
                    <a:pt x="36" y="108"/>
                    <a:pt x="36" y="108"/>
                    <a:pt x="36" y="108"/>
                  </a:cubicBezTo>
                  <a:cubicBezTo>
                    <a:pt x="36" y="36"/>
                    <a:pt x="36" y="36"/>
                    <a:pt x="36" y="36"/>
                  </a:cubicBezTo>
                  <a:cubicBezTo>
                    <a:pt x="249" y="36"/>
                    <a:pt x="249" y="36"/>
                    <a:pt x="249" y="36"/>
                  </a:cubicBezTo>
                  <a:lnTo>
                    <a:pt x="249" y="108"/>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783871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X_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966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89966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0" y="0"/>
            <a:ext cx="4651708" cy="2993250"/>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0" y="3118440"/>
            <a:ext cx="4651708" cy="2993250"/>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2" name="Rectangle 11">
            <a:extLst>
              <a:ext uri="{FF2B5EF4-FFF2-40B4-BE49-F238E27FC236}">
                <a16:creationId xmlns:a16="http://schemas.microsoft.com/office/drawing/2014/main" id="{F5597226-AD9A-4716-950C-2928B604B015}"/>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UTK Horiz_R">
            <a:extLst>
              <a:ext uri="{FF2B5EF4-FFF2-40B4-BE49-F238E27FC236}">
                <a16:creationId xmlns:a16="http://schemas.microsoft.com/office/drawing/2014/main" id="{718A085F-99B6-4121-8D97-F7ADEAE38286}"/>
              </a:ext>
            </a:extLst>
          </p:cNvPr>
          <p:cNvGrpSpPr>
            <a:grpSpLocks noChangeAspect="1"/>
          </p:cNvGrpSpPr>
          <p:nvPr userDrawn="1"/>
        </p:nvGrpSpPr>
        <p:grpSpPr bwMode="auto">
          <a:xfrm>
            <a:off x="10557955" y="6320597"/>
            <a:ext cx="1404165" cy="315023"/>
            <a:chOff x="0" y="1299"/>
            <a:chExt cx="7680" cy="1723"/>
          </a:xfrm>
        </p:grpSpPr>
        <p:sp>
          <p:nvSpPr>
            <p:cNvPr id="15" name="T fill" hidden="1">
              <a:extLst>
                <a:ext uri="{FF2B5EF4-FFF2-40B4-BE49-F238E27FC236}">
                  <a16:creationId xmlns:a16="http://schemas.microsoft.com/office/drawing/2014/main" id="{42CFF7CA-4085-4288-93EF-5223B2723913}"/>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Type">
              <a:extLst>
                <a:ext uri="{FF2B5EF4-FFF2-40B4-BE49-F238E27FC236}">
                  <a16:creationId xmlns:a16="http://schemas.microsoft.com/office/drawing/2014/main" id="{51D92B88-0AB2-4F0A-A1A6-80F8B57284F7}"/>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Power T">
              <a:extLst>
                <a:ext uri="{FF2B5EF4-FFF2-40B4-BE49-F238E27FC236}">
                  <a16:creationId xmlns:a16="http://schemas.microsoft.com/office/drawing/2014/main" id="{EC77DE78-3A63-4148-83D9-26B717E25F3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89314647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3X_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966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89966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0" y="0"/>
            <a:ext cx="4651708" cy="1953771"/>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0" y="2072644"/>
            <a:ext cx="4651708" cy="1953771"/>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0" y="4145288"/>
            <a:ext cx="4651708"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3" name="Rectangle 12">
            <a:extLst>
              <a:ext uri="{FF2B5EF4-FFF2-40B4-BE49-F238E27FC236}">
                <a16:creationId xmlns:a16="http://schemas.microsoft.com/office/drawing/2014/main" id="{67F44072-A04B-4000-A688-7203EC9CF963}"/>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UTK Horiz_R">
            <a:extLst>
              <a:ext uri="{FF2B5EF4-FFF2-40B4-BE49-F238E27FC236}">
                <a16:creationId xmlns:a16="http://schemas.microsoft.com/office/drawing/2014/main" id="{50421D3A-B1D9-4300-9623-D4856361FB28}"/>
              </a:ext>
            </a:extLst>
          </p:cNvPr>
          <p:cNvGrpSpPr>
            <a:grpSpLocks noChangeAspect="1"/>
          </p:cNvGrpSpPr>
          <p:nvPr userDrawn="1"/>
        </p:nvGrpSpPr>
        <p:grpSpPr bwMode="auto">
          <a:xfrm>
            <a:off x="10557955" y="6320597"/>
            <a:ext cx="1404165" cy="315023"/>
            <a:chOff x="0" y="1299"/>
            <a:chExt cx="7680" cy="1723"/>
          </a:xfrm>
        </p:grpSpPr>
        <p:sp>
          <p:nvSpPr>
            <p:cNvPr id="16" name="T fill" hidden="1">
              <a:extLst>
                <a:ext uri="{FF2B5EF4-FFF2-40B4-BE49-F238E27FC236}">
                  <a16:creationId xmlns:a16="http://schemas.microsoft.com/office/drawing/2014/main" id="{309CFCAE-C8F8-4222-B741-8849F837A5B6}"/>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Type">
              <a:extLst>
                <a:ext uri="{FF2B5EF4-FFF2-40B4-BE49-F238E27FC236}">
                  <a16:creationId xmlns:a16="http://schemas.microsoft.com/office/drawing/2014/main" id="{A7BBD575-A22C-46DE-A4B8-938B1D76C701}"/>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Power T">
              <a:extLst>
                <a:ext uri="{FF2B5EF4-FFF2-40B4-BE49-F238E27FC236}">
                  <a16:creationId xmlns:a16="http://schemas.microsoft.com/office/drawing/2014/main" id="{AB9B021B-C7DD-4DBF-B4C8-806441F2EFDA}"/>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2" name="Date Placeholder 4">
            <a:extLst>
              <a:ext uri="{FF2B5EF4-FFF2-40B4-BE49-F238E27FC236}">
                <a16:creationId xmlns:a16="http://schemas.microsoft.com/office/drawing/2014/main" id="{95B91D6B-039D-4776-A018-E4C8E37C0F8D}"/>
              </a:ext>
            </a:extLst>
          </p:cNvPr>
          <p:cNvSpPr>
            <a:spLocks noGrp="1"/>
          </p:cNvSpPr>
          <p:nvPr>
            <p:ph type="dt" sz="half" idx="10"/>
          </p:nvPr>
        </p:nvSpPr>
        <p:spPr>
          <a:xfrm>
            <a:off x="-1221327" y="6484845"/>
            <a:ext cx="431800" cy="365125"/>
          </a:xfrm>
        </p:spPr>
        <p:txBody>
          <a:bodyPr/>
          <a:lstStyle/>
          <a:p>
            <a:fld id="{E7AE0A92-FC88-469D-AEBC-0AE939684B46}" type="datetime1">
              <a:rPr lang="en-US" smtClean="0"/>
              <a:t>4/11/2025</a:t>
            </a:fld>
            <a:endParaRPr lang="en-US" dirty="0"/>
          </a:p>
        </p:txBody>
      </p:sp>
      <p:sp>
        <p:nvSpPr>
          <p:cNvPr id="14" name="Footer Placeholder 5">
            <a:extLst>
              <a:ext uri="{FF2B5EF4-FFF2-40B4-BE49-F238E27FC236}">
                <a16:creationId xmlns:a16="http://schemas.microsoft.com/office/drawing/2014/main" id="{7EBB6EBA-D05D-4768-BAD9-4F05D59F227A}"/>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9" name="Slide Number Placeholder 6">
            <a:extLst>
              <a:ext uri="{FF2B5EF4-FFF2-40B4-BE49-F238E27FC236}">
                <a16:creationId xmlns:a16="http://schemas.microsoft.com/office/drawing/2014/main" id="{FBC586CD-FC15-4C65-8D1E-00942736B9AA}"/>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245181280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4X_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966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89966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0" y="0"/>
            <a:ext cx="4651708" cy="1953770"/>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0" y="2072644"/>
            <a:ext cx="2263242" cy="1953770"/>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0" y="4145288"/>
            <a:ext cx="4651708"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0" name="Picture Placeholder 8">
            <a:extLst>
              <a:ext uri="{FF2B5EF4-FFF2-40B4-BE49-F238E27FC236}">
                <a16:creationId xmlns:a16="http://schemas.microsoft.com/office/drawing/2014/main" id="{B770C8F7-8D2A-4B6A-BF61-24775C13A405}"/>
              </a:ext>
            </a:extLst>
          </p:cNvPr>
          <p:cNvSpPr>
            <a:spLocks noGrp="1"/>
          </p:cNvSpPr>
          <p:nvPr>
            <p:ph type="pic" sz="quarter" idx="19" hasCustomPrompt="1"/>
          </p:nvPr>
        </p:nvSpPr>
        <p:spPr>
          <a:xfrm>
            <a:off x="2388466" y="2072644"/>
            <a:ext cx="2263242" cy="1953770"/>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6" name="Rectangle 15">
            <a:extLst>
              <a:ext uri="{FF2B5EF4-FFF2-40B4-BE49-F238E27FC236}">
                <a16:creationId xmlns:a16="http://schemas.microsoft.com/office/drawing/2014/main" id="{83CC7FAC-8640-4220-971F-94CC6D17796F}"/>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UTK Horiz_R">
            <a:extLst>
              <a:ext uri="{FF2B5EF4-FFF2-40B4-BE49-F238E27FC236}">
                <a16:creationId xmlns:a16="http://schemas.microsoft.com/office/drawing/2014/main" id="{2CB8A05A-CD5B-456D-A510-F0E71BE75F6B}"/>
              </a:ext>
            </a:extLst>
          </p:cNvPr>
          <p:cNvGrpSpPr>
            <a:grpSpLocks noChangeAspect="1"/>
          </p:cNvGrpSpPr>
          <p:nvPr userDrawn="1"/>
        </p:nvGrpSpPr>
        <p:grpSpPr bwMode="auto">
          <a:xfrm>
            <a:off x="10557955" y="6320597"/>
            <a:ext cx="1404165" cy="315023"/>
            <a:chOff x="0" y="1299"/>
            <a:chExt cx="7680" cy="1723"/>
          </a:xfrm>
        </p:grpSpPr>
        <p:sp>
          <p:nvSpPr>
            <p:cNvPr id="18" name="T fill" hidden="1">
              <a:extLst>
                <a:ext uri="{FF2B5EF4-FFF2-40B4-BE49-F238E27FC236}">
                  <a16:creationId xmlns:a16="http://schemas.microsoft.com/office/drawing/2014/main" id="{F9A20AC1-345F-456A-B518-22B16BEDA9B9}"/>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Type">
              <a:extLst>
                <a:ext uri="{FF2B5EF4-FFF2-40B4-BE49-F238E27FC236}">
                  <a16:creationId xmlns:a16="http://schemas.microsoft.com/office/drawing/2014/main" id="{0CBBF0D1-C5F5-4A82-B5F1-30F25489E452}"/>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Power T">
              <a:extLst>
                <a:ext uri="{FF2B5EF4-FFF2-40B4-BE49-F238E27FC236}">
                  <a16:creationId xmlns:a16="http://schemas.microsoft.com/office/drawing/2014/main" id="{F36178A9-62F8-4FD1-9B45-492C4F2B85E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 name="Date Placeholder 4">
            <a:extLst>
              <a:ext uri="{FF2B5EF4-FFF2-40B4-BE49-F238E27FC236}">
                <a16:creationId xmlns:a16="http://schemas.microsoft.com/office/drawing/2014/main" id="{EA63C74F-5523-4238-97A1-1F2B760B7B14}"/>
              </a:ext>
            </a:extLst>
          </p:cNvPr>
          <p:cNvSpPr>
            <a:spLocks noGrp="1"/>
          </p:cNvSpPr>
          <p:nvPr>
            <p:ph type="dt" sz="half" idx="10"/>
          </p:nvPr>
        </p:nvSpPr>
        <p:spPr>
          <a:xfrm>
            <a:off x="-1221327" y="6484845"/>
            <a:ext cx="431800" cy="365125"/>
          </a:xfrm>
        </p:spPr>
        <p:txBody>
          <a:bodyPr/>
          <a:lstStyle/>
          <a:p>
            <a:fld id="{70D452E4-7C71-4168-B094-F57ED2C2C870}" type="datetime1">
              <a:rPr lang="en-US" smtClean="0"/>
              <a:t>4/11/2025</a:t>
            </a:fld>
            <a:endParaRPr lang="en-US" dirty="0"/>
          </a:p>
        </p:txBody>
      </p:sp>
      <p:sp>
        <p:nvSpPr>
          <p:cNvPr id="14" name="Footer Placeholder 5">
            <a:extLst>
              <a:ext uri="{FF2B5EF4-FFF2-40B4-BE49-F238E27FC236}">
                <a16:creationId xmlns:a16="http://schemas.microsoft.com/office/drawing/2014/main" id="{BBDF5AFE-C389-46E9-B604-F41D844BACF8}"/>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66962A50-E982-46D9-B35F-153F8654E824}"/>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369152284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5X_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966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89966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0" y="0"/>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0" y="2072644"/>
            <a:ext cx="4651708"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0" y="4145288"/>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4" name="Freeform: Shape 13">
            <a:extLst>
              <a:ext uri="{FF2B5EF4-FFF2-40B4-BE49-F238E27FC236}">
                <a16:creationId xmlns:a16="http://schemas.microsoft.com/office/drawing/2014/main" id="{722A4A3C-B8F1-4F29-91F0-D42C2660A621}"/>
              </a:ext>
            </a:extLst>
          </p:cNvPr>
          <p:cNvSpPr/>
          <p:nvPr userDrawn="1"/>
        </p:nvSpPr>
        <p:spPr>
          <a:xfrm>
            <a:off x="11429306" y="6248400"/>
            <a:ext cx="216508" cy="228600"/>
          </a:xfrm>
          <a:custGeom>
            <a:avLst/>
            <a:gdLst>
              <a:gd name="connsiteX0" fmla="*/ 9420044 w 9430552"/>
              <a:gd name="connsiteY0" fmla="*/ 4103210 h 9955931"/>
              <a:gd name="connsiteX1" fmla="*/ 9417418 w 9430552"/>
              <a:gd name="connsiteY1" fmla="*/ 4084821 h 9955931"/>
              <a:gd name="connsiteX2" fmla="*/ 9370133 w 9430552"/>
              <a:gd name="connsiteY2" fmla="*/ 3706549 h 9955931"/>
              <a:gd name="connsiteX3" fmla="*/ 9367506 w 9430552"/>
              <a:gd name="connsiteY3" fmla="*/ 3688160 h 9955931"/>
              <a:gd name="connsiteX4" fmla="*/ 9286073 w 9430552"/>
              <a:gd name="connsiteY4" fmla="*/ 3320395 h 9955931"/>
              <a:gd name="connsiteX5" fmla="*/ 9280819 w 9430552"/>
              <a:gd name="connsiteY5" fmla="*/ 3302007 h 9955931"/>
              <a:gd name="connsiteX6" fmla="*/ 9167863 w 9430552"/>
              <a:gd name="connsiteY6" fmla="*/ 2944749 h 9955931"/>
              <a:gd name="connsiteX7" fmla="*/ 9162609 w 9430552"/>
              <a:gd name="connsiteY7" fmla="*/ 2928988 h 9955931"/>
              <a:gd name="connsiteX8" fmla="*/ 9018130 w 9430552"/>
              <a:gd name="connsiteY8" fmla="*/ 2584865 h 9955931"/>
              <a:gd name="connsiteX9" fmla="*/ 9010249 w 9430552"/>
              <a:gd name="connsiteY9" fmla="*/ 2569103 h 9955931"/>
              <a:gd name="connsiteX10" fmla="*/ 8836874 w 9430552"/>
              <a:gd name="connsiteY10" fmla="*/ 2240741 h 9955931"/>
              <a:gd name="connsiteX11" fmla="*/ 8828993 w 9430552"/>
              <a:gd name="connsiteY11" fmla="*/ 2224980 h 9955931"/>
              <a:gd name="connsiteX12" fmla="*/ 8631976 w 9430552"/>
              <a:gd name="connsiteY12" fmla="*/ 1917633 h 9955931"/>
              <a:gd name="connsiteX13" fmla="*/ 8621468 w 9430552"/>
              <a:gd name="connsiteY13" fmla="*/ 1904499 h 9955931"/>
              <a:gd name="connsiteX14" fmla="*/ 8395555 w 9430552"/>
              <a:gd name="connsiteY14" fmla="*/ 1615540 h 9955931"/>
              <a:gd name="connsiteX15" fmla="*/ 8385048 w 9430552"/>
              <a:gd name="connsiteY15" fmla="*/ 1602406 h 9955931"/>
              <a:gd name="connsiteX16" fmla="*/ 8135493 w 9430552"/>
              <a:gd name="connsiteY16" fmla="*/ 1334463 h 9955931"/>
              <a:gd name="connsiteX17" fmla="*/ 8122359 w 9430552"/>
              <a:gd name="connsiteY17" fmla="*/ 1321328 h 9955931"/>
              <a:gd name="connsiteX18" fmla="*/ 7851789 w 9430552"/>
              <a:gd name="connsiteY18" fmla="*/ 1077027 h 9955931"/>
              <a:gd name="connsiteX19" fmla="*/ 7838654 w 9430552"/>
              <a:gd name="connsiteY19" fmla="*/ 1066519 h 9955931"/>
              <a:gd name="connsiteX20" fmla="*/ 7547069 w 9430552"/>
              <a:gd name="connsiteY20" fmla="*/ 848487 h 9955931"/>
              <a:gd name="connsiteX21" fmla="*/ 7531307 w 9430552"/>
              <a:gd name="connsiteY21" fmla="*/ 837979 h 9955931"/>
              <a:gd name="connsiteX22" fmla="*/ 7221334 w 9430552"/>
              <a:gd name="connsiteY22" fmla="*/ 648843 h 9955931"/>
              <a:gd name="connsiteX23" fmla="*/ 7205573 w 9430552"/>
              <a:gd name="connsiteY23" fmla="*/ 640962 h 9955931"/>
              <a:gd name="connsiteX24" fmla="*/ 6879838 w 9430552"/>
              <a:gd name="connsiteY24" fmla="*/ 480722 h 9955931"/>
              <a:gd name="connsiteX25" fmla="*/ 6861449 w 9430552"/>
              <a:gd name="connsiteY25" fmla="*/ 472841 h 9955931"/>
              <a:gd name="connsiteX26" fmla="*/ 6522580 w 9430552"/>
              <a:gd name="connsiteY26" fmla="*/ 341496 h 9955931"/>
              <a:gd name="connsiteX27" fmla="*/ 6504192 w 9430552"/>
              <a:gd name="connsiteY27" fmla="*/ 336243 h 9955931"/>
              <a:gd name="connsiteX28" fmla="*/ 6152188 w 9430552"/>
              <a:gd name="connsiteY28" fmla="*/ 241674 h 9955931"/>
              <a:gd name="connsiteX29" fmla="*/ 6136426 w 9430552"/>
              <a:gd name="connsiteY29" fmla="*/ 239047 h 9955931"/>
              <a:gd name="connsiteX30" fmla="*/ 5894752 w 9430552"/>
              <a:gd name="connsiteY30" fmla="*/ 194390 h 9955931"/>
              <a:gd name="connsiteX31" fmla="*/ 5878991 w 9430552"/>
              <a:gd name="connsiteY31" fmla="*/ 191763 h 9955931"/>
              <a:gd name="connsiteX32" fmla="*/ 5511225 w 9430552"/>
              <a:gd name="connsiteY32" fmla="*/ 157614 h 9955931"/>
              <a:gd name="connsiteX33" fmla="*/ 5500718 w 9430552"/>
              <a:gd name="connsiteY33" fmla="*/ 157614 h 9955931"/>
              <a:gd name="connsiteX34" fmla="*/ 2056859 w 9430552"/>
              <a:gd name="connsiteY34" fmla="*/ 0 h 9955931"/>
              <a:gd name="connsiteX35" fmla="*/ 2054232 w 9430552"/>
              <a:gd name="connsiteY35" fmla="*/ 0 h 9955931"/>
              <a:gd name="connsiteX36" fmla="*/ 2041097 w 9430552"/>
              <a:gd name="connsiteY36" fmla="*/ 0 h 9955931"/>
              <a:gd name="connsiteX37" fmla="*/ 2035843 w 9430552"/>
              <a:gd name="connsiteY37" fmla="*/ 0 h 9955931"/>
              <a:gd name="connsiteX38" fmla="*/ 2020082 w 9430552"/>
              <a:gd name="connsiteY38" fmla="*/ 2627 h 9955931"/>
              <a:gd name="connsiteX39" fmla="*/ 2014828 w 9430552"/>
              <a:gd name="connsiteY39" fmla="*/ 2627 h 9955931"/>
              <a:gd name="connsiteX40" fmla="*/ 1999067 w 9430552"/>
              <a:gd name="connsiteY40" fmla="*/ 5254 h 9955931"/>
              <a:gd name="connsiteX41" fmla="*/ 1996440 w 9430552"/>
              <a:gd name="connsiteY41" fmla="*/ 5254 h 9955931"/>
              <a:gd name="connsiteX42" fmla="*/ 1980679 w 9430552"/>
              <a:gd name="connsiteY42" fmla="*/ 10508 h 9955931"/>
              <a:gd name="connsiteX43" fmla="*/ 1975425 w 9430552"/>
              <a:gd name="connsiteY43" fmla="*/ 13134 h 9955931"/>
              <a:gd name="connsiteX44" fmla="*/ 1962290 w 9430552"/>
              <a:gd name="connsiteY44" fmla="*/ 18388 h 9955931"/>
              <a:gd name="connsiteX45" fmla="*/ 1954410 w 9430552"/>
              <a:gd name="connsiteY45" fmla="*/ 21015 h 9955931"/>
              <a:gd name="connsiteX46" fmla="*/ 1951783 w 9430552"/>
              <a:gd name="connsiteY46" fmla="*/ 23642 h 9955931"/>
              <a:gd name="connsiteX47" fmla="*/ 99822 w 9430552"/>
              <a:gd name="connsiteY47" fmla="*/ 1019235 h 9955931"/>
              <a:gd name="connsiteX48" fmla="*/ 94568 w 9430552"/>
              <a:gd name="connsiteY48" fmla="*/ 1021862 h 9955931"/>
              <a:gd name="connsiteX49" fmla="*/ 86688 w 9430552"/>
              <a:gd name="connsiteY49" fmla="*/ 1027116 h 9955931"/>
              <a:gd name="connsiteX50" fmla="*/ 76180 w 9430552"/>
              <a:gd name="connsiteY50" fmla="*/ 1034997 h 9955931"/>
              <a:gd name="connsiteX51" fmla="*/ 70926 w 9430552"/>
              <a:gd name="connsiteY51" fmla="*/ 1040250 h 9955931"/>
              <a:gd name="connsiteX52" fmla="*/ 60419 w 9430552"/>
              <a:gd name="connsiteY52" fmla="*/ 1048131 h 9955931"/>
              <a:gd name="connsiteX53" fmla="*/ 57792 w 9430552"/>
              <a:gd name="connsiteY53" fmla="*/ 1050758 h 9955931"/>
              <a:gd name="connsiteX54" fmla="*/ 57792 w 9430552"/>
              <a:gd name="connsiteY54" fmla="*/ 1050758 h 9955931"/>
              <a:gd name="connsiteX55" fmla="*/ 47284 w 9430552"/>
              <a:gd name="connsiteY55" fmla="*/ 1061266 h 9955931"/>
              <a:gd name="connsiteX56" fmla="*/ 44657 w 9430552"/>
              <a:gd name="connsiteY56" fmla="*/ 1066519 h 9955931"/>
              <a:gd name="connsiteX57" fmla="*/ 34150 w 9430552"/>
              <a:gd name="connsiteY57" fmla="*/ 1079654 h 9955931"/>
              <a:gd name="connsiteX58" fmla="*/ 31523 w 9430552"/>
              <a:gd name="connsiteY58" fmla="*/ 1082281 h 9955931"/>
              <a:gd name="connsiteX59" fmla="*/ 23642 w 9430552"/>
              <a:gd name="connsiteY59" fmla="*/ 1095415 h 9955931"/>
              <a:gd name="connsiteX60" fmla="*/ 21015 w 9430552"/>
              <a:gd name="connsiteY60" fmla="*/ 1098042 h 9955931"/>
              <a:gd name="connsiteX61" fmla="*/ 5254 w 9430552"/>
              <a:gd name="connsiteY61" fmla="*/ 1134819 h 9955931"/>
              <a:gd name="connsiteX62" fmla="*/ 5254 w 9430552"/>
              <a:gd name="connsiteY62" fmla="*/ 1140072 h 9955931"/>
              <a:gd name="connsiteX63" fmla="*/ 2627 w 9430552"/>
              <a:gd name="connsiteY63" fmla="*/ 1155834 h 9955931"/>
              <a:gd name="connsiteX64" fmla="*/ 2627 w 9430552"/>
              <a:gd name="connsiteY64" fmla="*/ 1161088 h 9955931"/>
              <a:gd name="connsiteX65" fmla="*/ 0 w 9430552"/>
              <a:gd name="connsiteY65" fmla="*/ 1174222 h 9955931"/>
              <a:gd name="connsiteX66" fmla="*/ 0 w 9430552"/>
              <a:gd name="connsiteY66" fmla="*/ 1179476 h 9955931"/>
              <a:gd name="connsiteX67" fmla="*/ 0 w 9430552"/>
              <a:gd name="connsiteY67" fmla="*/ 1192610 h 9955931"/>
              <a:gd name="connsiteX68" fmla="*/ 0 w 9430552"/>
              <a:gd name="connsiteY68" fmla="*/ 1195237 h 9955931"/>
              <a:gd name="connsiteX69" fmla="*/ 173375 w 9430552"/>
              <a:gd name="connsiteY69" fmla="*/ 9456821 h 9955931"/>
              <a:gd name="connsiteX70" fmla="*/ 215405 w 9430552"/>
              <a:gd name="connsiteY70" fmla="*/ 9577658 h 9955931"/>
              <a:gd name="connsiteX71" fmla="*/ 215405 w 9430552"/>
              <a:gd name="connsiteY71" fmla="*/ 9577658 h 9955931"/>
              <a:gd name="connsiteX72" fmla="*/ 215405 w 9430552"/>
              <a:gd name="connsiteY72" fmla="*/ 9577658 h 9955931"/>
              <a:gd name="connsiteX73" fmla="*/ 233794 w 9430552"/>
              <a:gd name="connsiteY73" fmla="*/ 9596046 h 9955931"/>
              <a:gd name="connsiteX74" fmla="*/ 344123 w 9430552"/>
              <a:gd name="connsiteY74" fmla="*/ 9651211 h 9955931"/>
              <a:gd name="connsiteX75" fmla="*/ 359885 w 9430552"/>
              <a:gd name="connsiteY75" fmla="*/ 9653838 h 9955931"/>
              <a:gd name="connsiteX76" fmla="*/ 3977119 w 9430552"/>
              <a:gd name="connsiteY76" fmla="*/ 9961185 h 9955931"/>
              <a:gd name="connsiteX77" fmla="*/ 3987626 w 9430552"/>
              <a:gd name="connsiteY77" fmla="*/ 9961185 h 9955931"/>
              <a:gd name="connsiteX78" fmla="*/ 4376407 w 9430552"/>
              <a:gd name="connsiteY78" fmla="*/ 9974320 h 9955931"/>
              <a:gd name="connsiteX79" fmla="*/ 4384288 w 9430552"/>
              <a:gd name="connsiteY79" fmla="*/ 9974320 h 9955931"/>
              <a:gd name="connsiteX80" fmla="*/ 4397422 w 9430552"/>
              <a:gd name="connsiteY80" fmla="*/ 9974320 h 9955931"/>
              <a:gd name="connsiteX81" fmla="*/ 4775695 w 9430552"/>
              <a:gd name="connsiteY81" fmla="*/ 9950677 h 9955931"/>
              <a:gd name="connsiteX82" fmla="*/ 4796710 w 9430552"/>
              <a:gd name="connsiteY82" fmla="*/ 9948051 h 9955931"/>
              <a:gd name="connsiteX83" fmla="*/ 5164475 w 9430552"/>
              <a:gd name="connsiteY83" fmla="*/ 9887632 h 9955931"/>
              <a:gd name="connsiteX84" fmla="*/ 5185491 w 9430552"/>
              <a:gd name="connsiteY84" fmla="*/ 9882378 h 9955931"/>
              <a:gd name="connsiteX85" fmla="*/ 5540121 w 9430552"/>
              <a:gd name="connsiteY85" fmla="*/ 9785183 h 9955931"/>
              <a:gd name="connsiteX86" fmla="*/ 5558510 w 9430552"/>
              <a:gd name="connsiteY86" fmla="*/ 9779929 h 9955931"/>
              <a:gd name="connsiteX87" fmla="*/ 5900006 w 9430552"/>
              <a:gd name="connsiteY87" fmla="*/ 9648584 h 9955931"/>
              <a:gd name="connsiteX88" fmla="*/ 5918394 w 9430552"/>
              <a:gd name="connsiteY88" fmla="*/ 9640704 h 9955931"/>
              <a:gd name="connsiteX89" fmla="*/ 6241502 w 9430552"/>
              <a:gd name="connsiteY89" fmla="*/ 9477836 h 9955931"/>
              <a:gd name="connsiteX90" fmla="*/ 6259890 w 9430552"/>
              <a:gd name="connsiteY90" fmla="*/ 9467328 h 9955931"/>
              <a:gd name="connsiteX91" fmla="*/ 6564610 w 9430552"/>
              <a:gd name="connsiteY91" fmla="*/ 9272938 h 9955931"/>
              <a:gd name="connsiteX92" fmla="*/ 6580372 w 9430552"/>
              <a:gd name="connsiteY92" fmla="*/ 9262431 h 9955931"/>
              <a:gd name="connsiteX93" fmla="*/ 6866703 w 9430552"/>
              <a:gd name="connsiteY93" fmla="*/ 9039145 h 9955931"/>
              <a:gd name="connsiteX94" fmla="*/ 6882465 w 9430552"/>
              <a:gd name="connsiteY94" fmla="*/ 9026010 h 9955931"/>
              <a:gd name="connsiteX95" fmla="*/ 7145154 w 9430552"/>
              <a:gd name="connsiteY95" fmla="*/ 8773828 h 9955931"/>
              <a:gd name="connsiteX96" fmla="*/ 7158289 w 9430552"/>
              <a:gd name="connsiteY96" fmla="*/ 8760694 h 9955931"/>
              <a:gd name="connsiteX97" fmla="*/ 7397336 w 9430552"/>
              <a:gd name="connsiteY97" fmla="*/ 8482243 h 9955931"/>
              <a:gd name="connsiteX98" fmla="*/ 7410470 w 9430552"/>
              <a:gd name="connsiteY98" fmla="*/ 8466481 h 9955931"/>
              <a:gd name="connsiteX99" fmla="*/ 7623249 w 9430552"/>
              <a:gd name="connsiteY99" fmla="*/ 8161763 h 9955931"/>
              <a:gd name="connsiteX100" fmla="*/ 7633756 w 9430552"/>
              <a:gd name="connsiteY100" fmla="*/ 8146001 h 9955931"/>
              <a:gd name="connsiteX101" fmla="*/ 7817639 w 9430552"/>
              <a:gd name="connsiteY101" fmla="*/ 7817639 h 9955931"/>
              <a:gd name="connsiteX102" fmla="*/ 7825520 w 9430552"/>
              <a:gd name="connsiteY102" fmla="*/ 7799251 h 9955931"/>
              <a:gd name="connsiteX103" fmla="*/ 7943730 w 9430552"/>
              <a:gd name="connsiteY103" fmla="*/ 7528681 h 9955931"/>
              <a:gd name="connsiteX104" fmla="*/ 8140747 w 9430552"/>
              <a:gd name="connsiteY104" fmla="*/ 7373694 h 9955931"/>
              <a:gd name="connsiteX105" fmla="*/ 8156509 w 9430552"/>
              <a:gd name="connsiteY105" fmla="*/ 7360560 h 9955931"/>
              <a:gd name="connsiteX106" fmla="*/ 8398182 w 9430552"/>
              <a:gd name="connsiteY106" fmla="*/ 7126765 h 9955931"/>
              <a:gd name="connsiteX107" fmla="*/ 8411317 w 9430552"/>
              <a:gd name="connsiteY107" fmla="*/ 7113631 h 9955931"/>
              <a:gd name="connsiteX108" fmla="*/ 8631976 w 9430552"/>
              <a:gd name="connsiteY108" fmla="*/ 6856196 h 9955931"/>
              <a:gd name="connsiteX109" fmla="*/ 8645110 w 9430552"/>
              <a:gd name="connsiteY109" fmla="*/ 6840434 h 9955931"/>
              <a:gd name="connsiteX110" fmla="*/ 8842127 w 9430552"/>
              <a:gd name="connsiteY110" fmla="*/ 6559356 h 9955931"/>
              <a:gd name="connsiteX111" fmla="*/ 8852636 w 9430552"/>
              <a:gd name="connsiteY111" fmla="*/ 6543595 h 9955931"/>
              <a:gd name="connsiteX112" fmla="*/ 9023384 w 9430552"/>
              <a:gd name="connsiteY112" fmla="*/ 6241502 h 9955931"/>
              <a:gd name="connsiteX113" fmla="*/ 9031264 w 9430552"/>
              <a:gd name="connsiteY113" fmla="*/ 6223114 h 9955931"/>
              <a:gd name="connsiteX114" fmla="*/ 9173116 w 9430552"/>
              <a:gd name="connsiteY114" fmla="*/ 5900006 h 9955931"/>
              <a:gd name="connsiteX115" fmla="*/ 9180997 w 9430552"/>
              <a:gd name="connsiteY115" fmla="*/ 5881617 h 9955931"/>
              <a:gd name="connsiteX116" fmla="*/ 9293954 w 9430552"/>
              <a:gd name="connsiteY116" fmla="*/ 5540121 h 9955931"/>
              <a:gd name="connsiteX117" fmla="*/ 9299208 w 9430552"/>
              <a:gd name="connsiteY117" fmla="*/ 5521733 h 9955931"/>
              <a:gd name="connsiteX118" fmla="*/ 9380641 w 9430552"/>
              <a:gd name="connsiteY118" fmla="*/ 5164475 h 9955931"/>
              <a:gd name="connsiteX119" fmla="*/ 9383268 w 9430552"/>
              <a:gd name="connsiteY119" fmla="*/ 5148714 h 9955931"/>
              <a:gd name="connsiteX120" fmla="*/ 9420044 w 9430552"/>
              <a:gd name="connsiteY120" fmla="*/ 4901786 h 9955931"/>
              <a:gd name="connsiteX121" fmla="*/ 9422671 w 9430552"/>
              <a:gd name="connsiteY121" fmla="*/ 4886024 h 9955931"/>
              <a:gd name="connsiteX122" fmla="*/ 9446313 w 9430552"/>
              <a:gd name="connsiteY122" fmla="*/ 4505125 h 9955931"/>
              <a:gd name="connsiteX123" fmla="*/ 9446313 w 9430552"/>
              <a:gd name="connsiteY123" fmla="*/ 4486737 h 9955931"/>
              <a:gd name="connsiteX124" fmla="*/ 9420044 w 9430552"/>
              <a:gd name="connsiteY124" fmla="*/ 4103210 h 9955931"/>
              <a:gd name="connsiteX125" fmla="*/ 1857215 w 9430552"/>
              <a:gd name="connsiteY125" fmla="*/ 1077027 h 9955931"/>
              <a:gd name="connsiteX126" fmla="*/ 924667 w 9430552"/>
              <a:gd name="connsiteY126" fmla="*/ 1032370 h 9955931"/>
              <a:gd name="connsiteX127" fmla="*/ 1849334 w 9430552"/>
              <a:gd name="connsiteY127" fmla="*/ 535887 h 9955931"/>
              <a:gd name="connsiteX128" fmla="*/ 1857215 w 9430552"/>
              <a:gd name="connsiteY128" fmla="*/ 1077027 h 9955931"/>
              <a:gd name="connsiteX129" fmla="*/ 399288 w 9430552"/>
              <a:gd name="connsiteY129" fmla="*/ 1405389 h 9955931"/>
              <a:gd name="connsiteX130" fmla="*/ 1862468 w 9430552"/>
              <a:gd name="connsiteY130" fmla="*/ 1476315 h 9955931"/>
              <a:gd name="connsiteX131" fmla="*/ 1943902 w 9430552"/>
              <a:gd name="connsiteY131" fmla="*/ 7702056 h 9955931"/>
              <a:gd name="connsiteX132" fmla="*/ 559529 w 9430552"/>
              <a:gd name="connsiteY132" fmla="*/ 9002369 h 9955931"/>
              <a:gd name="connsiteX133" fmla="*/ 399288 w 9430552"/>
              <a:gd name="connsiteY133" fmla="*/ 1405389 h 9955931"/>
              <a:gd name="connsiteX134" fmla="*/ 7276499 w 9430552"/>
              <a:gd name="connsiteY134" fmla="*/ 7941103 h 9955931"/>
              <a:gd name="connsiteX135" fmla="*/ 7074228 w 9430552"/>
              <a:gd name="connsiteY135" fmla="*/ 8230061 h 9955931"/>
              <a:gd name="connsiteX136" fmla="*/ 6848315 w 9430552"/>
              <a:gd name="connsiteY136" fmla="*/ 8495377 h 9955931"/>
              <a:gd name="connsiteX137" fmla="*/ 6598760 w 9430552"/>
              <a:gd name="connsiteY137" fmla="*/ 8734425 h 9955931"/>
              <a:gd name="connsiteX138" fmla="*/ 6328190 w 9430552"/>
              <a:gd name="connsiteY138" fmla="*/ 8947204 h 9955931"/>
              <a:gd name="connsiteX139" fmla="*/ 6039231 w 9430552"/>
              <a:gd name="connsiteY139" fmla="*/ 9131086 h 9955931"/>
              <a:gd name="connsiteX140" fmla="*/ 5734511 w 9430552"/>
              <a:gd name="connsiteY140" fmla="*/ 9286073 h 9955931"/>
              <a:gd name="connsiteX141" fmla="*/ 5414030 w 9430552"/>
              <a:gd name="connsiteY141" fmla="*/ 9409537 h 9955931"/>
              <a:gd name="connsiteX142" fmla="*/ 5077788 w 9430552"/>
              <a:gd name="connsiteY142" fmla="*/ 9501479 h 9955931"/>
              <a:gd name="connsiteX143" fmla="*/ 4731038 w 9430552"/>
              <a:gd name="connsiteY143" fmla="*/ 9559270 h 9955931"/>
              <a:gd name="connsiteX144" fmla="*/ 4371153 w 9430552"/>
              <a:gd name="connsiteY144" fmla="*/ 9582912 h 9955931"/>
              <a:gd name="connsiteX145" fmla="*/ 3998134 w 9430552"/>
              <a:gd name="connsiteY145" fmla="*/ 9569777 h 9955931"/>
              <a:gd name="connsiteX146" fmla="*/ 832726 w 9430552"/>
              <a:gd name="connsiteY146" fmla="*/ 9296580 h 9955931"/>
              <a:gd name="connsiteX147" fmla="*/ 2217099 w 9430552"/>
              <a:gd name="connsiteY147" fmla="*/ 7996268 h 9955931"/>
              <a:gd name="connsiteX148" fmla="*/ 5461315 w 9430552"/>
              <a:gd name="connsiteY148" fmla="*/ 8248450 h 9955931"/>
              <a:gd name="connsiteX149" fmla="*/ 5471822 w 9430552"/>
              <a:gd name="connsiteY149" fmla="*/ 8248450 h 9955931"/>
              <a:gd name="connsiteX150" fmla="*/ 5829080 w 9430552"/>
              <a:gd name="connsiteY150" fmla="*/ 8258957 h 9955931"/>
              <a:gd name="connsiteX151" fmla="*/ 5850095 w 9430552"/>
              <a:gd name="connsiteY151" fmla="*/ 8258957 h 9955931"/>
              <a:gd name="connsiteX152" fmla="*/ 6199472 w 9430552"/>
              <a:gd name="connsiteY152" fmla="*/ 8232688 h 9955931"/>
              <a:gd name="connsiteX153" fmla="*/ 6220487 w 9430552"/>
              <a:gd name="connsiteY153" fmla="*/ 8230061 h 9955931"/>
              <a:gd name="connsiteX154" fmla="*/ 6559356 w 9430552"/>
              <a:gd name="connsiteY154" fmla="*/ 8169643 h 9955931"/>
              <a:gd name="connsiteX155" fmla="*/ 6577745 w 9430552"/>
              <a:gd name="connsiteY155" fmla="*/ 8164389 h 9955931"/>
              <a:gd name="connsiteX156" fmla="*/ 6903480 w 9430552"/>
              <a:gd name="connsiteY156" fmla="*/ 8072447 h 9955931"/>
              <a:gd name="connsiteX157" fmla="*/ 6921868 w 9430552"/>
              <a:gd name="connsiteY157" fmla="*/ 8067194 h 9955931"/>
              <a:gd name="connsiteX158" fmla="*/ 7234469 w 9430552"/>
              <a:gd name="connsiteY158" fmla="*/ 7943730 h 9955931"/>
              <a:gd name="connsiteX159" fmla="*/ 7252856 w 9430552"/>
              <a:gd name="connsiteY159" fmla="*/ 7935849 h 9955931"/>
              <a:gd name="connsiteX160" fmla="*/ 7287006 w 9430552"/>
              <a:gd name="connsiteY160" fmla="*/ 7917461 h 9955931"/>
              <a:gd name="connsiteX161" fmla="*/ 7276499 w 9430552"/>
              <a:gd name="connsiteY161" fmla="*/ 7941103 h 9955931"/>
              <a:gd name="connsiteX162" fmla="*/ 7830773 w 9430552"/>
              <a:gd name="connsiteY162" fmla="*/ 6322936 h 9955931"/>
              <a:gd name="connsiteX163" fmla="*/ 7793997 w 9430552"/>
              <a:gd name="connsiteY163" fmla="*/ 6575118 h 9955931"/>
              <a:gd name="connsiteX164" fmla="*/ 7709937 w 9430552"/>
              <a:gd name="connsiteY164" fmla="*/ 6948137 h 9955931"/>
              <a:gd name="connsiteX165" fmla="*/ 7602234 w 9430552"/>
              <a:gd name="connsiteY165" fmla="*/ 7276499 h 9955931"/>
              <a:gd name="connsiteX166" fmla="*/ 7357932 w 9430552"/>
              <a:gd name="connsiteY166" fmla="*/ 7434112 h 9955931"/>
              <a:gd name="connsiteX167" fmla="*/ 7076855 w 9430552"/>
              <a:gd name="connsiteY167" fmla="*/ 7578592 h 9955931"/>
              <a:gd name="connsiteX168" fmla="*/ 6782642 w 9430552"/>
              <a:gd name="connsiteY168" fmla="*/ 7694175 h 9955931"/>
              <a:gd name="connsiteX169" fmla="*/ 6475296 w 9430552"/>
              <a:gd name="connsiteY169" fmla="*/ 7780863 h 9955931"/>
              <a:gd name="connsiteX170" fmla="*/ 6157442 w 9430552"/>
              <a:gd name="connsiteY170" fmla="*/ 7836027 h 9955931"/>
              <a:gd name="connsiteX171" fmla="*/ 5829080 w 9430552"/>
              <a:gd name="connsiteY171" fmla="*/ 7859670 h 9955931"/>
              <a:gd name="connsiteX172" fmla="*/ 5487584 w 9430552"/>
              <a:gd name="connsiteY172" fmla="*/ 7849161 h 9955931"/>
              <a:gd name="connsiteX173" fmla="*/ 2343190 w 9430552"/>
              <a:gd name="connsiteY173" fmla="*/ 7604861 h 9955931"/>
              <a:gd name="connsiteX174" fmla="*/ 2264383 w 9430552"/>
              <a:gd name="connsiteY174" fmla="*/ 1497330 h 9955931"/>
              <a:gd name="connsiteX175" fmla="*/ 3927208 w 9430552"/>
              <a:gd name="connsiteY175" fmla="*/ 1578764 h 9955931"/>
              <a:gd name="connsiteX176" fmla="*/ 4315988 w 9430552"/>
              <a:gd name="connsiteY176" fmla="*/ 1618167 h 9955931"/>
              <a:gd name="connsiteX177" fmla="*/ 4562916 w 9430552"/>
              <a:gd name="connsiteY177" fmla="*/ 1665451 h 9955931"/>
              <a:gd name="connsiteX178" fmla="*/ 4930682 w 9430552"/>
              <a:gd name="connsiteY178" fmla="*/ 1765273 h 9955931"/>
              <a:gd name="connsiteX179" fmla="*/ 5285312 w 9430552"/>
              <a:gd name="connsiteY179" fmla="*/ 1901872 h 9955931"/>
              <a:gd name="connsiteX180" fmla="*/ 5624182 w 9430552"/>
              <a:gd name="connsiteY180" fmla="*/ 2069993 h 9955931"/>
              <a:gd name="connsiteX181" fmla="*/ 5947290 w 9430552"/>
              <a:gd name="connsiteY181" fmla="*/ 2269637 h 9955931"/>
              <a:gd name="connsiteX182" fmla="*/ 6252010 w 9430552"/>
              <a:gd name="connsiteY182" fmla="*/ 2498177 h 9955931"/>
              <a:gd name="connsiteX183" fmla="*/ 6535714 w 9430552"/>
              <a:gd name="connsiteY183" fmla="*/ 2755613 h 9955931"/>
              <a:gd name="connsiteX184" fmla="*/ 6798404 w 9430552"/>
              <a:gd name="connsiteY184" fmla="*/ 3036690 h 9955931"/>
              <a:gd name="connsiteX185" fmla="*/ 7034824 w 9430552"/>
              <a:gd name="connsiteY185" fmla="*/ 3341410 h 9955931"/>
              <a:gd name="connsiteX186" fmla="*/ 7244976 w 9430552"/>
              <a:gd name="connsiteY186" fmla="*/ 3667145 h 9955931"/>
              <a:gd name="connsiteX187" fmla="*/ 7426232 w 9430552"/>
              <a:gd name="connsiteY187" fmla="*/ 4011268 h 9955931"/>
              <a:gd name="connsiteX188" fmla="*/ 7578592 w 9430552"/>
              <a:gd name="connsiteY188" fmla="*/ 4371153 h 9955931"/>
              <a:gd name="connsiteX189" fmla="*/ 7699428 w 9430552"/>
              <a:gd name="connsiteY189" fmla="*/ 4744172 h 9955931"/>
              <a:gd name="connsiteX190" fmla="*/ 7786116 w 9430552"/>
              <a:gd name="connsiteY190" fmla="*/ 5130326 h 9955931"/>
              <a:gd name="connsiteX191" fmla="*/ 7836027 w 9430552"/>
              <a:gd name="connsiteY191" fmla="*/ 5524360 h 9955931"/>
              <a:gd name="connsiteX192" fmla="*/ 7849162 w 9430552"/>
              <a:gd name="connsiteY192" fmla="*/ 5926275 h 9955931"/>
              <a:gd name="connsiteX193" fmla="*/ 7830773 w 9430552"/>
              <a:gd name="connsiteY193" fmla="*/ 6322936 h 9955931"/>
              <a:gd name="connsiteX194" fmla="*/ 9007622 w 9430552"/>
              <a:gd name="connsiteY194" fmla="*/ 4854502 h 9955931"/>
              <a:gd name="connsiteX195" fmla="*/ 8973472 w 9430552"/>
              <a:gd name="connsiteY195" fmla="*/ 5085669 h 9955931"/>
              <a:gd name="connsiteX196" fmla="*/ 8894665 w 9430552"/>
              <a:gd name="connsiteY196" fmla="*/ 5424538 h 9955931"/>
              <a:gd name="connsiteX197" fmla="*/ 8786963 w 9430552"/>
              <a:gd name="connsiteY197" fmla="*/ 5747646 h 9955931"/>
              <a:gd name="connsiteX198" fmla="*/ 8652991 w 9430552"/>
              <a:gd name="connsiteY198" fmla="*/ 6052366 h 9955931"/>
              <a:gd name="connsiteX199" fmla="*/ 8492751 w 9430552"/>
              <a:gd name="connsiteY199" fmla="*/ 6338697 h 9955931"/>
              <a:gd name="connsiteX200" fmla="*/ 8306241 w 9430552"/>
              <a:gd name="connsiteY200" fmla="*/ 6604013 h 9955931"/>
              <a:gd name="connsiteX201" fmla="*/ 8159135 w 9430552"/>
              <a:gd name="connsiteY201" fmla="*/ 6774762 h 9955931"/>
              <a:gd name="connsiteX202" fmla="*/ 8185404 w 9430552"/>
              <a:gd name="connsiteY202" fmla="*/ 6653925 h 9955931"/>
              <a:gd name="connsiteX203" fmla="*/ 8188031 w 9430552"/>
              <a:gd name="connsiteY203" fmla="*/ 6638163 h 9955931"/>
              <a:gd name="connsiteX204" fmla="*/ 8224807 w 9430552"/>
              <a:gd name="connsiteY204" fmla="*/ 6370220 h 9955931"/>
              <a:gd name="connsiteX205" fmla="*/ 8227434 w 9430552"/>
              <a:gd name="connsiteY205" fmla="*/ 6354458 h 9955931"/>
              <a:gd name="connsiteX206" fmla="*/ 8251076 w 9430552"/>
              <a:gd name="connsiteY206" fmla="*/ 5939409 h 9955931"/>
              <a:gd name="connsiteX207" fmla="*/ 8251076 w 9430552"/>
              <a:gd name="connsiteY207" fmla="*/ 5921021 h 9955931"/>
              <a:gd name="connsiteX208" fmla="*/ 8235316 w 9430552"/>
              <a:gd name="connsiteY208" fmla="*/ 5500718 h 9955931"/>
              <a:gd name="connsiteX209" fmla="*/ 8232689 w 9430552"/>
              <a:gd name="connsiteY209" fmla="*/ 5482329 h 9955931"/>
              <a:gd name="connsiteX210" fmla="*/ 8180151 w 9430552"/>
              <a:gd name="connsiteY210" fmla="*/ 5069907 h 9955931"/>
              <a:gd name="connsiteX211" fmla="*/ 8177524 w 9430552"/>
              <a:gd name="connsiteY211" fmla="*/ 5051519 h 9955931"/>
              <a:gd name="connsiteX212" fmla="*/ 8088209 w 9430552"/>
              <a:gd name="connsiteY212" fmla="*/ 4649604 h 9955931"/>
              <a:gd name="connsiteX213" fmla="*/ 8082955 w 9430552"/>
              <a:gd name="connsiteY213" fmla="*/ 4631216 h 9955931"/>
              <a:gd name="connsiteX214" fmla="*/ 7956865 w 9430552"/>
              <a:gd name="connsiteY214" fmla="*/ 4239808 h 9955931"/>
              <a:gd name="connsiteX215" fmla="*/ 7951610 w 9430552"/>
              <a:gd name="connsiteY215" fmla="*/ 4224047 h 9955931"/>
              <a:gd name="connsiteX216" fmla="*/ 7791370 w 9430552"/>
              <a:gd name="connsiteY216" fmla="*/ 3848401 h 9955931"/>
              <a:gd name="connsiteX217" fmla="*/ 7783489 w 9430552"/>
              <a:gd name="connsiteY217" fmla="*/ 3832639 h 9955931"/>
              <a:gd name="connsiteX218" fmla="*/ 7591726 w 9430552"/>
              <a:gd name="connsiteY218" fmla="*/ 3472755 h 9955931"/>
              <a:gd name="connsiteX219" fmla="*/ 7583845 w 9430552"/>
              <a:gd name="connsiteY219" fmla="*/ 3456994 h 9955931"/>
              <a:gd name="connsiteX220" fmla="*/ 7363186 w 9430552"/>
              <a:gd name="connsiteY220" fmla="*/ 3118124 h 9955931"/>
              <a:gd name="connsiteX221" fmla="*/ 7352679 w 9430552"/>
              <a:gd name="connsiteY221" fmla="*/ 3104990 h 9955931"/>
              <a:gd name="connsiteX222" fmla="*/ 7105751 w 9430552"/>
              <a:gd name="connsiteY222" fmla="*/ 2787135 h 9955931"/>
              <a:gd name="connsiteX223" fmla="*/ 7095243 w 9430552"/>
              <a:gd name="connsiteY223" fmla="*/ 2774001 h 9955931"/>
              <a:gd name="connsiteX224" fmla="*/ 6822046 w 9430552"/>
              <a:gd name="connsiteY224" fmla="*/ 2479789 h 9955931"/>
              <a:gd name="connsiteX225" fmla="*/ 6808911 w 9430552"/>
              <a:gd name="connsiteY225" fmla="*/ 2466654 h 9955931"/>
              <a:gd name="connsiteX226" fmla="*/ 6512072 w 9430552"/>
              <a:gd name="connsiteY226" fmla="*/ 2198711 h 9955931"/>
              <a:gd name="connsiteX227" fmla="*/ 6498938 w 9430552"/>
              <a:gd name="connsiteY227" fmla="*/ 2188204 h 9955931"/>
              <a:gd name="connsiteX228" fmla="*/ 6183711 w 9430552"/>
              <a:gd name="connsiteY228" fmla="*/ 1943902 h 9955931"/>
              <a:gd name="connsiteX229" fmla="*/ 6167949 w 9430552"/>
              <a:gd name="connsiteY229" fmla="*/ 1933395 h 9955931"/>
              <a:gd name="connsiteX230" fmla="*/ 5829080 w 9430552"/>
              <a:gd name="connsiteY230" fmla="*/ 1723243 h 9955931"/>
              <a:gd name="connsiteX231" fmla="*/ 5813318 w 9430552"/>
              <a:gd name="connsiteY231" fmla="*/ 1715362 h 9955931"/>
              <a:gd name="connsiteX232" fmla="*/ 5456060 w 9430552"/>
              <a:gd name="connsiteY232" fmla="*/ 1539360 h 9955931"/>
              <a:gd name="connsiteX233" fmla="*/ 5437672 w 9430552"/>
              <a:gd name="connsiteY233" fmla="*/ 1531480 h 9955931"/>
              <a:gd name="connsiteX234" fmla="*/ 5064653 w 9430552"/>
              <a:gd name="connsiteY234" fmla="*/ 1389627 h 9955931"/>
              <a:gd name="connsiteX235" fmla="*/ 5046265 w 9430552"/>
              <a:gd name="connsiteY235" fmla="*/ 1384374 h 9955931"/>
              <a:gd name="connsiteX236" fmla="*/ 4660112 w 9430552"/>
              <a:gd name="connsiteY236" fmla="*/ 1279298 h 9955931"/>
              <a:gd name="connsiteX237" fmla="*/ 4644350 w 9430552"/>
              <a:gd name="connsiteY237" fmla="*/ 1276671 h 9955931"/>
              <a:gd name="connsiteX238" fmla="*/ 4381661 w 9430552"/>
              <a:gd name="connsiteY238" fmla="*/ 1226760 h 9955931"/>
              <a:gd name="connsiteX239" fmla="*/ 4365899 w 9430552"/>
              <a:gd name="connsiteY239" fmla="*/ 1224133 h 9955931"/>
              <a:gd name="connsiteX240" fmla="*/ 3963984 w 9430552"/>
              <a:gd name="connsiteY240" fmla="*/ 1184730 h 9955931"/>
              <a:gd name="connsiteX241" fmla="*/ 3953477 w 9430552"/>
              <a:gd name="connsiteY241" fmla="*/ 1184730 h 9955931"/>
              <a:gd name="connsiteX242" fmla="*/ 2259130 w 9430552"/>
              <a:gd name="connsiteY242" fmla="*/ 1100669 h 9955931"/>
              <a:gd name="connsiteX243" fmla="*/ 2251249 w 9430552"/>
              <a:gd name="connsiteY243" fmla="*/ 415049 h 9955931"/>
              <a:gd name="connsiteX244" fmla="*/ 5474449 w 9430552"/>
              <a:gd name="connsiteY244" fmla="*/ 559529 h 9955931"/>
              <a:gd name="connsiteX245" fmla="*/ 5829080 w 9430552"/>
              <a:gd name="connsiteY245" fmla="*/ 593678 h 9955931"/>
              <a:gd name="connsiteX246" fmla="*/ 6052366 w 9430552"/>
              <a:gd name="connsiteY246" fmla="*/ 635709 h 9955931"/>
              <a:gd name="connsiteX247" fmla="*/ 6385981 w 9430552"/>
              <a:gd name="connsiteY247" fmla="*/ 725023 h 9955931"/>
              <a:gd name="connsiteX248" fmla="*/ 6709090 w 9430552"/>
              <a:gd name="connsiteY248" fmla="*/ 845860 h 9955931"/>
              <a:gd name="connsiteX249" fmla="*/ 7016436 w 9430552"/>
              <a:gd name="connsiteY249" fmla="*/ 998220 h 9955931"/>
              <a:gd name="connsiteX250" fmla="*/ 7310648 w 9430552"/>
              <a:gd name="connsiteY250" fmla="*/ 1179476 h 9955931"/>
              <a:gd name="connsiteX251" fmla="*/ 7586472 w 9430552"/>
              <a:gd name="connsiteY251" fmla="*/ 1387000 h 9955931"/>
              <a:gd name="connsiteX252" fmla="*/ 7843908 w 9430552"/>
              <a:gd name="connsiteY252" fmla="*/ 1618167 h 9955931"/>
              <a:gd name="connsiteX253" fmla="*/ 8080328 w 9430552"/>
              <a:gd name="connsiteY253" fmla="*/ 1872976 h 9955931"/>
              <a:gd name="connsiteX254" fmla="*/ 8295734 w 9430552"/>
              <a:gd name="connsiteY254" fmla="*/ 2148800 h 9955931"/>
              <a:gd name="connsiteX255" fmla="*/ 8487497 w 9430552"/>
              <a:gd name="connsiteY255" fmla="*/ 2443012 h 9955931"/>
              <a:gd name="connsiteX256" fmla="*/ 8652991 w 9430552"/>
              <a:gd name="connsiteY256" fmla="*/ 2755613 h 9955931"/>
              <a:gd name="connsiteX257" fmla="*/ 8789590 w 9430552"/>
              <a:gd name="connsiteY257" fmla="*/ 3081348 h 9955931"/>
              <a:gd name="connsiteX258" fmla="*/ 8899919 w 9430552"/>
              <a:gd name="connsiteY258" fmla="*/ 3414963 h 9955931"/>
              <a:gd name="connsiteX259" fmla="*/ 8976099 w 9430552"/>
              <a:gd name="connsiteY259" fmla="*/ 3764340 h 9955931"/>
              <a:gd name="connsiteX260" fmla="*/ 9020757 w 9430552"/>
              <a:gd name="connsiteY260" fmla="*/ 4124225 h 9955931"/>
              <a:gd name="connsiteX261" fmla="*/ 9031264 w 9430552"/>
              <a:gd name="connsiteY261" fmla="*/ 4489363 h 9955931"/>
              <a:gd name="connsiteX262" fmla="*/ 9007622 w 9430552"/>
              <a:gd name="connsiteY262" fmla="*/ 4854502 h 995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9430552" h="9955931">
                <a:moveTo>
                  <a:pt x="9420044" y="4103210"/>
                </a:moveTo>
                <a:cubicBezTo>
                  <a:pt x="9420044" y="4097956"/>
                  <a:pt x="9420044" y="4090075"/>
                  <a:pt x="9417418" y="4084821"/>
                </a:cubicBezTo>
                <a:lnTo>
                  <a:pt x="9370133" y="3706549"/>
                </a:lnTo>
                <a:cubicBezTo>
                  <a:pt x="9370133" y="3701295"/>
                  <a:pt x="9367506" y="3693414"/>
                  <a:pt x="9367506" y="3688160"/>
                </a:cubicBezTo>
                <a:lnTo>
                  <a:pt x="9286073" y="3320395"/>
                </a:lnTo>
                <a:cubicBezTo>
                  <a:pt x="9286073" y="3315141"/>
                  <a:pt x="9283446" y="3307261"/>
                  <a:pt x="9280819" y="3302007"/>
                </a:cubicBezTo>
                <a:lnTo>
                  <a:pt x="9167863" y="2944749"/>
                </a:lnTo>
                <a:cubicBezTo>
                  <a:pt x="9165236" y="2939495"/>
                  <a:pt x="9165236" y="2934241"/>
                  <a:pt x="9162609" y="2928988"/>
                </a:cubicBezTo>
                <a:lnTo>
                  <a:pt x="9018130" y="2584865"/>
                </a:lnTo>
                <a:cubicBezTo>
                  <a:pt x="9015503" y="2579611"/>
                  <a:pt x="9012876" y="2574357"/>
                  <a:pt x="9010249" y="2569103"/>
                </a:cubicBezTo>
                <a:lnTo>
                  <a:pt x="8836874" y="2240741"/>
                </a:lnTo>
                <a:cubicBezTo>
                  <a:pt x="8834247" y="2235488"/>
                  <a:pt x="8831620" y="2230234"/>
                  <a:pt x="8828993" y="2224980"/>
                </a:cubicBezTo>
                <a:lnTo>
                  <a:pt x="8631976" y="1917633"/>
                </a:lnTo>
                <a:cubicBezTo>
                  <a:pt x="8629350" y="1912380"/>
                  <a:pt x="8624095" y="1907126"/>
                  <a:pt x="8621468" y="1904499"/>
                </a:cubicBezTo>
                <a:lnTo>
                  <a:pt x="8395555" y="1615540"/>
                </a:lnTo>
                <a:cubicBezTo>
                  <a:pt x="8392929" y="1610287"/>
                  <a:pt x="8387675" y="1607660"/>
                  <a:pt x="8385048" y="1602406"/>
                </a:cubicBezTo>
                <a:lnTo>
                  <a:pt x="8135493" y="1334463"/>
                </a:lnTo>
                <a:cubicBezTo>
                  <a:pt x="8130240" y="1329209"/>
                  <a:pt x="8127613" y="1326582"/>
                  <a:pt x="8122359" y="1321328"/>
                </a:cubicBezTo>
                <a:lnTo>
                  <a:pt x="7851789" y="1077027"/>
                </a:lnTo>
                <a:cubicBezTo>
                  <a:pt x="7846535" y="1071773"/>
                  <a:pt x="7843908" y="1069146"/>
                  <a:pt x="7838654" y="1066519"/>
                </a:cubicBezTo>
                <a:lnTo>
                  <a:pt x="7547069" y="848487"/>
                </a:lnTo>
                <a:cubicBezTo>
                  <a:pt x="7541815" y="845860"/>
                  <a:pt x="7536561" y="840606"/>
                  <a:pt x="7531307" y="837979"/>
                </a:cubicBezTo>
                <a:lnTo>
                  <a:pt x="7221334" y="648843"/>
                </a:lnTo>
                <a:cubicBezTo>
                  <a:pt x="7216080" y="646216"/>
                  <a:pt x="7210827" y="643589"/>
                  <a:pt x="7205573" y="640962"/>
                </a:cubicBezTo>
                <a:lnTo>
                  <a:pt x="6879838" y="480722"/>
                </a:lnTo>
                <a:cubicBezTo>
                  <a:pt x="6874584" y="478095"/>
                  <a:pt x="6869330" y="475468"/>
                  <a:pt x="6861449" y="472841"/>
                </a:cubicBezTo>
                <a:lnTo>
                  <a:pt x="6522580" y="341496"/>
                </a:lnTo>
                <a:cubicBezTo>
                  <a:pt x="6517326" y="338869"/>
                  <a:pt x="6509445" y="336243"/>
                  <a:pt x="6504192" y="336243"/>
                </a:cubicBezTo>
                <a:lnTo>
                  <a:pt x="6152188" y="241674"/>
                </a:lnTo>
                <a:cubicBezTo>
                  <a:pt x="6146934" y="239047"/>
                  <a:pt x="6141680" y="239047"/>
                  <a:pt x="6136426" y="239047"/>
                </a:cubicBezTo>
                <a:lnTo>
                  <a:pt x="5894752" y="194390"/>
                </a:lnTo>
                <a:cubicBezTo>
                  <a:pt x="5889498" y="194390"/>
                  <a:pt x="5884244" y="191763"/>
                  <a:pt x="5878991" y="191763"/>
                </a:cubicBezTo>
                <a:lnTo>
                  <a:pt x="5511225" y="157614"/>
                </a:lnTo>
                <a:cubicBezTo>
                  <a:pt x="5508598" y="157614"/>
                  <a:pt x="5503345" y="157614"/>
                  <a:pt x="5500718" y="157614"/>
                </a:cubicBezTo>
                <a:lnTo>
                  <a:pt x="2056859" y="0"/>
                </a:lnTo>
                <a:cubicBezTo>
                  <a:pt x="2056859" y="0"/>
                  <a:pt x="2054232" y="0"/>
                  <a:pt x="2054232" y="0"/>
                </a:cubicBezTo>
                <a:cubicBezTo>
                  <a:pt x="2048978" y="0"/>
                  <a:pt x="2043724" y="0"/>
                  <a:pt x="2041097" y="0"/>
                </a:cubicBezTo>
                <a:cubicBezTo>
                  <a:pt x="2038470" y="0"/>
                  <a:pt x="2038470" y="0"/>
                  <a:pt x="2035843" y="0"/>
                </a:cubicBezTo>
                <a:cubicBezTo>
                  <a:pt x="2030590" y="0"/>
                  <a:pt x="2025336" y="0"/>
                  <a:pt x="2020082" y="2627"/>
                </a:cubicBezTo>
                <a:cubicBezTo>
                  <a:pt x="2017455" y="2627"/>
                  <a:pt x="2017455" y="2627"/>
                  <a:pt x="2014828" y="2627"/>
                </a:cubicBezTo>
                <a:cubicBezTo>
                  <a:pt x="2009574" y="2627"/>
                  <a:pt x="2004321" y="5254"/>
                  <a:pt x="1999067" y="5254"/>
                </a:cubicBezTo>
                <a:cubicBezTo>
                  <a:pt x="1999067" y="5254"/>
                  <a:pt x="1996440" y="5254"/>
                  <a:pt x="1996440" y="5254"/>
                </a:cubicBezTo>
                <a:cubicBezTo>
                  <a:pt x="1991186" y="7881"/>
                  <a:pt x="1985933" y="7881"/>
                  <a:pt x="1980679" y="10508"/>
                </a:cubicBezTo>
                <a:cubicBezTo>
                  <a:pt x="1978052" y="10508"/>
                  <a:pt x="1978052" y="10508"/>
                  <a:pt x="1975425" y="13134"/>
                </a:cubicBezTo>
                <a:cubicBezTo>
                  <a:pt x="1970171" y="15761"/>
                  <a:pt x="1967544" y="15761"/>
                  <a:pt x="1962290" y="18388"/>
                </a:cubicBezTo>
                <a:cubicBezTo>
                  <a:pt x="1959664" y="18388"/>
                  <a:pt x="1957037" y="21015"/>
                  <a:pt x="1954410" y="21015"/>
                </a:cubicBezTo>
                <a:cubicBezTo>
                  <a:pt x="1954410" y="21015"/>
                  <a:pt x="1951783" y="21015"/>
                  <a:pt x="1951783" y="23642"/>
                </a:cubicBezTo>
                <a:lnTo>
                  <a:pt x="99822" y="1019235"/>
                </a:lnTo>
                <a:cubicBezTo>
                  <a:pt x="97195" y="1019235"/>
                  <a:pt x="94568" y="1021862"/>
                  <a:pt x="94568" y="1021862"/>
                </a:cubicBezTo>
                <a:cubicBezTo>
                  <a:pt x="91941" y="1024489"/>
                  <a:pt x="89314" y="1024489"/>
                  <a:pt x="86688" y="1027116"/>
                </a:cubicBezTo>
                <a:cubicBezTo>
                  <a:pt x="84061" y="1029743"/>
                  <a:pt x="81434" y="1032370"/>
                  <a:pt x="76180" y="1034997"/>
                </a:cubicBezTo>
                <a:cubicBezTo>
                  <a:pt x="73553" y="1037623"/>
                  <a:pt x="70926" y="1037623"/>
                  <a:pt x="70926" y="1040250"/>
                </a:cubicBezTo>
                <a:cubicBezTo>
                  <a:pt x="68299" y="1042877"/>
                  <a:pt x="63045" y="1045504"/>
                  <a:pt x="60419" y="1048131"/>
                </a:cubicBezTo>
                <a:cubicBezTo>
                  <a:pt x="60419" y="1048131"/>
                  <a:pt x="57792" y="1050758"/>
                  <a:pt x="57792" y="1050758"/>
                </a:cubicBezTo>
                <a:cubicBezTo>
                  <a:pt x="57792" y="1050758"/>
                  <a:pt x="57792" y="1050758"/>
                  <a:pt x="57792" y="1050758"/>
                </a:cubicBezTo>
                <a:cubicBezTo>
                  <a:pt x="55165" y="1053385"/>
                  <a:pt x="49911" y="1058639"/>
                  <a:pt x="47284" y="1061266"/>
                </a:cubicBezTo>
                <a:cubicBezTo>
                  <a:pt x="47284" y="1063892"/>
                  <a:pt x="44657" y="1063892"/>
                  <a:pt x="44657" y="1066519"/>
                </a:cubicBezTo>
                <a:cubicBezTo>
                  <a:pt x="42030" y="1071773"/>
                  <a:pt x="39403" y="1074400"/>
                  <a:pt x="34150" y="1079654"/>
                </a:cubicBezTo>
                <a:cubicBezTo>
                  <a:pt x="34150" y="1079654"/>
                  <a:pt x="31523" y="1082281"/>
                  <a:pt x="31523" y="1082281"/>
                </a:cubicBezTo>
                <a:cubicBezTo>
                  <a:pt x="28896" y="1087535"/>
                  <a:pt x="26269" y="1092788"/>
                  <a:pt x="23642" y="1095415"/>
                </a:cubicBezTo>
                <a:cubicBezTo>
                  <a:pt x="23642" y="1095415"/>
                  <a:pt x="23642" y="1098042"/>
                  <a:pt x="21015" y="1098042"/>
                </a:cubicBezTo>
                <a:cubicBezTo>
                  <a:pt x="15761" y="1111177"/>
                  <a:pt x="10508" y="1121684"/>
                  <a:pt x="5254" y="1134819"/>
                </a:cubicBezTo>
                <a:cubicBezTo>
                  <a:pt x="5254" y="1137445"/>
                  <a:pt x="5254" y="1137445"/>
                  <a:pt x="5254" y="1140072"/>
                </a:cubicBezTo>
                <a:cubicBezTo>
                  <a:pt x="5254" y="1145326"/>
                  <a:pt x="2627" y="1150580"/>
                  <a:pt x="2627" y="1155834"/>
                </a:cubicBezTo>
                <a:cubicBezTo>
                  <a:pt x="2627" y="1158461"/>
                  <a:pt x="2627" y="1161088"/>
                  <a:pt x="2627" y="1161088"/>
                </a:cubicBezTo>
                <a:cubicBezTo>
                  <a:pt x="2627" y="1166341"/>
                  <a:pt x="0" y="1171595"/>
                  <a:pt x="0" y="1174222"/>
                </a:cubicBezTo>
                <a:cubicBezTo>
                  <a:pt x="0" y="1176849"/>
                  <a:pt x="0" y="1179476"/>
                  <a:pt x="0" y="1179476"/>
                </a:cubicBezTo>
                <a:cubicBezTo>
                  <a:pt x="0" y="1184730"/>
                  <a:pt x="0" y="1189983"/>
                  <a:pt x="0" y="1192610"/>
                </a:cubicBezTo>
                <a:cubicBezTo>
                  <a:pt x="0" y="1192610"/>
                  <a:pt x="0" y="1192610"/>
                  <a:pt x="0" y="1195237"/>
                </a:cubicBezTo>
                <a:lnTo>
                  <a:pt x="173375" y="9456821"/>
                </a:lnTo>
                <a:cubicBezTo>
                  <a:pt x="173375" y="9501479"/>
                  <a:pt x="189136" y="9543508"/>
                  <a:pt x="215405" y="9577658"/>
                </a:cubicBezTo>
                <a:cubicBezTo>
                  <a:pt x="215405" y="9577658"/>
                  <a:pt x="215405" y="9577658"/>
                  <a:pt x="215405" y="9577658"/>
                </a:cubicBezTo>
                <a:cubicBezTo>
                  <a:pt x="215405" y="9577658"/>
                  <a:pt x="215405" y="9577658"/>
                  <a:pt x="215405" y="9577658"/>
                </a:cubicBezTo>
                <a:cubicBezTo>
                  <a:pt x="220659" y="9585539"/>
                  <a:pt x="225913" y="9590793"/>
                  <a:pt x="233794" y="9596046"/>
                </a:cubicBezTo>
                <a:cubicBezTo>
                  <a:pt x="262689" y="9624942"/>
                  <a:pt x="299466" y="9643331"/>
                  <a:pt x="344123" y="9651211"/>
                </a:cubicBezTo>
                <a:cubicBezTo>
                  <a:pt x="349377" y="9651211"/>
                  <a:pt x="354631" y="9653838"/>
                  <a:pt x="359885" y="9653838"/>
                </a:cubicBezTo>
                <a:lnTo>
                  <a:pt x="3977119" y="9961185"/>
                </a:lnTo>
                <a:cubicBezTo>
                  <a:pt x="3979746" y="9961185"/>
                  <a:pt x="3984999" y="9961185"/>
                  <a:pt x="3987626" y="9961185"/>
                </a:cubicBezTo>
                <a:lnTo>
                  <a:pt x="4376407" y="9974320"/>
                </a:lnTo>
                <a:cubicBezTo>
                  <a:pt x="4379034" y="9974320"/>
                  <a:pt x="4381661" y="9974320"/>
                  <a:pt x="4384288" y="9974320"/>
                </a:cubicBezTo>
                <a:cubicBezTo>
                  <a:pt x="4389541" y="9974320"/>
                  <a:pt x="4392168" y="9974320"/>
                  <a:pt x="4397422" y="9974320"/>
                </a:cubicBezTo>
                <a:lnTo>
                  <a:pt x="4775695" y="9950677"/>
                </a:lnTo>
                <a:cubicBezTo>
                  <a:pt x="4783576" y="9950677"/>
                  <a:pt x="4788829" y="9950677"/>
                  <a:pt x="4796710" y="9948051"/>
                </a:cubicBezTo>
                <a:lnTo>
                  <a:pt x="5164475" y="9887632"/>
                </a:lnTo>
                <a:cubicBezTo>
                  <a:pt x="5172356" y="9887632"/>
                  <a:pt x="5177610" y="9885005"/>
                  <a:pt x="5185491" y="9882378"/>
                </a:cubicBezTo>
                <a:lnTo>
                  <a:pt x="5540121" y="9785183"/>
                </a:lnTo>
                <a:cubicBezTo>
                  <a:pt x="5545375" y="9782556"/>
                  <a:pt x="5553256" y="9782556"/>
                  <a:pt x="5558510" y="9779929"/>
                </a:cubicBezTo>
                <a:lnTo>
                  <a:pt x="5900006" y="9648584"/>
                </a:lnTo>
                <a:cubicBezTo>
                  <a:pt x="5905260" y="9645958"/>
                  <a:pt x="5913140" y="9643331"/>
                  <a:pt x="5918394" y="9640704"/>
                </a:cubicBezTo>
                <a:lnTo>
                  <a:pt x="6241502" y="9477836"/>
                </a:lnTo>
                <a:cubicBezTo>
                  <a:pt x="6246756" y="9475210"/>
                  <a:pt x="6252010" y="9472583"/>
                  <a:pt x="6259890" y="9467328"/>
                </a:cubicBezTo>
                <a:lnTo>
                  <a:pt x="6564610" y="9272938"/>
                </a:lnTo>
                <a:cubicBezTo>
                  <a:pt x="6569864" y="9270311"/>
                  <a:pt x="6575118" y="9265058"/>
                  <a:pt x="6580372" y="9262431"/>
                </a:cubicBezTo>
                <a:lnTo>
                  <a:pt x="6866703" y="9039145"/>
                </a:lnTo>
                <a:cubicBezTo>
                  <a:pt x="6871957" y="9033891"/>
                  <a:pt x="6877211" y="9031264"/>
                  <a:pt x="6882465" y="9026010"/>
                </a:cubicBezTo>
                <a:lnTo>
                  <a:pt x="7145154" y="8773828"/>
                </a:lnTo>
                <a:cubicBezTo>
                  <a:pt x="7150408" y="8768574"/>
                  <a:pt x="7155662" y="8763321"/>
                  <a:pt x="7158289" y="8760694"/>
                </a:cubicBezTo>
                <a:lnTo>
                  <a:pt x="7397336" y="8482243"/>
                </a:lnTo>
                <a:cubicBezTo>
                  <a:pt x="7402590" y="8476990"/>
                  <a:pt x="7405217" y="8471736"/>
                  <a:pt x="7410470" y="8466481"/>
                </a:cubicBezTo>
                <a:lnTo>
                  <a:pt x="7623249" y="8161763"/>
                </a:lnTo>
                <a:cubicBezTo>
                  <a:pt x="7625876" y="8156508"/>
                  <a:pt x="7631130" y="8151254"/>
                  <a:pt x="7633756" y="8146001"/>
                </a:cubicBezTo>
                <a:lnTo>
                  <a:pt x="7817639" y="7817639"/>
                </a:lnTo>
                <a:cubicBezTo>
                  <a:pt x="7820266" y="7812385"/>
                  <a:pt x="7822893" y="7807132"/>
                  <a:pt x="7825520" y="7799251"/>
                </a:cubicBezTo>
                <a:lnTo>
                  <a:pt x="7943730" y="7528681"/>
                </a:lnTo>
                <a:lnTo>
                  <a:pt x="8140747" y="7373694"/>
                </a:lnTo>
                <a:cubicBezTo>
                  <a:pt x="8146001" y="7368440"/>
                  <a:pt x="8151255" y="7365813"/>
                  <a:pt x="8156509" y="7360560"/>
                </a:cubicBezTo>
                <a:lnTo>
                  <a:pt x="8398182" y="7126765"/>
                </a:lnTo>
                <a:cubicBezTo>
                  <a:pt x="8403436" y="7121512"/>
                  <a:pt x="8406064" y="7116258"/>
                  <a:pt x="8411317" y="7113631"/>
                </a:cubicBezTo>
                <a:lnTo>
                  <a:pt x="8631976" y="6856196"/>
                </a:lnTo>
                <a:cubicBezTo>
                  <a:pt x="8637230" y="6850941"/>
                  <a:pt x="8639857" y="6845688"/>
                  <a:pt x="8645110" y="6840434"/>
                </a:cubicBezTo>
                <a:lnTo>
                  <a:pt x="8842127" y="6559356"/>
                </a:lnTo>
                <a:cubicBezTo>
                  <a:pt x="8844754" y="6554103"/>
                  <a:pt x="8850009" y="6548849"/>
                  <a:pt x="8852636" y="6543595"/>
                </a:cubicBezTo>
                <a:lnTo>
                  <a:pt x="9023384" y="6241502"/>
                </a:lnTo>
                <a:cubicBezTo>
                  <a:pt x="9026010" y="6236248"/>
                  <a:pt x="9028637" y="6230994"/>
                  <a:pt x="9031264" y="6223114"/>
                </a:cubicBezTo>
                <a:lnTo>
                  <a:pt x="9173116" y="5900006"/>
                </a:lnTo>
                <a:cubicBezTo>
                  <a:pt x="9175743" y="5894752"/>
                  <a:pt x="9178370" y="5886872"/>
                  <a:pt x="9180997" y="5881617"/>
                </a:cubicBezTo>
                <a:lnTo>
                  <a:pt x="9293954" y="5540121"/>
                </a:lnTo>
                <a:cubicBezTo>
                  <a:pt x="9296581" y="5534867"/>
                  <a:pt x="9296581" y="5526987"/>
                  <a:pt x="9299208" y="5521733"/>
                </a:cubicBezTo>
                <a:lnTo>
                  <a:pt x="9380641" y="5164475"/>
                </a:lnTo>
                <a:cubicBezTo>
                  <a:pt x="9380641" y="5159221"/>
                  <a:pt x="9383268" y="5153968"/>
                  <a:pt x="9383268" y="5148714"/>
                </a:cubicBezTo>
                <a:lnTo>
                  <a:pt x="9420044" y="4901786"/>
                </a:lnTo>
                <a:cubicBezTo>
                  <a:pt x="9420044" y="4896532"/>
                  <a:pt x="9422671" y="4891278"/>
                  <a:pt x="9422671" y="4886024"/>
                </a:cubicBezTo>
                <a:lnTo>
                  <a:pt x="9446313" y="4505125"/>
                </a:lnTo>
                <a:cubicBezTo>
                  <a:pt x="9446313" y="4499871"/>
                  <a:pt x="9446313" y="4491990"/>
                  <a:pt x="9446313" y="4486737"/>
                </a:cubicBezTo>
                <a:lnTo>
                  <a:pt x="9420044" y="4103210"/>
                </a:lnTo>
                <a:close/>
                <a:moveTo>
                  <a:pt x="1857215" y="1077027"/>
                </a:moveTo>
                <a:lnTo>
                  <a:pt x="924667" y="1032370"/>
                </a:lnTo>
                <a:lnTo>
                  <a:pt x="1849334" y="535887"/>
                </a:lnTo>
                <a:lnTo>
                  <a:pt x="1857215" y="1077027"/>
                </a:lnTo>
                <a:close/>
                <a:moveTo>
                  <a:pt x="399288" y="1405389"/>
                </a:moveTo>
                <a:lnTo>
                  <a:pt x="1862468" y="1476315"/>
                </a:lnTo>
                <a:lnTo>
                  <a:pt x="1943902" y="7702056"/>
                </a:lnTo>
                <a:lnTo>
                  <a:pt x="559529" y="9002369"/>
                </a:lnTo>
                <a:lnTo>
                  <a:pt x="399288" y="1405389"/>
                </a:lnTo>
                <a:close/>
                <a:moveTo>
                  <a:pt x="7276499" y="7941103"/>
                </a:moveTo>
                <a:lnTo>
                  <a:pt x="7074228" y="8230061"/>
                </a:lnTo>
                <a:lnTo>
                  <a:pt x="6848315" y="8495377"/>
                </a:lnTo>
                <a:lnTo>
                  <a:pt x="6598760" y="8734425"/>
                </a:lnTo>
                <a:lnTo>
                  <a:pt x="6328190" y="8947204"/>
                </a:lnTo>
                <a:lnTo>
                  <a:pt x="6039231" y="9131086"/>
                </a:lnTo>
                <a:lnTo>
                  <a:pt x="5734511" y="9286073"/>
                </a:lnTo>
                <a:lnTo>
                  <a:pt x="5414030" y="9409537"/>
                </a:lnTo>
                <a:lnTo>
                  <a:pt x="5077788" y="9501479"/>
                </a:lnTo>
                <a:lnTo>
                  <a:pt x="4731038" y="9559270"/>
                </a:lnTo>
                <a:lnTo>
                  <a:pt x="4371153" y="9582912"/>
                </a:lnTo>
                <a:lnTo>
                  <a:pt x="3998134" y="9569777"/>
                </a:lnTo>
                <a:lnTo>
                  <a:pt x="832726" y="9296580"/>
                </a:lnTo>
                <a:lnTo>
                  <a:pt x="2217099" y="7996268"/>
                </a:lnTo>
                <a:lnTo>
                  <a:pt x="5461315" y="8248450"/>
                </a:lnTo>
                <a:cubicBezTo>
                  <a:pt x="5463941" y="8248450"/>
                  <a:pt x="5469195" y="8248450"/>
                  <a:pt x="5471822" y="8248450"/>
                </a:cubicBezTo>
                <a:lnTo>
                  <a:pt x="5829080" y="8258957"/>
                </a:lnTo>
                <a:cubicBezTo>
                  <a:pt x="5836960" y="8258957"/>
                  <a:pt x="5842214" y="8258957"/>
                  <a:pt x="5850095" y="8258957"/>
                </a:cubicBezTo>
                <a:lnTo>
                  <a:pt x="6199472" y="8232688"/>
                </a:lnTo>
                <a:cubicBezTo>
                  <a:pt x="6207353" y="8232688"/>
                  <a:pt x="6212606" y="8230061"/>
                  <a:pt x="6220487" y="8230061"/>
                </a:cubicBezTo>
                <a:lnTo>
                  <a:pt x="6559356" y="8169643"/>
                </a:lnTo>
                <a:cubicBezTo>
                  <a:pt x="6567237" y="8169643"/>
                  <a:pt x="6572491" y="8167016"/>
                  <a:pt x="6577745" y="8164389"/>
                </a:cubicBezTo>
                <a:lnTo>
                  <a:pt x="6903480" y="8072447"/>
                </a:lnTo>
                <a:cubicBezTo>
                  <a:pt x="6908734" y="8069821"/>
                  <a:pt x="6916614" y="8069821"/>
                  <a:pt x="6921868" y="8067194"/>
                </a:cubicBezTo>
                <a:lnTo>
                  <a:pt x="7234469" y="7943730"/>
                </a:lnTo>
                <a:cubicBezTo>
                  <a:pt x="7239722" y="7941103"/>
                  <a:pt x="7247603" y="7938476"/>
                  <a:pt x="7252856" y="7935849"/>
                </a:cubicBezTo>
                <a:lnTo>
                  <a:pt x="7287006" y="7917461"/>
                </a:lnTo>
                <a:lnTo>
                  <a:pt x="7276499" y="7941103"/>
                </a:lnTo>
                <a:close/>
                <a:moveTo>
                  <a:pt x="7830773" y="6322936"/>
                </a:moveTo>
                <a:lnTo>
                  <a:pt x="7793997" y="6575118"/>
                </a:lnTo>
                <a:lnTo>
                  <a:pt x="7709937" y="6948137"/>
                </a:lnTo>
                <a:lnTo>
                  <a:pt x="7602234" y="7276499"/>
                </a:lnTo>
                <a:lnTo>
                  <a:pt x="7357932" y="7434112"/>
                </a:lnTo>
                <a:lnTo>
                  <a:pt x="7076855" y="7578592"/>
                </a:lnTo>
                <a:lnTo>
                  <a:pt x="6782642" y="7694175"/>
                </a:lnTo>
                <a:lnTo>
                  <a:pt x="6475296" y="7780863"/>
                </a:lnTo>
                <a:lnTo>
                  <a:pt x="6157442" y="7836027"/>
                </a:lnTo>
                <a:lnTo>
                  <a:pt x="5829080" y="7859670"/>
                </a:lnTo>
                <a:lnTo>
                  <a:pt x="5487584" y="7849161"/>
                </a:lnTo>
                <a:lnTo>
                  <a:pt x="2343190" y="7604861"/>
                </a:lnTo>
                <a:lnTo>
                  <a:pt x="2264383" y="1497330"/>
                </a:lnTo>
                <a:lnTo>
                  <a:pt x="3927208" y="1578764"/>
                </a:lnTo>
                <a:lnTo>
                  <a:pt x="4315988" y="1618167"/>
                </a:lnTo>
                <a:lnTo>
                  <a:pt x="4562916" y="1665451"/>
                </a:lnTo>
                <a:lnTo>
                  <a:pt x="4930682" y="1765273"/>
                </a:lnTo>
                <a:lnTo>
                  <a:pt x="5285312" y="1901872"/>
                </a:lnTo>
                <a:lnTo>
                  <a:pt x="5624182" y="2069993"/>
                </a:lnTo>
                <a:lnTo>
                  <a:pt x="5947290" y="2269637"/>
                </a:lnTo>
                <a:lnTo>
                  <a:pt x="6252010" y="2498177"/>
                </a:lnTo>
                <a:lnTo>
                  <a:pt x="6535714" y="2755613"/>
                </a:lnTo>
                <a:lnTo>
                  <a:pt x="6798404" y="3036690"/>
                </a:lnTo>
                <a:lnTo>
                  <a:pt x="7034824" y="3341410"/>
                </a:lnTo>
                <a:lnTo>
                  <a:pt x="7244976" y="3667145"/>
                </a:lnTo>
                <a:lnTo>
                  <a:pt x="7426232" y="4011268"/>
                </a:lnTo>
                <a:lnTo>
                  <a:pt x="7578592" y="4371153"/>
                </a:lnTo>
                <a:lnTo>
                  <a:pt x="7699428" y="4744172"/>
                </a:lnTo>
                <a:lnTo>
                  <a:pt x="7786116" y="5130326"/>
                </a:lnTo>
                <a:lnTo>
                  <a:pt x="7836027" y="5524360"/>
                </a:lnTo>
                <a:lnTo>
                  <a:pt x="7849162" y="5926275"/>
                </a:lnTo>
                <a:lnTo>
                  <a:pt x="7830773" y="6322936"/>
                </a:lnTo>
                <a:close/>
                <a:moveTo>
                  <a:pt x="9007622" y="4854502"/>
                </a:moveTo>
                <a:lnTo>
                  <a:pt x="8973472" y="5085669"/>
                </a:lnTo>
                <a:lnTo>
                  <a:pt x="8894665" y="5424538"/>
                </a:lnTo>
                <a:lnTo>
                  <a:pt x="8786963" y="5747646"/>
                </a:lnTo>
                <a:lnTo>
                  <a:pt x="8652991" y="6052366"/>
                </a:lnTo>
                <a:lnTo>
                  <a:pt x="8492751" y="6338697"/>
                </a:lnTo>
                <a:lnTo>
                  <a:pt x="8306241" y="6604013"/>
                </a:lnTo>
                <a:lnTo>
                  <a:pt x="8159135" y="6774762"/>
                </a:lnTo>
                <a:lnTo>
                  <a:pt x="8185404" y="6653925"/>
                </a:lnTo>
                <a:cubicBezTo>
                  <a:pt x="8185404" y="6648671"/>
                  <a:pt x="8188031" y="6643417"/>
                  <a:pt x="8188031" y="6638163"/>
                </a:cubicBezTo>
                <a:lnTo>
                  <a:pt x="8224807" y="6370220"/>
                </a:lnTo>
                <a:cubicBezTo>
                  <a:pt x="8224807" y="6364966"/>
                  <a:pt x="8224807" y="6359713"/>
                  <a:pt x="8227434" y="6354458"/>
                </a:cubicBezTo>
                <a:lnTo>
                  <a:pt x="8251076" y="5939409"/>
                </a:lnTo>
                <a:cubicBezTo>
                  <a:pt x="8251076" y="5934155"/>
                  <a:pt x="8251076" y="5926275"/>
                  <a:pt x="8251076" y="5921021"/>
                </a:cubicBezTo>
                <a:lnTo>
                  <a:pt x="8235316" y="5500718"/>
                </a:lnTo>
                <a:cubicBezTo>
                  <a:pt x="8235316" y="5495464"/>
                  <a:pt x="8235316" y="5487583"/>
                  <a:pt x="8232689" y="5482329"/>
                </a:cubicBezTo>
                <a:lnTo>
                  <a:pt x="8180151" y="5069907"/>
                </a:lnTo>
                <a:cubicBezTo>
                  <a:pt x="8180151" y="5064653"/>
                  <a:pt x="8177524" y="5056773"/>
                  <a:pt x="8177524" y="5051519"/>
                </a:cubicBezTo>
                <a:lnTo>
                  <a:pt x="8088209" y="4649604"/>
                </a:lnTo>
                <a:cubicBezTo>
                  <a:pt x="8085582" y="4644350"/>
                  <a:pt x="8085582" y="4639097"/>
                  <a:pt x="8082955" y="4631216"/>
                </a:cubicBezTo>
                <a:lnTo>
                  <a:pt x="7956865" y="4239808"/>
                </a:lnTo>
                <a:cubicBezTo>
                  <a:pt x="7954238" y="4234554"/>
                  <a:pt x="7954238" y="4229301"/>
                  <a:pt x="7951610" y="4224047"/>
                </a:cubicBezTo>
                <a:lnTo>
                  <a:pt x="7791370" y="3848401"/>
                </a:lnTo>
                <a:cubicBezTo>
                  <a:pt x="7788744" y="3843147"/>
                  <a:pt x="7786116" y="3837893"/>
                  <a:pt x="7783489" y="3832639"/>
                </a:cubicBezTo>
                <a:lnTo>
                  <a:pt x="7591726" y="3472755"/>
                </a:lnTo>
                <a:cubicBezTo>
                  <a:pt x="7589099" y="3467501"/>
                  <a:pt x="7586472" y="3462247"/>
                  <a:pt x="7583845" y="3456994"/>
                </a:cubicBezTo>
                <a:lnTo>
                  <a:pt x="7363186" y="3118124"/>
                </a:lnTo>
                <a:cubicBezTo>
                  <a:pt x="7360559" y="3112870"/>
                  <a:pt x="7357932" y="3107617"/>
                  <a:pt x="7352679" y="3104990"/>
                </a:cubicBezTo>
                <a:lnTo>
                  <a:pt x="7105751" y="2787135"/>
                </a:lnTo>
                <a:cubicBezTo>
                  <a:pt x="7103124" y="2781882"/>
                  <a:pt x="7097870" y="2779255"/>
                  <a:pt x="7095243" y="2774001"/>
                </a:cubicBezTo>
                <a:lnTo>
                  <a:pt x="6822046" y="2479789"/>
                </a:lnTo>
                <a:cubicBezTo>
                  <a:pt x="6816792" y="2474535"/>
                  <a:pt x="6814165" y="2471908"/>
                  <a:pt x="6808911" y="2466654"/>
                </a:cubicBezTo>
                <a:lnTo>
                  <a:pt x="6512072" y="2198711"/>
                </a:lnTo>
                <a:cubicBezTo>
                  <a:pt x="6506818" y="2193457"/>
                  <a:pt x="6504192" y="2190830"/>
                  <a:pt x="6498938" y="2188204"/>
                </a:cubicBezTo>
                <a:lnTo>
                  <a:pt x="6183711" y="1943902"/>
                </a:lnTo>
                <a:cubicBezTo>
                  <a:pt x="6178457" y="1941275"/>
                  <a:pt x="6173203" y="1936021"/>
                  <a:pt x="6167949" y="1933395"/>
                </a:cubicBezTo>
                <a:lnTo>
                  <a:pt x="5829080" y="1723243"/>
                </a:lnTo>
                <a:cubicBezTo>
                  <a:pt x="5823826" y="1720616"/>
                  <a:pt x="5818572" y="1717989"/>
                  <a:pt x="5813318" y="1715362"/>
                </a:cubicBezTo>
                <a:lnTo>
                  <a:pt x="5456060" y="1539360"/>
                </a:lnTo>
                <a:cubicBezTo>
                  <a:pt x="5450807" y="1536733"/>
                  <a:pt x="5445553" y="1534107"/>
                  <a:pt x="5437672" y="1531480"/>
                </a:cubicBezTo>
                <a:lnTo>
                  <a:pt x="5064653" y="1389627"/>
                </a:lnTo>
                <a:cubicBezTo>
                  <a:pt x="5059400" y="1387000"/>
                  <a:pt x="5051519" y="1384374"/>
                  <a:pt x="5046265" y="1384374"/>
                </a:cubicBezTo>
                <a:lnTo>
                  <a:pt x="4660112" y="1279298"/>
                </a:lnTo>
                <a:cubicBezTo>
                  <a:pt x="4654858" y="1276671"/>
                  <a:pt x="4649604" y="1276671"/>
                  <a:pt x="4644350" y="1276671"/>
                </a:cubicBezTo>
                <a:lnTo>
                  <a:pt x="4381661" y="1226760"/>
                </a:lnTo>
                <a:cubicBezTo>
                  <a:pt x="4376407" y="1226760"/>
                  <a:pt x="4371153" y="1224133"/>
                  <a:pt x="4365899" y="1224133"/>
                </a:cubicBezTo>
                <a:lnTo>
                  <a:pt x="3963984" y="1184730"/>
                </a:lnTo>
                <a:cubicBezTo>
                  <a:pt x="3961357" y="1184730"/>
                  <a:pt x="3956104" y="1184730"/>
                  <a:pt x="3953477" y="1184730"/>
                </a:cubicBezTo>
                <a:lnTo>
                  <a:pt x="2259130" y="1100669"/>
                </a:lnTo>
                <a:lnTo>
                  <a:pt x="2251249" y="415049"/>
                </a:lnTo>
                <a:lnTo>
                  <a:pt x="5474449" y="559529"/>
                </a:lnTo>
                <a:lnTo>
                  <a:pt x="5829080" y="593678"/>
                </a:lnTo>
                <a:lnTo>
                  <a:pt x="6052366" y="635709"/>
                </a:lnTo>
                <a:lnTo>
                  <a:pt x="6385981" y="725023"/>
                </a:lnTo>
                <a:lnTo>
                  <a:pt x="6709090" y="845860"/>
                </a:lnTo>
                <a:lnTo>
                  <a:pt x="7016436" y="998220"/>
                </a:lnTo>
                <a:lnTo>
                  <a:pt x="7310648" y="1179476"/>
                </a:lnTo>
                <a:lnTo>
                  <a:pt x="7586472" y="1387000"/>
                </a:lnTo>
                <a:lnTo>
                  <a:pt x="7843908" y="1618167"/>
                </a:lnTo>
                <a:lnTo>
                  <a:pt x="8080328" y="1872976"/>
                </a:lnTo>
                <a:lnTo>
                  <a:pt x="8295734" y="2148800"/>
                </a:lnTo>
                <a:lnTo>
                  <a:pt x="8487497" y="2443012"/>
                </a:lnTo>
                <a:lnTo>
                  <a:pt x="8652991" y="2755613"/>
                </a:lnTo>
                <a:lnTo>
                  <a:pt x="8789590" y="3081348"/>
                </a:lnTo>
                <a:lnTo>
                  <a:pt x="8899919" y="3414963"/>
                </a:lnTo>
                <a:lnTo>
                  <a:pt x="8976099" y="3764340"/>
                </a:lnTo>
                <a:lnTo>
                  <a:pt x="9020757" y="4124225"/>
                </a:lnTo>
                <a:lnTo>
                  <a:pt x="9031264" y="4489363"/>
                </a:lnTo>
                <a:lnTo>
                  <a:pt x="9007622" y="4854502"/>
                </a:lnTo>
                <a:close/>
              </a:path>
            </a:pathLst>
          </a:custGeom>
          <a:solidFill>
            <a:schemeClr val="bg2"/>
          </a:solidFill>
          <a:ln w="26266" cap="flat">
            <a:noFill/>
            <a:prstDash val="solid"/>
            <a:miter/>
          </a:ln>
        </p:spPr>
        <p:txBody>
          <a:bodyPr rtlCol="0" anchor="ctr"/>
          <a:lstStyle/>
          <a:p>
            <a:endParaRPr lang="en-US" sz="900" dirty="0"/>
          </a:p>
        </p:txBody>
      </p:sp>
      <p:sp>
        <p:nvSpPr>
          <p:cNvPr id="11" name="Picture Placeholder 8">
            <a:extLst>
              <a:ext uri="{FF2B5EF4-FFF2-40B4-BE49-F238E27FC236}">
                <a16:creationId xmlns:a16="http://schemas.microsoft.com/office/drawing/2014/main" id="{2CE26F5B-7561-4519-B999-405287B99690}"/>
              </a:ext>
            </a:extLst>
          </p:cNvPr>
          <p:cNvSpPr>
            <a:spLocks noGrp="1"/>
          </p:cNvSpPr>
          <p:nvPr>
            <p:ph type="pic" sz="quarter" idx="20" hasCustomPrompt="1"/>
          </p:nvPr>
        </p:nvSpPr>
        <p:spPr>
          <a:xfrm>
            <a:off x="2388466" y="0"/>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2" name="Picture Placeholder 8">
            <a:extLst>
              <a:ext uri="{FF2B5EF4-FFF2-40B4-BE49-F238E27FC236}">
                <a16:creationId xmlns:a16="http://schemas.microsoft.com/office/drawing/2014/main" id="{11C6D854-1B1F-4CFE-BC00-C08F15B4120B}"/>
              </a:ext>
            </a:extLst>
          </p:cNvPr>
          <p:cNvSpPr>
            <a:spLocks noGrp="1"/>
          </p:cNvSpPr>
          <p:nvPr>
            <p:ph type="pic" sz="quarter" idx="21" hasCustomPrompt="1"/>
          </p:nvPr>
        </p:nvSpPr>
        <p:spPr>
          <a:xfrm>
            <a:off x="2388466" y="4145288"/>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3" name="Rectangle 12">
            <a:extLst>
              <a:ext uri="{FF2B5EF4-FFF2-40B4-BE49-F238E27FC236}">
                <a16:creationId xmlns:a16="http://schemas.microsoft.com/office/drawing/2014/main" id="{09363217-2D76-4935-B860-12E9B80ACA8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UTK Horiz_R">
            <a:extLst>
              <a:ext uri="{FF2B5EF4-FFF2-40B4-BE49-F238E27FC236}">
                <a16:creationId xmlns:a16="http://schemas.microsoft.com/office/drawing/2014/main" id="{8B3B0646-9A7E-4CBE-BB2B-D3031D537AB7}"/>
              </a:ext>
            </a:extLst>
          </p:cNvPr>
          <p:cNvGrpSpPr>
            <a:grpSpLocks noChangeAspect="1"/>
          </p:cNvGrpSpPr>
          <p:nvPr userDrawn="1"/>
        </p:nvGrpSpPr>
        <p:grpSpPr bwMode="auto">
          <a:xfrm>
            <a:off x="10557955" y="6320597"/>
            <a:ext cx="1404165" cy="315023"/>
            <a:chOff x="0" y="1299"/>
            <a:chExt cx="7680" cy="1723"/>
          </a:xfrm>
        </p:grpSpPr>
        <p:sp>
          <p:nvSpPr>
            <p:cNvPr id="16" name="T fill" hidden="1">
              <a:extLst>
                <a:ext uri="{FF2B5EF4-FFF2-40B4-BE49-F238E27FC236}">
                  <a16:creationId xmlns:a16="http://schemas.microsoft.com/office/drawing/2014/main" id="{77B6A5C9-2FCA-4D35-9EC7-F0766B366F94}"/>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Type">
              <a:extLst>
                <a:ext uri="{FF2B5EF4-FFF2-40B4-BE49-F238E27FC236}">
                  <a16:creationId xmlns:a16="http://schemas.microsoft.com/office/drawing/2014/main" id="{D8063DAE-F36A-44C3-8052-638160260E6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Power T">
              <a:extLst>
                <a:ext uri="{FF2B5EF4-FFF2-40B4-BE49-F238E27FC236}">
                  <a16:creationId xmlns:a16="http://schemas.microsoft.com/office/drawing/2014/main" id="{BC46B79E-169B-4376-B4FE-50D9C296A3C5}"/>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9" name="Date Placeholder 4">
            <a:extLst>
              <a:ext uri="{FF2B5EF4-FFF2-40B4-BE49-F238E27FC236}">
                <a16:creationId xmlns:a16="http://schemas.microsoft.com/office/drawing/2014/main" id="{54EF557E-4158-4ADF-BDFE-B315ACFB421F}"/>
              </a:ext>
            </a:extLst>
          </p:cNvPr>
          <p:cNvSpPr>
            <a:spLocks noGrp="1"/>
          </p:cNvSpPr>
          <p:nvPr>
            <p:ph type="dt" sz="half" idx="10"/>
          </p:nvPr>
        </p:nvSpPr>
        <p:spPr>
          <a:xfrm>
            <a:off x="-1221327" y="6484845"/>
            <a:ext cx="431800" cy="365125"/>
          </a:xfrm>
        </p:spPr>
        <p:txBody>
          <a:bodyPr/>
          <a:lstStyle/>
          <a:p>
            <a:fld id="{2854E027-814B-457A-B424-EE7962D2E079}" type="datetime1">
              <a:rPr lang="en-US" smtClean="0"/>
              <a:t>4/11/2025</a:t>
            </a:fld>
            <a:endParaRPr lang="en-US" dirty="0"/>
          </a:p>
        </p:txBody>
      </p:sp>
      <p:sp>
        <p:nvSpPr>
          <p:cNvPr id="20" name="Footer Placeholder 5">
            <a:extLst>
              <a:ext uri="{FF2B5EF4-FFF2-40B4-BE49-F238E27FC236}">
                <a16:creationId xmlns:a16="http://schemas.microsoft.com/office/drawing/2014/main" id="{C65FD3E4-3477-4CF8-A652-E489834384EF}"/>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21" name="Slide Number Placeholder 6">
            <a:extLst>
              <a:ext uri="{FF2B5EF4-FFF2-40B4-BE49-F238E27FC236}">
                <a16:creationId xmlns:a16="http://schemas.microsoft.com/office/drawing/2014/main" id="{67BAC002-60CA-49B0-B1F3-97EC39971557}"/>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202616503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6X_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966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89966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0" y="0"/>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0" y="2072644"/>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0" y="4145288"/>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0" name="Picture Placeholder 8">
            <a:extLst>
              <a:ext uri="{FF2B5EF4-FFF2-40B4-BE49-F238E27FC236}">
                <a16:creationId xmlns:a16="http://schemas.microsoft.com/office/drawing/2014/main" id="{B770C8F7-8D2A-4B6A-BF61-24775C13A405}"/>
              </a:ext>
            </a:extLst>
          </p:cNvPr>
          <p:cNvSpPr>
            <a:spLocks noGrp="1"/>
          </p:cNvSpPr>
          <p:nvPr>
            <p:ph type="pic" sz="quarter" idx="19" hasCustomPrompt="1"/>
          </p:nvPr>
        </p:nvSpPr>
        <p:spPr>
          <a:xfrm>
            <a:off x="2388466" y="2072644"/>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4" name="Freeform: Shape 13">
            <a:extLst>
              <a:ext uri="{FF2B5EF4-FFF2-40B4-BE49-F238E27FC236}">
                <a16:creationId xmlns:a16="http://schemas.microsoft.com/office/drawing/2014/main" id="{722A4A3C-B8F1-4F29-91F0-D42C2660A621}"/>
              </a:ext>
            </a:extLst>
          </p:cNvPr>
          <p:cNvSpPr/>
          <p:nvPr userDrawn="1"/>
        </p:nvSpPr>
        <p:spPr>
          <a:xfrm>
            <a:off x="11429306" y="6248400"/>
            <a:ext cx="216508" cy="228600"/>
          </a:xfrm>
          <a:custGeom>
            <a:avLst/>
            <a:gdLst>
              <a:gd name="connsiteX0" fmla="*/ 9420044 w 9430552"/>
              <a:gd name="connsiteY0" fmla="*/ 4103210 h 9955931"/>
              <a:gd name="connsiteX1" fmla="*/ 9417418 w 9430552"/>
              <a:gd name="connsiteY1" fmla="*/ 4084821 h 9955931"/>
              <a:gd name="connsiteX2" fmla="*/ 9370133 w 9430552"/>
              <a:gd name="connsiteY2" fmla="*/ 3706549 h 9955931"/>
              <a:gd name="connsiteX3" fmla="*/ 9367506 w 9430552"/>
              <a:gd name="connsiteY3" fmla="*/ 3688160 h 9955931"/>
              <a:gd name="connsiteX4" fmla="*/ 9286073 w 9430552"/>
              <a:gd name="connsiteY4" fmla="*/ 3320395 h 9955931"/>
              <a:gd name="connsiteX5" fmla="*/ 9280819 w 9430552"/>
              <a:gd name="connsiteY5" fmla="*/ 3302007 h 9955931"/>
              <a:gd name="connsiteX6" fmla="*/ 9167863 w 9430552"/>
              <a:gd name="connsiteY6" fmla="*/ 2944749 h 9955931"/>
              <a:gd name="connsiteX7" fmla="*/ 9162609 w 9430552"/>
              <a:gd name="connsiteY7" fmla="*/ 2928988 h 9955931"/>
              <a:gd name="connsiteX8" fmla="*/ 9018130 w 9430552"/>
              <a:gd name="connsiteY8" fmla="*/ 2584865 h 9955931"/>
              <a:gd name="connsiteX9" fmla="*/ 9010249 w 9430552"/>
              <a:gd name="connsiteY9" fmla="*/ 2569103 h 9955931"/>
              <a:gd name="connsiteX10" fmla="*/ 8836874 w 9430552"/>
              <a:gd name="connsiteY10" fmla="*/ 2240741 h 9955931"/>
              <a:gd name="connsiteX11" fmla="*/ 8828993 w 9430552"/>
              <a:gd name="connsiteY11" fmla="*/ 2224980 h 9955931"/>
              <a:gd name="connsiteX12" fmla="*/ 8631976 w 9430552"/>
              <a:gd name="connsiteY12" fmla="*/ 1917633 h 9955931"/>
              <a:gd name="connsiteX13" fmla="*/ 8621468 w 9430552"/>
              <a:gd name="connsiteY13" fmla="*/ 1904499 h 9955931"/>
              <a:gd name="connsiteX14" fmla="*/ 8395555 w 9430552"/>
              <a:gd name="connsiteY14" fmla="*/ 1615540 h 9955931"/>
              <a:gd name="connsiteX15" fmla="*/ 8385048 w 9430552"/>
              <a:gd name="connsiteY15" fmla="*/ 1602406 h 9955931"/>
              <a:gd name="connsiteX16" fmla="*/ 8135493 w 9430552"/>
              <a:gd name="connsiteY16" fmla="*/ 1334463 h 9955931"/>
              <a:gd name="connsiteX17" fmla="*/ 8122359 w 9430552"/>
              <a:gd name="connsiteY17" fmla="*/ 1321328 h 9955931"/>
              <a:gd name="connsiteX18" fmla="*/ 7851789 w 9430552"/>
              <a:gd name="connsiteY18" fmla="*/ 1077027 h 9955931"/>
              <a:gd name="connsiteX19" fmla="*/ 7838654 w 9430552"/>
              <a:gd name="connsiteY19" fmla="*/ 1066519 h 9955931"/>
              <a:gd name="connsiteX20" fmla="*/ 7547069 w 9430552"/>
              <a:gd name="connsiteY20" fmla="*/ 848487 h 9955931"/>
              <a:gd name="connsiteX21" fmla="*/ 7531307 w 9430552"/>
              <a:gd name="connsiteY21" fmla="*/ 837979 h 9955931"/>
              <a:gd name="connsiteX22" fmla="*/ 7221334 w 9430552"/>
              <a:gd name="connsiteY22" fmla="*/ 648843 h 9955931"/>
              <a:gd name="connsiteX23" fmla="*/ 7205573 w 9430552"/>
              <a:gd name="connsiteY23" fmla="*/ 640962 h 9955931"/>
              <a:gd name="connsiteX24" fmla="*/ 6879838 w 9430552"/>
              <a:gd name="connsiteY24" fmla="*/ 480722 h 9955931"/>
              <a:gd name="connsiteX25" fmla="*/ 6861449 w 9430552"/>
              <a:gd name="connsiteY25" fmla="*/ 472841 h 9955931"/>
              <a:gd name="connsiteX26" fmla="*/ 6522580 w 9430552"/>
              <a:gd name="connsiteY26" fmla="*/ 341496 h 9955931"/>
              <a:gd name="connsiteX27" fmla="*/ 6504192 w 9430552"/>
              <a:gd name="connsiteY27" fmla="*/ 336243 h 9955931"/>
              <a:gd name="connsiteX28" fmla="*/ 6152188 w 9430552"/>
              <a:gd name="connsiteY28" fmla="*/ 241674 h 9955931"/>
              <a:gd name="connsiteX29" fmla="*/ 6136426 w 9430552"/>
              <a:gd name="connsiteY29" fmla="*/ 239047 h 9955931"/>
              <a:gd name="connsiteX30" fmla="*/ 5894752 w 9430552"/>
              <a:gd name="connsiteY30" fmla="*/ 194390 h 9955931"/>
              <a:gd name="connsiteX31" fmla="*/ 5878991 w 9430552"/>
              <a:gd name="connsiteY31" fmla="*/ 191763 h 9955931"/>
              <a:gd name="connsiteX32" fmla="*/ 5511225 w 9430552"/>
              <a:gd name="connsiteY32" fmla="*/ 157614 h 9955931"/>
              <a:gd name="connsiteX33" fmla="*/ 5500718 w 9430552"/>
              <a:gd name="connsiteY33" fmla="*/ 157614 h 9955931"/>
              <a:gd name="connsiteX34" fmla="*/ 2056859 w 9430552"/>
              <a:gd name="connsiteY34" fmla="*/ 0 h 9955931"/>
              <a:gd name="connsiteX35" fmla="*/ 2054232 w 9430552"/>
              <a:gd name="connsiteY35" fmla="*/ 0 h 9955931"/>
              <a:gd name="connsiteX36" fmla="*/ 2041097 w 9430552"/>
              <a:gd name="connsiteY36" fmla="*/ 0 h 9955931"/>
              <a:gd name="connsiteX37" fmla="*/ 2035843 w 9430552"/>
              <a:gd name="connsiteY37" fmla="*/ 0 h 9955931"/>
              <a:gd name="connsiteX38" fmla="*/ 2020082 w 9430552"/>
              <a:gd name="connsiteY38" fmla="*/ 2627 h 9955931"/>
              <a:gd name="connsiteX39" fmla="*/ 2014828 w 9430552"/>
              <a:gd name="connsiteY39" fmla="*/ 2627 h 9955931"/>
              <a:gd name="connsiteX40" fmla="*/ 1999067 w 9430552"/>
              <a:gd name="connsiteY40" fmla="*/ 5254 h 9955931"/>
              <a:gd name="connsiteX41" fmla="*/ 1996440 w 9430552"/>
              <a:gd name="connsiteY41" fmla="*/ 5254 h 9955931"/>
              <a:gd name="connsiteX42" fmla="*/ 1980679 w 9430552"/>
              <a:gd name="connsiteY42" fmla="*/ 10508 h 9955931"/>
              <a:gd name="connsiteX43" fmla="*/ 1975425 w 9430552"/>
              <a:gd name="connsiteY43" fmla="*/ 13134 h 9955931"/>
              <a:gd name="connsiteX44" fmla="*/ 1962290 w 9430552"/>
              <a:gd name="connsiteY44" fmla="*/ 18388 h 9955931"/>
              <a:gd name="connsiteX45" fmla="*/ 1954410 w 9430552"/>
              <a:gd name="connsiteY45" fmla="*/ 21015 h 9955931"/>
              <a:gd name="connsiteX46" fmla="*/ 1951783 w 9430552"/>
              <a:gd name="connsiteY46" fmla="*/ 23642 h 9955931"/>
              <a:gd name="connsiteX47" fmla="*/ 99822 w 9430552"/>
              <a:gd name="connsiteY47" fmla="*/ 1019235 h 9955931"/>
              <a:gd name="connsiteX48" fmla="*/ 94568 w 9430552"/>
              <a:gd name="connsiteY48" fmla="*/ 1021862 h 9955931"/>
              <a:gd name="connsiteX49" fmla="*/ 86688 w 9430552"/>
              <a:gd name="connsiteY49" fmla="*/ 1027116 h 9955931"/>
              <a:gd name="connsiteX50" fmla="*/ 76180 w 9430552"/>
              <a:gd name="connsiteY50" fmla="*/ 1034997 h 9955931"/>
              <a:gd name="connsiteX51" fmla="*/ 70926 w 9430552"/>
              <a:gd name="connsiteY51" fmla="*/ 1040250 h 9955931"/>
              <a:gd name="connsiteX52" fmla="*/ 60419 w 9430552"/>
              <a:gd name="connsiteY52" fmla="*/ 1048131 h 9955931"/>
              <a:gd name="connsiteX53" fmla="*/ 57792 w 9430552"/>
              <a:gd name="connsiteY53" fmla="*/ 1050758 h 9955931"/>
              <a:gd name="connsiteX54" fmla="*/ 57792 w 9430552"/>
              <a:gd name="connsiteY54" fmla="*/ 1050758 h 9955931"/>
              <a:gd name="connsiteX55" fmla="*/ 47284 w 9430552"/>
              <a:gd name="connsiteY55" fmla="*/ 1061266 h 9955931"/>
              <a:gd name="connsiteX56" fmla="*/ 44657 w 9430552"/>
              <a:gd name="connsiteY56" fmla="*/ 1066519 h 9955931"/>
              <a:gd name="connsiteX57" fmla="*/ 34150 w 9430552"/>
              <a:gd name="connsiteY57" fmla="*/ 1079654 h 9955931"/>
              <a:gd name="connsiteX58" fmla="*/ 31523 w 9430552"/>
              <a:gd name="connsiteY58" fmla="*/ 1082281 h 9955931"/>
              <a:gd name="connsiteX59" fmla="*/ 23642 w 9430552"/>
              <a:gd name="connsiteY59" fmla="*/ 1095415 h 9955931"/>
              <a:gd name="connsiteX60" fmla="*/ 21015 w 9430552"/>
              <a:gd name="connsiteY60" fmla="*/ 1098042 h 9955931"/>
              <a:gd name="connsiteX61" fmla="*/ 5254 w 9430552"/>
              <a:gd name="connsiteY61" fmla="*/ 1134819 h 9955931"/>
              <a:gd name="connsiteX62" fmla="*/ 5254 w 9430552"/>
              <a:gd name="connsiteY62" fmla="*/ 1140072 h 9955931"/>
              <a:gd name="connsiteX63" fmla="*/ 2627 w 9430552"/>
              <a:gd name="connsiteY63" fmla="*/ 1155834 h 9955931"/>
              <a:gd name="connsiteX64" fmla="*/ 2627 w 9430552"/>
              <a:gd name="connsiteY64" fmla="*/ 1161088 h 9955931"/>
              <a:gd name="connsiteX65" fmla="*/ 0 w 9430552"/>
              <a:gd name="connsiteY65" fmla="*/ 1174222 h 9955931"/>
              <a:gd name="connsiteX66" fmla="*/ 0 w 9430552"/>
              <a:gd name="connsiteY66" fmla="*/ 1179476 h 9955931"/>
              <a:gd name="connsiteX67" fmla="*/ 0 w 9430552"/>
              <a:gd name="connsiteY67" fmla="*/ 1192610 h 9955931"/>
              <a:gd name="connsiteX68" fmla="*/ 0 w 9430552"/>
              <a:gd name="connsiteY68" fmla="*/ 1195237 h 9955931"/>
              <a:gd name="connsiteX69" fmla="*/ 173375 w 9430552"/>
              <a:gd name="connsiteY69" fmla="*/ 9456821 h 9955931"/>
              <a:gd name="connsiteX70" fmla="*/ 215405 w 9430552"/>
              <a:gd name="connsiteY70" fmla="*/ 9577658 h 9955931"/>
              <a:gd name="connsiteX71" fmla="*/ 215405 w 9430552"/>
              <a:gd name="connsiteY71" fmla="*/ 9577658 h 9955931"/>
              <a:gd name="connsiteX72" fmla="*/ 215405 w 9430552"/>
              <a:gd name="connsiteY72" fmla="*/ 9577658 h 9955931"/>
              <a:gd name="connsiteX73" fmla="*/ 233794 w 9430552"/>
              <a:gd name="connsiteY73" fmla="*/ 9596046 h 9955931"/>
              <a:gd name="connsiteX74" fmla="*/ 344123 w 9430552"/>
              <a:gd name="connsiteY74" fmla="*/ 9651211 h 9955931"/>
              <a:gd name="connsiteX75" fmla="*/ 359885 w 9430552"/>
              <a:gd name="connsiteY75" fmla="*/ 9653838 h 9955931"/>
              <a:gd name="connsiteX76" fmla="*/ 3977119 w 9430552"/>
              <a:gd name="connsiteY76" fmla="*/ 9961185 h 9955931"/>
              <a:gd name="connsiteX77" fmla="*/ 3987626 w 9430552"/>
              <a:gd name="connsiteY77" fmla="*/ 9961185 h 9955931"/>
              <a:gd name="connsiteX78" fmla="*/ 4376407 w 9430552"/>
              <a:gd name="connsiteY78" fmla="*/ 9974320 h 9955931"/>
              <a:gd name="connsiteX79" fmla="*/ 4384288 w 9430552"/>
              <a:gd name="connsiteY79" fmla="*/ 9974320 h 9955931"/>
              <a:gd name="connsiteX80" fmla="*/ 4397422 w 9430552"/>
              <a:gd name="connsiteY80" fmla="*/ 9974320 h 9955931"/>
              <a:gd name="connsiteX81" fmla="*/ 4775695 w 9430552"/>
              <a:gd name="connsiteY81" fmla="*/ 9950677 h 9955931"/>
              <a:gd name="connsiteX82" fmla="*/ 4796710 w 9430552"/>
              <a:gd name="connsiteY82" fmla="*/ 9948051 h 9955931"/>
              <a:gd name="connsiteX83" fmla="*/ 5164475 w 9430552"/>
              <a:gd name="connsiteY83" fmla="*/ 9887632 h 9955931"/>
              <a:gd name="connsiteX84" fmla="*/ 5185491 w 9430552"/>
              <a:gd name="connsiteY84" fmla="*/ 9882378 h 9955931"/>
              <a:gd name="connsiteX85" fmla="*/ 5540121 w 9430552"/>
              <a:gd name="connsiteY85" fmla="*/ 9785183 h 9955931"/>
              <a:gd name="connsiteX86" fmla="*/ 5558510 w 9430552"/>
              <a:gd name="connsiteY86" fmla="*/ 9779929 h 9955931"/>
              <a:gd name="connsiteX87" fmla="*/ 5900006 w 9430552"/>
              <a:gd name="connsiteY87" fmla="*/ 9648584 h 9955931"/>
              <a:gd name="connsiteX88" fmla="*/ 5918394 w 9430552"/>
              <a:gd name="connsiteY88" fmla="*/ 9640704 h 9955931"/>
              <a:gd name="connsiteX89" fmla="*/ 6241502 w 9430552"/>
              <a:gd name="connsiteY89" fmla="*/ 9477836 h 9955931"/>
              <a:gd name="connsiteX90" fmla="*/ 6259890 w 9430552"/>
              <a:gd name="connsiteY90" fmla="*/ 9467328 h 9955931"/>
              <a:gd name="connsiteX91" fmla="*/ 6564610 w 9430552"/>
              <a:gd name="connsiteY91" fmla="*/ 9272938 h 9955931"/>
              <a:gd name="connsiteX92" fmla="*/ 6580372 w 9430552"/>
              <a:gd name="connsiteY92" fmla="*/ 9262431 h 9955931"/>
              <a:gd name="connsiteX93" fmla="*/ 6866703 w 9430552"/>
              <a:gd name="connsiteY93" fmla="*/ 9039145 h 9955931"/>
              <a:gd name="connsiteX94" fmla="*/ 6882465 w 9430552"/>
              <a:gd name="connsiteY94" fmla="*/ 9026010 h 9955931"/>
              <a:gd name="connsiteX95" fmla="*/ 7145154 w 9430552"/>
              <a:gd name="connsiteY95" fmla="*/ 8773828 h 9955931"/>
              <a:gd name="connsiteX96" fmla="*/ 7158289 w 9430552"/>
              <a:gd name="connsiteY96" fmla="*/ 8760694 h 9955931"/>
              <a:gd name="connsiteX97" fmla="*/ 7397336 w 9430552"/>
              <a:gd name="connsiteY97" fmla="*/ 8482243 h 9955931"/>
              <a:gd name="connsiteX98" fmla="*/ 7410470 w 9430552"/>
              <a:gd name="connsiteY98" fmla="*/ 8466481 h 9955931"/>
              <a:gd name="connsiteX99" fmla="*/ 7623249 w 9430552"/>
              <a:gd name="connsiteY99" fmla="*/ 8161763 h 9955931"/>
              <a:gd name="connsiteX100" fmla="*/ 7633756 w 9430552"/>
              <a:gd name="connsiteY100" fmla="*/ 8146001 h 9955931"/>
              <a:gd name="connsiteX101" fmla="*/ 7817639 w 9430552"/>
              <a:gd name="connsiteY101" fmla="*/ 7817639 h 9955931"/>
              <a:gd name="connsiteX102" fmla="*/ 7825520 w 9430552"/>
              <a:gd name="connsiteY102" fmla="*/ 7799251 h 9955931"/>
              <a:gd name="connsiteX103" fmla="*/ 7943730 w 9430552"/>
              <a:gd name="connsiteY103" fmla="*/ 7528681 h 9955931"/>
              <a:gd name="connsiteX104" fmla="*/ 8140747 w 9430552"/>
              <a:gd name="connsiteY104" fmla="*/ 7373694 h 9955931"/>
              <a:gd name="connsiteX105" fmla="*/ 8156509 w 9430552"/>
              <a:gd name="connsiteY105" fmla="*/ 7360560 h 9955931"/>
              <a:gd name="connsiteX106" fmla="*/ 8398182 w 9430552"/>
              <a:gd name="connsiteY106" fmla="*/ 7126765 h 9955931"/>
              <a:gd name="connsiteX107" fmla="*/ 8411317 w 9430552"/>
              <a:gd name="connsiteY107" fmla="*/ 7113631 h 9955931"/>
              <a:gd name="connsiteX108" fmla="*/ 8631976 w 9430552"/>
              <a:gd name="connsiteY108" fmla="*/ 6856196 h 9955931"/>
              <a:gd name="connsiteX109" fmla="*/ 8645110 w 9430552"/>
              <a:gd name="connsiteY109" fmla="*/ 6840434 h 9955931"/>
              <a:gd name="connsiteX110" fmla="*/ 8842127 w 9430552"/>
              <a:gd name="connsiteY110" fmla="*/ 6559356 h 9955931"/>
              <a:gd name="connsiteX111" fmla="*/ 8852636 w 9430552"/>
              <a:gd name="connsiteY111" fmla="*/ 6543595 h 9955931"/>
              <a:gd name="connsiteX112" fmla="*/ 9023384 w 9430552"/>
              <a:gd name="connsiteY112" fmla="*/ 6241502 h 9955931"/>
              <a:gd name="connsiteX113" fmla="*/ 9031264 w 9430552"/>
              <a:gd name="connsiteY113" fmla="*/ 6223114 h 9955931"/>
              <a:gd name="connsiteX114" fmla="*/ 9173116 w 9430552"/>
              <a:gd name="connsiteY114" fmla="*/ 5900006 h 9955931"/>
              <a:gd name="connsiteX115" fmla="*/ 9180997 w 9430552"/>
              <a:gd name="connsiteY115" fmla="*/ 5881617 h 9955931"/>
              <a:gd name="connsiteX116" fmla="*/ 9293954 w 9430552"/>
              <a:gd name="connsiteY116" fmla="*/ 5540121 h 9955931"/>
              <a:gd name="connsiteX117" fmla="*/ 9299208 w 9430552"/>
              <a:gd name="connsiteY117" fmla="*/ 5521733 h 9955931"/>
              <a:gd name="connsiteX118" fmla="*/ 9380641 w 9430552"/>
              <a:gd name="connsiteY118" fmla="*/ 5164475 h 9955931"/>
              <a:gd name="connsiteX119" fmla="*/ 9383268 w 9430552"/>
              <a:gd name="connsiteY119" fmla="*/ 5148714 h 9955931"/>
              <a:gd name="connsiteX120" fmla="*/ 9420044 w 9430552"/>
              <a:gd name="connsiteY120" fmla="*/ 4901786 h 9955931"/>
              <a:gd name="connsiteX121" fmla="*/ 9422671 w 9430552"/>
              <a:gd name="connsiteY121" fmla="*/ 4886024 h 9955931"/>
              <a:gd name="connsiteX122" fmla="*/ 9446313 w 9430552"/>
              <a:gd name="connsiteY122" fmla="*/ 4505125 h 9955931"/>
              <a:gd name="connsiteX123" fmla="*/ 9446313 w 9430552"/>
              <a:gd name="connsiteY123" fmla="*/ 4486737 h 9955931"/>
              <a:gd name="connsiteX124" fmla="*/ 9420044 w 9430552"/>
              <a:gd name="connsiteY124" fmla="*/ 4103210 h 9955931"/>
              <a:gd name="connsiteX125" fmla="*/ 1857215 w 9430552"/>
              <a:gd name="connsiteY125" fmla="*/ 1077027 h 9955931"/>
              <a:gd name="connsiteX126" fmla="*/ 924667 w 9430552"/>
              <a:gd name="connsiteY126" fmla="*/ 1032370 h 9955931"/>
              <a:gd name="connsiteX127" fmla="*/ 1849334 w 9430552"/>
              <a:gd name="connsiteY127" fmla="*/ 535887 h 9955931"/>
              <a:gd name="connsiteX128" fmla="*/ 1857215 w 9430552"/>
              <a:gd name="connsiteY128" fmla="*/ 1077027 h 9955931"/>
              <a:gd name="connsiteX129" fmla="*/ 399288 w 9430552"/>
              <a:gd name="connsiteY129" fmla="*/ 1405389 h 9955931"/>
              <a:gd name="connsiteX130" fmla="*/ 1862468 w 9430552"/>
              <a:gd name="connsiteY130" fmla="*/ 1476315 h 9955931"/>
              <a:gd name="connsiteX131" fmla="*/ 1943902 w 9430552"/>
              <a:gd name="connsiteY131" fmla="*/ 7702056 h 9955931"/>
              <a:gd name="connsiteX132" fmla="*/ 559529 w 9430552"/>
              <a:gd name="connsiteY132" fmla="*/ 9002369 h 9955931"/>
              <a:gd name="connsiteX133" fmla="*/ 399288 w 9430552"/>
              <a:gd name="connsiteY133" fmla="*/ 1405389 h 9955931"/>
              <a:gd name="connsiteX134" fmla="*/ 7276499 w 9430552"/>
              <a:gd name="connsiteY134" fmla="*/ 7941103 h 9955931"/>
              <a:gd name="connsiteX135" fmla="*/ 7074228 w 9430552"/>
              <a:gd name="connsiteY135" fmla="*/ 8230061 h 9955931"/>
              <a:gd name="connsiteX136" fmla="*/ 6848315 w 9430552"/>
              <a:gd name="connsiteY136" fmla="*/ 8495377 h 9955931"/>
              <a:gd name="connsiteX137" fmla="*/ 6598760 w 9430552"/>
              <a:gd name="connsiteY137" fmla="*/ 8734425 h 9955931"/>
              <a:gd name="connsiteX138" fmla="*/ 6328190 w 9430552"/>
              <a:gd name="connsiteY138" fmla="*/ 8947204 h 9955931"/>
              <a:gd name="connsiteX139" fmla="*/ 6039231 w 9430552"/>
              <a:gd name="connsiteY139" fmla="*/ 9131086 h 9955931"/>
              <a:gd name="connsiteX140" fmla="*/ 5734511 w 9430552"/>
              <a:gd name="connsiteY140" fmla="*/ 9286073 h 9955931"/>
              <a:gd name="connsiteX141" fmla="*/ 5414030 w 9430552"/>
              <a:gd name="connsiteY141" fmla="*/ 9409537 h 9955931"/>
              <a:gd name="connsiteX142" fmla="*/ 5077788 w 9430552"/>
              <a:gd name="connsiteY142" fmla="*/ 9501479 h 9955931"/>
              <a:gd name="connsiteX143" fmla="*/ 4731038 w 9430552"/>
              <a:gd name="connsiteY143" fmla="*/ 9559270 h 9955931"/>
              <a:gd name="connsiteX144" fmla="*/ 4371153 w 9430552"/>
              <a:gd name="connsiteY144" fmla="*/ 9582912 h 9955931"/>
              <a:gd name="connsiteX145" fmla="*/ 3998134 w 9430552"/>
              <a:gd name="connsiteY145" fmla="*/ 9569777 h 9955931"/>
              <a:gd name="connsiteX146" fmla="*/ 832726 w 9430552"/>
              <a:gd name="connsiteY146" fmla="*/ 9296580 h 9955931"/>
              <a:gd name="connsiteX147" fmla="*/ 2217099 w 9430552"/>
              <a:gd name="connsiteY147" fmla="*/ 7996268 h 9955931"/>
              <a:gd name="connsiteX148" fmla="*/ 5461315 w 9430552"/>
              <a:gd name="connsiteY148" fmla="*/ 8248450 h 9955931"/>
              <a:gd name="connsiteX149" fmla="*/ 5471822 w 9430552"/>
              <a:gd name="connsiteY149" fmla="*/ 8248450 h 9955931"/>
              <a:gd name="connsiteX150" fmla="*/ 5829080 w 9430552"/>
              <a:gd name="connsiteY150" fmla="*/ 8258957 h 9955931"/>
              <a:gd name="connsiteX151" fmla="*/ 5850095 w 9430552"/>
              <a:gd name="connsiteY151" fmla="*/ 8258957 h 9955931"/>
              <a:gd name="connsiteX152" fmla="*/ 6199472 w 9430552"/>
              <a:gd name="connsiteY152" fmla="*/ 8232688 h 9955931"/>
              <a:gd name="connsiteX153" fmla="*/ 6220487 w 9430552"/>
              <a:gd name="connsiteY153" fmla="*/ 8230061 h 9955931"/>
              <a:gd name="connsiteX154" fmla="*/ 6559356 w 9430552"/>
              <a:gd name="connsiteY154" fmla="*/ 8169643 h 9955931"/>
              <a:gd name="connsiteX155" fmla="*/ 6577745 w 9430552"/>
              <a:gd name="connsiteY155" fmla="*/ 8164389 h 9955931"/>
              <a:gd name="connsiteX156" fmla="*/ 6903480 w 9430552"/>
              <a:gd name="connsiteY156" fmla="*/ 8072447 h 9955931"/>
              <a:gd name="connsiteX157" fmla="*/ 6921868 w 9430552"/>
              <a:gd name="connsiteY157" fmla="*/ 8067194 h 9955931"/>
              <a:gd name="connsiteX158" fmla="*/ 7234469 w 9430552"/>
              <a:gd name="connsiteY158" fmla="*/ 7943730 h 9955931"/>
              <a:gd name="connsiteX159" fmla="*/ 7252856 w 9430552"/>
              <a:gd name="connsiteY159" fmla="*/ 7935849 h 9955931"/>
              <a:gd name="connsiteX160" fmla="*/ 7287006 w 9430552"/>
              <a:gd name="connsiteY160" fmla="*/ 7917461 h 9955931"/>
              <a:gd name="connsiteX161" fmla="*/ 7276499 w 9430552"/>
              <a:gd name="connsiteY161" fmla="*/ 7941103 h 9955931"/>
              <a:gd name="connsiteX162" fmla="*/ 7830773 w 9430552"/>
              <a:gd name="connsiteY162" fmla="*/ 6322936 h 9955931"/>
              <a:gd name="connsiteX163" fmla="*/ 7793997 w 9430552"/>
              <a:gd name="connsiteY163" fmla="*/ 6575118 h 9955931"/>
              <a:gd name="connsiteX164" fmla="*/ 7709937 w 9430552"/>
              <a:gd name="connsiteY164" fmla="*/ 6948137 h 9955931"/>
              <a:gd name="connsiteX165" fmla="*/ 7602234 w 9430552"/>
              <a:gd name="connsiteY165" fmla="*/ 7276499 h 9955931"/>
              <a:gd name="connsiteX166" fmla="*/ 7357932 w 9430552"/>
              <a:gd name="connsiteY166" fmla="*/ 7434112 h 9955931"/>
              <a:gd name="connsiteX167" fmla="*/ 7076855 w 9430552"/>
              <a:gd name="connsiteY167" fmla="*/ 7578592 h 9955931"/>
              <a:gd name="connsiteX168" fmla="*/ 6782642 w 9430552"/>
              <a:gd name="connsiteY168" fmla="*/ 7694175 h 9955931"/>
              <a:gd name="connsiteX169" fmla="*/ 6475296 w 9430552"/>
              <a:gd name="connsiteY169" fmla="*/ 7780863 h 9955931"/>
              <a:gd name="connsiteX170" fmla="*/ 6157442 w 9430552"/>
              <a:gd name="connsiteY170" fmla="*/ 7836027 h 9955931"/>
              <a:gd name="connsiteX171" fmla="*/ 5829080 w 9430552"/>
              <a:gd name="connsiteY171" fmla="*/ 7859670 h 9955931"/>
              <a:gd name="connsiteX172" fmla="*/ 5487584 w 9430552"/>
              <a:gd name="connsiteY172" fmla="*/ 7849161 h 9955931"/>
              <a:gd name="connsiteX173" fmla="*/ 2343190 w 9430552"/>
              <a:gd name="connsiteY173" fmla="*/ 7604861 h 9955931"/>
              <a:gd name="connsiteX174" fmla="*/ 2264383 w 9430552"/>
              <a:gd name="connsiteY174" fmla="*/ 1497330 h 9955931"/>
              <a:gd name="connsiteX175" fmla="*/ 3927208 w 9430552"/>
              <a:gd name="connsiteY175" fmla="*/ 1578764 h 9955931"/>
              <a:gd name="connsiteX176" fmla="*/ 4315988 w 9430552"/>
              <a:gd name="connsiteY176" fmla="*/ 1618167 h 9955931"/>
              <a:gd name="connsiteX177" fmla="*/ 4562916 w 9430552"/>
              <a:gd name="connsiteY177" fmla="*/ 1665451 h 9955931"/>
              <a:gd name="connsiteX178" fmla="*/ 4930682 w 9430552"/>
              <a:gd name="connsiteY178" fmla="*/ 1765273 h 9955931"/>
              <a:gd name="connsiteX179" fmla="*/ 5285312 w 9430552"/>
              <a:gd name="connsiteY179" fmla="*/ 1901872 h 9955931"/>
              <a:gd name="connsiteX180" fmla="*/ 5624182 w 9430552"/>
              <a:gd name="connsiteY180" fmla="*/ 2069993 h 9955931"/>
              <a:gd name="connsiteX181" fmla="*/ 5947290 w 9430552"/>
              <a:gd name="connsiteY181" fmla="*/ 2269637 h 9955931"/>
              <a:gd name="connsiteX182" fmla="*/ 6252010 w 9430552"/>
              <a:gd name="connsiteY182" fmla="*/ 2498177 h 9955931"/>
              <a:gd name="connsiteX183" fmla="*/ 6535714 w 9430552"/>
              <a:gd name="connsiteY183" fmla="*/ 2755613 h 9955931"/>
              <a:gd name="connsiteX184" fmla="*/ 6798404 w 9430552"/>
              <a:gd name="connsiteY184" fmla="*/ 3036690 h 9955931"/>
              <a:gd name="connsiteX185" fmla="*/ 7034824 w 9430552"/>
              <a:gd name="connsiteY185" fmla="*/ 3341410 h 9955931"/>
              <a:gd name="connsiteX186" fmla="*/ 7244976 w 9430552"/>
              <a:gd name="connsiteY186" fmla="*/ 3667145 h 9955931"/>
              <a:gd name="connsiteX187" fmla="*/ 7426232 w 9430552"/>
              <a:gd name="connsiteY187" fmla="*/ 4011268 h 9955931"/>
              <a:gd name="connsiteX188" fmla="*/ 7578592 w 9430552"/>
              <a:gd name="connsiteY188" fmla="*/ 4371153 h 9955931"/>
              <a:gd name="connsiteX189" fmla="*/ 7699428 w 9430552"/>
              <a:gd name="connsiteY189" fmla="*/ 4744172 h 9955931"/>
              <a:gd name="connsiteX190" fmla="*/ 7786116 w 9430552"/>
              <a:gd name="connsiteY190" fmla="*/ 5130326 h 9955931"/>
              <a:gd name="connsiteX191" fmla="*/ 7836027 w 9430552"/>
              <a:gd name="connsiteY191" fmla="*/ 5524360 h 9955931"/>
              <a:gd name="connsiteX192" fmla="*/ 7849162 w 9430552"/>
              <a:gd name="connsiteY192" fmla="*/ 5926275 h 9955931"/>
              <a:gd name="connsiteX193" fmla="*/ 7830773 w 9430552"/>
              <a:gd name="connsiteY193" fmla="*/ 6322936 h 9955931"/>
              <a:gd name="connsiteX194" fmla="*/ 9007622 w 9430552"/>
              <a:gd name="connsiteY194" fmla="*/ 4854502 h 9955931"/>
              <a:gd name="connsiteX195" fmla="*/ 8973472 w 9430552"/>
              <a:gd name="connsiteY195" fmla="*/ 5085669 h 9955931"/>
              <a:gd name="connsiteX196" fmla="*/ 8894665 w 9430552"/>
              <a:gd name="connsiteY196" fmla="*/ 5424538 h 9955931"/>
              <a:gd name="connsiteX197" fmla="*/ 8786963 w 9430552"/>
              <a:gd name="connsiteY197" fmla="*/ 5747646 h 9955931"/>
              <a:gd name="connsiteX198" fmla="*/ 8652991 w 9430552"/>
              <a:gd name="connsiteY198" fmla="*/ 6052366 h 9955931"/>
              <a:gd name="connsiteX199" fmla="*/ 8492751 w 9430552"/>
              <a:gd name="connsiteY199" fmla="*/ 6338697 h 9955931"/>
              <a:gd name="connsiteX200" fmla="*/ 8306241 w 9430552"/>
              <a:gd name="connsiteY200" fmla="*/ 6604013 h 9955931"/>
              <a:gd name="connsiteX201" fmla="*/ 8159135 w 9430552"/>
              <a:gd name="connsiteY201" fmla="*/ 6774762 h 9955931"/>
              <a:gd name="connsiteX202" fmla="*/ 8185404 w 9430552"/>
              <a:gd name="connsiteY202" fmla="*/ 6653925 h 9955931"/>
              <a:gd name="connsiteX203" fmla="*/ 8188031 w 9430552"/>
              <a:gd name="connsiteY203" fmla="*/ 6638163 h 9955931"/>
              <a:gd name="connsiteX204" fmla="*/ 8224807 w 9430552"/>
              <a:gd name="connsiteY204" fmla="*/ 6370220 h 9955931"/>
              <a:gd name="connsiteX205" fmla="*/ 8227434 w 9430552"/>
              <a:gd name="connsiteY205" fmla="*/ 6354458 h 9955931"/>
              <a:gd name="connsiteX206" fmla="*/ 8251076 w 9430552"/>
              <a:gd name="connsiteY206" fmla="*/ 5939409 h 9955931"/>
              <a:gd name="connsiteX207" fmla="*/ 8251076 w 9430552"/>
              <a:gd name="connsiteY207" fmla="*/ 5921021 h 9955931"/>
              <a:gd name="connsiteX208" fmla="*/ 8235316 w 9430552"/>
              <a:gd name="connsiteY208" fmla="*/ 5500718 h 9955931"/>
              <a:gd name="connsiteX209" fmla="*/ 8232689 w 9430552"/>
              <a:gd name="connsiteY209" fmla="*/ 5482329 h 9955931"/>
              <a:gd name="connsiteX210" fmla="*/ 8180151 w 9430552"/>
              <a:gd name="connsiteY210" fmla="*/ 5069907 h 9955931"/>
              <a:gd name="connsiteX211" fmla="*/ 8177524 w 9430552"/>
              <a:gd name="connsiteY211" fmla="*/ 5051519 h 9955931"/>
              <a:gd name="connsiteX212" fmla="*/ 8088209 w 9430552"/>
              <a:gd name="connsiteY212" fmla="*/ 4649604 h 9955931"/>
              <a:gd name="connsiteX213" fmla="*/ 8082955 w 9430552"/>
              <a:gd name="connsiteY213" fmla="*/ 4631216 h 9955931"/>
              <a:gd name="connsiteX214" fmla="*/ 7956865 w 9430552"/>
              <a:gd name="connsiteY214" fmla="*/ 4239808 h 9955931"/>
              <a:gd name="connsiteX215" fmla="*/ 7951610 w 9430552"/>
              <a:gd name="connsiteY215" fmla="*/ 4224047 h 9955931"/>
              <a:gd name="connsiteX216" fmla="*/ 7791370 w 9430552"/>
              <a:gd name="connsiteY216" fmla="*/ 3848401 h 9955931"/>
              <a:gd name="connsiteX217" fmla="*/ 7783489 w 9430552"/>
              <a:gd name="connsiteY217" fmla="*/ 3832639 h 9955931"/>
              <a:gd name="connsiteX218" fmla="*/ 7591726 w 9430552"/>
              <a:gd name="connsiteY218" fmla="*/ 3472755 h 9955931"/>
              <a:gd name="connsiteX219" fmla="*/ 7583845 w 9430552"/>
              <a:gd name="connsiteY219" fmla="*/ 3456994 h 9955931"/>
              <a:gd name="connsiteX220" fmla="*/ 7363186 w 9430552"/>
              <a:gd name="connsiteY220" fmla="*/ 3118124 h 9955931"/>
              <a:gd name="connsiteX221" fmla="*/ 7352679 w 9430552"/>
              <a:gd name="connsiteY221" fmla="*/ 3104990 h 9955931"/>
              <a:gd name="connsiteX222" fmla="*/ 7105751 w 9430552"/>
              <a:gd name="connsiteY222" fmla="*/ 2787135 h 9955931"/>
              <a:gd name="connsiteX223" fmla="*/ 7095243 w 9430552"/>
              <a:gd name="connsiteY223" fmla="*/ 2774001 h 9955931"/>
              <a:gd name="connsiteX224" fmla="*/ 6822046 w 9430552"/>
              <a:gd name="connsiteY224" fmla="*/ 2479789 h 9955931"/>
              <a:gd name="connsiteX225" fmla="*/ 6808911 w 9430552"/>
              <a:gd name="connsiteY225" fmla="*/ 2466654 h 9955931"/>
              <a:gd name="connsiteX226" fmla="*/ 6512072 w 9430552"/>
              <a:gd name="connsiteY226" fmla="*/ 2198711 h 9955931"/>
              <a:gd name="connsiteX227" fmla="*/ 6498938 w 9430552"/>
              <a:gd name="connsiteY227" fmla="*/ 2188204 h 9955931"/>
              <a:gd name="connsiteX228" fmla="*/ 6183711 w 9430552"/>
              <a:gd name="connsiteY228" fmla="*/ 1943902 h 9955931"/>
              <a:gd name="connsiteX229" fmla="*/ 6167949 w 9430552"/>
              <a:gd name="connsiteY229" fmla="*/ 1933395 h 9955931"/>
              <a:gd name="connsiteX230" fmla="*/ 5829080 w 9430552"/>
              <a:gd name="connsiteY230" fmla="*/ 1723243 h 9955931"/>
              <a:gd name="connsiteX231" fmla="*/ 5813318 w 9430552"/>
              <a:gd name="connsiteY231" fmla="*/ 1715362 h 9955931"/>
              <a:gd name="connsiteX232" fmla="*/ 5456060 w 9430552"/>
              <a:gd name="connsiteY232" fmla="*/ 1539360 h 9955931"/>
              <a:gd name="connsiteX233" fmla="*/ 5437672 w 9430552"/>
              <a:gd name="connsiteY233" fmla="*/ 1531480 h 9955931"/>
              <a:gd name="connsiteX234" fmla="*/ 5064653 w 9430552"/>
              <a:gd name="connsiteY234" fmla="*/ 1389627 h 9955931"/>
              <a:gd name="connsiteX235" fmla="*/ 5046265 w 9430552"/>
              <a:gd name="connsiteY235" fmla="*/ 1384374 h 9955931"/>
              <a:gd name="connsiteX236" fmla="*/ 4660112 w 9430552"/>
              <a:gd name="connsiteY236" fmla="*/ 1279298 h 9955931"/>
              <a:gd name="connsiteX237" fmla="*/ 4644350 w 9430552"/>
              <a:gd name="connsiteY237" fmla="*/ 1276671 h 9955931"/>
              <a:gd name="connsiteX238" fmla="*/ 4381661 w 9430552"/>
              <a:gd name="connsiteY238" fmla="*/ 1226760 h 9955931"/>
              <a:gd name="connsiteX239" fmla="*/ 4365899 w 9430552"/>
              <a:gd name="connsiteY239" fmla="*/ 1224133 h 9955931"/>
              <a:gd name="connsiteX240" fmla="*/ 3963984 w 9430552"/>
              <a:gd name="connsiteY240" fmla="*/ 1184730 h 9955931"/>
              <a:gd name="connsiteX241" fmla="*/ 3953477 w 9430552"/>
              <a:gd name="connsiteY241" fmla="*/ 1184730 h 9955931"/>
              <a:gd name="connsiteX242" fmla="*/ 2259130 w 9430552"/>
              <a:gd name="connsiteY242" fmla="*/ 1100669 h 9955931"/>
              <a:gd name="connsiteX243" fmla="*/ 2251249 w 9430552"/>
              <a:gd name="connsiteY243" fmla="*/ 415049 h 9955931"/>
              <a:gd name="connsiteX244" fmla="*/ 5474449 w 9430552"/>
              <a:gd name="connsiteY244" fmla="*/ 559529 h 9955931"/>
              <a:gd name="connsiteX245" fmla="*/ 5829080 w 9430552"/>
              <a:gd name="connsiteY245" fmla="*/ 593678 h 9955931"/>
              <a:gd name="connsiteX246" fmla="*/ 6052366 w 9430552"/>
              <a:gd name="connsiteY246" fmla="*/ 635709 h 9955931"/>
              <a:gd name="connsiteX247" fmla="*/ 6385981 w 9430552"/>
              <a:gd name="connsiteY247" fmla="*/ 725023 h 9955931"/>
              <a:gd name="connsiteX248" fmla="*/ 6709090 w 9430552"/>
              <a:gd name="connsiteY248" fmla="*/ 845860 h 9955931"/>
              <a:gd name="connsiteX249" fmla="*/ 7016436 w 9430552"/>
              <a:gd name="connsiteY249" fmla="*/ 998220 h 9955931"/>
              <a:gd name="connsiteX250" fmla="*/ 7310648 w 9430552"/>
              <a:gd name="connsiteY250" fmla="*/ 1179476 h 9955931"/>
              <a:gd name="connsiteX251" fmla="*/ 7586472 w 9430552"/>
              <a:gd name="connsiteY251" fmla="*/ 1387000 h 9955931"/>
              <a:gd name="connsiteX252" fmla="*/ 7843908 w 9430552"/>
              <a:gd name="connsiteY252" fmla="*/ 1618167 h 9955931"/>
              <a:gd name="connsiteX253" fmla="*/ 8080328 w 9430552"/>
              <a:gd name="connsiteY253" fmla="*/ 1872976 h 9955931"/>
              <a:gd name="connsiteX254" fmla="*/ 8295734 w 9430552"/>
              <a:gd name="connsiteY254" fmla="*/ 2148800 h 9955931"/>
              <a:gd name="connsiteX255" fmla="*/ 8487497 w 9430552"/>
              <a:gd name="connsiteY255" fmla="*/ 2443012 h 9955931"/>
              <a:gd name="connsiteX256" fmla="*/ 8652991 w 9430552"/>
              <a:gd name="connsiteY256" fmla="*/ 2755613 h 9955931"/>
              <a:gd name="connsiteX257" fmla="*/ 8789590 w 9430552"/>
              <a:gd name="connsiteY257" fmla="*/ 3081348 h 9955931"/>
              <a:gd name="connsiteX258" fmla="*/ 8899919 w 9430552"/>
              <a:gd name="connsiteY258" fmla="*/ 3414963 h 9955931"/>
              <a:gd name="connsiteX259" fmla="*/ 8976099 w 9430552"/>
              <a:gd name="connsiteY259" fmla="*/ 3764340 h 9955931"/>
              <a:gd name="connsiteX260" fmla="*/ 9020757 w 9430552"/>
              <a:gd name="connsiteY260" fmla="*/ 4124225 h 9955931"/>
              <a:gd name="connsiteX261" fmla="*/ 9031264 w 9430552"/>
              <a:gd name="connsiteY261" fmla="*/ 4489363 h 9955931"/>
              <a:gd name="connsiteX262" fmla="*/ 9007622 w 9430552"/>
              <a:gd name="connsiteY262" fmla="*/ 4854502 h 995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9430552" h="9955931">
                <a:moveTo>
                  <a:pt x="9420044" y="4103210"/>
                </a:moveTo>
                <a:cubicBezTo>
                  <a:pt x="9420044" y="4097956"/>
                  <a:pt x="9420044" y="4090075"/>
                  <a:pt x="9417418" y="4084821"/>
                </a:cubicBezTo>
                <a:lnTo>
                  <a:pt x="9370133" y="3706549"/>
                </a:lnTo>
                <a:cubicBezTo>
                  <a:pt x="9370133" y="3701295"/>
                  <a:pt x="9367506" y="3693414"/>
                  <a:pt x="9367506" y="3688160"/>
                </a:cubicBezTo>
                <a:lnTo>
                  <a:pt x="9286073" y="3320395"/>
                </a:lnTo>
                <a:cubicBezTo>
                  <a:pt x="9286073" y="3315141"/>
                  <a:pt x="9283446" y="3307261"/>
                  <a:pt x="9280819" y="3302007"/>
                </a:cubicBezTo>
                <a:lnTo>
                  <a:pt x="9167863" y="2944749"/>
                </a:lnTo>
                <a:cubicBezTo>
                  <a:pt x="9165236" y="2939495"/>
                  <a:pt x="9165236" y="2934241"/>
                  <a:pt x="9162609" y="2928988"/>
                </a:cubicBezTo>
                <a:lnTo>
                  <a:pt x="9018130" y="2584865"/>
                </a:lnTo>
                <a:cubicBezTo>
                  <a:pt x="9015503" y="2579611"/>
                  <a:pt x="9012876" y="2574357"/>
                  <a:pt x="9010249" y="2569103"/>
                </a:cubicBezTo>
                <a:lnTo>
                  <a:pt x="8836874" y="2240741"/>
                </a:lnTo>
                <a:cubicBezTo>
                  <a:pt x="8834247" y="2235488"/>
                  <a:pt x="8831620" y="2230234"/>
                  <a:pt x="8828993" y="2224980"/>
                </a:cubicBezTo>
                <a:lnTo>
                  <a:pt x="8631976" y="1917633"/>
                </a:lnTo>
                <a:cubicBezTo>
                  <a:pt x="8629350" y="1912380"/>
                  <a:pt x="8624095" y="1907126"/>
                  <a:pt x="8621468" y="1904499"/>
                </a:cubicBezTo>
                <a:lnTo>
                  <a:pt x="8395555" y="1615540"/>
                </a:lnTo>
                <a:cubicBezTo>
                  <a:pt x="8392929" y="1610287"/>
                  <a:pt x="8387675" y="1607660"/>
                  <a:pt x="8385048" y="1602406"/>
                </a:cubicBezTo>
                <a:lnTo>
                  <a:pt x="8135493" y="1334463"/>
                </a:lnTo>
                <a:cubicBezTo>
                  <a:pt x="8130240" y="1329209"/>
                  <a:pt x="8127613" y="1326582"/>
                  <a:pt x="8122359" y="1321328"/>
                </a:cubicBezTo>
                <a:lnTo>
                  <a:pt x="7851789" y="1077027"/>
                </a:lnTo>
                <a:cubicBezTo>
                  <a:pt x="7846535" y="1071773"/>
                  <a:pt x="7843908" y="1069146"/>
                  <a:pt x="7838654" y="1066519"/>
                </a:cubicBezTo>
                <a:lnTo>
                  <a:pt x="7547069" y="848487"/>
                </a:lnTo>
                <a:cubicBezTo>
                  <a:pt x="7541815" y="845860"/>
                  <a:pt x="7536561" y="840606"/>
                  <a:pt x="7531307" y="837979"/>
                </a:cubicBezTo>
                <a:lnTo>
                  <a:pt x="7221334" y="648843"/>
                </a:lnTo>
                <a:cubicBezTo>
                  <a:pt x="7216080" y="646216"/>
                  <a:pt x="7210827" y="643589"/>
                  <a:pt x="7205573" y="640962"/>
                </a:cubicBezTo>
                <a:lnTo>
                  <a:pt x="6879838" y="480722"/>
                </a:lnTo>
                <a:cubicBezTo>
                  <a:pt x="6874584" y="478095"/>
                  <a:pt x="6869330" y="475468"/>
                  <a:pt x="6861449" y="472841"/>
                </a:cubicBezTo>
                <a:lnTo>
                  <a:pt x="6522580" y="341496"/>
                </a:lnTo>
                <a:cubicBezTo>
                  <a:pt x="6517326" y="338869"/>
                  <a:pt x="6509445" y="336243"/>
                  <a:pt x="6504192" y="336243"/>
                </a:cubicBezTo>
                <a:lnTo>
                  <a:pt x="6152188" y="241674"/>
                </a:lnTo>
                <a:cubicBezTo>
                  <a:pt x="6146934" y="239047"/>
                  <a:pt x="6141680" y="239047"/>
                  <a:pt x="6136426" y="239047"/>
                </a:cubicBezTo>
                <a:lnTo>
                  <a:pt x="5894752" y="194390"/>
                </a:lnTo>
                <a:cubicBezTo>
                  <a:pt x="5889498" y="194390"/>
                  <a:pt x="5884244" y="191763"/>
                  <a:pt x="5878991" y="191763"/>
                </a:cubicBezTo>
                <a:lnTo>
                  <a:pt x="5511225" y="157614"/>
                </a:lnTo>
                <a:cubicBezTo>
                  <a:pt x="5508598" y="157614"/>
                  <a:pt x="5503345" y="157614"/>
                  <a:pt x="5500718" y="157614"/>
                </a:cubicBezTo>
                <a:lnTo>
                  <a:pt x="2056859" y="0"/>
                </a:lnTo>
                <a:cubicBezTo>
                  <a:pt x="2056859" y="0"/>
                  <a:pt x="2054232" y="0"/>
                  <a:pt x="2054232" y="0"/>
                </a:cubicBezTo>
                <a:cubicBezTo>
                  <a:pt x="2048978" y="0"/>
                  <a:pt x="2043724" y="0"/>
                  <a:pt x="2041097" y="0"/>
                </a:cubicBezTo>
                <a:cubicBezTo>
                  <a:pt x="2038470" y="0"/>
                  <a:pt x="2038470" y="0"/>
                  <a:pt x="2035843" y="0"/>
                </a:cubicBezTo>
                <a:cubicBezTo>
                  <a:pt x="2030590" y="0"/>
                  <a:pt x="2025336" y="0"/>
                  <a:pt x="2020082" y="2627"/>
                </a:cubicBezTo>
                <a:cubicBezTo>
                  <a:pt x="2017455" y="2627"/>
                  <a:pt x="2017455" y="2627"/>
                  <a:pt x="2014828" y="2627"/>
                </a:cubicBezTo>
                <a:cubicBezTo>
                  <a:pt x="2009574" y="2627"/>
                  <a:pt x="2004321" y="5254"/>
                  <a:pt x="1999067" y="5254"/>
                </a:cubicBezTo>
                <a:cubicBezTo>
                  <a:pt x="1999067" y="5254"/>
                  <a:pt x="1996440" y="5254"/>
                  <a:pt x="1996440" y="5254"/>
                </a:cubicBezTo>
                <a:cubicBezTo>
                  <a:pt x="1991186" y="7881"/>
                  <a:pt x="1985933" y="7881"/>
                  <a:pt x="1980679" y="10508"/>
                </a:cubicBezTo>
                <a:cubicBezTo>
                  <a:pt x="1978052" y="10508"/>
                  <a:pt x="1978052" y="10508"/>
                  <a:pt x="1975425" y="13134"/>
                </a:cubicBezTo>
                <a:cubicBezTo>
                  <a:pt x="1970171" y="15761"/>
                  <a:pt x="1967544" y="15761"/>
                  <a:pt x="1962290" y="18388"/>
                </a:cubicBezTo>
                <a:cubicBezTo>
                  <a:pt x="1959664" y="18388"/>
                  <a:pt x="1957037" y="21015"/>
                  <a:pt x="1954410" y="21015"/>
                </a:cubicBezTo>
                <a:cubicBezTo>
                  <a:pt x="1954410" y="21015"/>
                  <a:pt x="1951783" y="21015"/>
                  <a:pt x="1951783" y="23642"/>
                </a:cubicBezTo>
                <a:lnTo>
                  <a:pt x="99822" y="1019235"/>
                </a:lnTo>
                <a:cubicBezTo>
                  <a:pt x="97195" y="1019235"/>
                  <a:pt x="94568" y="1021862"/>
                  <a:pt x="94568" y="1021862"/>
                </a:cubicBezTo>
                <a:cubicBezTo>
                  <a:pt x="91941" y="1024489"/>
                  <a:pt x="89314" y="1024489"/>
                  <a:pt x="86688" y="1027116"/>
                </a:cubicBezTo>
                <a:cubicBezTo>
                  <a:pt x="84061" y="1029743"/>
                  <a:pt x="81434" y="1032370"/>
                  <a:pt x="76180" y="1034997"/>
                </a:cubicBezTo>
                <a:cubicBezTo>
                  <a:pt x="73553" y="1037623"/>
                  <a:pt x="70926" y="1037623"/>
                  <a:pt x="70926" y="1040250"/>
                </a:cubicBezTo>
                <a:cubicBezTo>
                  <a:pt x="68299" y="1042877"/>
                  <a:pt x="63045" y="1045504"/>
                  <a:pt x="60419" y="1048131"/>
                </a:cubicBezTo>
                <a:cubicBezTo>
                  <a:pt x="60419" y="1048131"/>
                  <a:pt x="57792" y="1050758"/>
                  <a:pt x="57792" y="1050758"/>
                </a:cubicBezTo>
                <a:cubicBezTo>
                  <a:pt x="57792" y="1050758"/>
                  <a:pt x="57792" y="1050758"/>
                  <a:pt x="57792" y="1050758"/>
                </a:cubicBezTo>
                <a:cubicBezTo>
                  <a:pt x="55165" y="1053385"/>
                  <a:pt x="49911" y="1058639"/>
                  <a:pt x="47284" y="1061266"/>
                </a:cubicBezTo>
                <a:cubicBezTo>
                  <a:pt x="47284" y="1063892"/>
                  <a:pt x="44657" y="1063892"/>
                  <a:pt x="44657" y="1066519"/>
                </a:cubicBezTo>
                <a:cubicBezTo>
                  <a:pt x="42030" y="1071773"/>
                  <a:pt x="39403" y="1074400"/>
                  <a:pt x="34150" y="1079654"/>
                </a:cubicBezTo>
                <a:cubicBezTo>
                  <a:pt x="34150" y="1079654"/>
                  <a:pt x="31523" y="1082281"/>
                  <a:pt x="31523" y="1082281"/>
                </a:cubicBezTo>
                <a:cubicBezTo>
                  <a:pt x="28896" y="1087535"/>
                  <a:pt x="26269" y="1092788"/>
                  <a:pt x="23642" y="1095415"/>
                </a:cubicBezTo>
                <a:cubicBezTo>
                  <a:pt x="23642" y="1095415"/>
                  <a:pt x="23642" y="1098042"/>
                  <a:pt x="21015" y="1098042"/>
                </a:cubicBezTo>
                <a:cubicBezTo>
                  <a:pt x="15761" y="1111177"/>
                  <a:pt x="10508" y="1121684"/>
                  <a:pt x="5254" y="1134819"/>
                </a:cubicBezTo>
                <a:cubicBezTo>
                  <a:pt x="5254" y="1137445"/>
                  <a:pt x="5254" y="1137445"/>
                  <a:pt x="5254" y="1140072"/>
                </a:cubicBezTo>
                <a:cubicBezTo>
                  <a:pt x="5254" y="1145326"/>
                  <a:pt x="2627" y="1150580"/>
                  <a:pt x="2627" y="1155834"/>
                </a:cubicBezTo>
                <a:cubicBezTo>
                  <a:pt x="2627" y="1158461"/>
                  <a:pt x="2627" y="1161088"/>
                  <a:pt x="2627" y="1161088"/>
                </a:cubicBezTo>
                <a:cubicBezTo>
                  <a:pt x="2627" y="1166341"/>
                  <a:pt x="0" y="1171595"/>
                  <a:pt x="0" y="1174222"/>
                </a:cubicBezTo>
                <a:cubicBezTo>
                  <a:pt x="0" y="1176849"/>
                  <a:pt x="0" y="1179476"/>
                  <a:pt x="0" y="1179476"/>
                </a:cubicBezTo>
                <a:cubicBezTo>
                  <a:pt x="0" y="1184730"/>
                  <a:pt x="0" y="1189983"/>
                  <a:pt x="0" y="1192610"/>
                </a:cubicBezTo>
                <a:cubicBezTo>
                  <a:pt x="0" y="1192610"/>
                  <a:pt x="0" y="1192610"/>
                  <a:pt x="0" y="1195237"/>
                </a:cubicBezTo>
                <a:lnTo>
                  <a:pt x="173375" y="9456821"/>
                </a:lnTo>
                <a:cubicBezTo>
                  <a:pt x="173375" y="9501479"/>
                  <a:pt x="189136" y="9543508"/>
                  <a:pt x="215405" y="9577658"/>
                </a:cubicBezTo>
                <a:cubicBezTo>
                  <a:pt x="215405" y="9577658"/>
                  <a:pt x="215405" y="9577658"/>
                  <a:pt x="215405" y="9577658"/>
                </a:cubicBezTo>
                <a:cubicBezTo>
                  <a:pt x="215405" y="9577658"/>
                  <a:pt x="215405" y="9577658"/>
                  <a:pt x="215405" y="9577658"/>
                </a:cubicBezTo>
                <a:cubicBezTo>
                  <a:pt x="220659" y="9585539"/>
                  <a:pt x="225913" y="9590793"/>
                  <a:pt x="233794" y="9596046"/>
                </a:cubicBezTo>
                <a:cubicBezTo>
                  <a:pt x="262689" y="9624942"/>
                  <a:pt x="299466" y="9643331"/>
                  <a:pt x="344123" y="9651211"/>
                </a:cubicBezTo>
                <a:cubicBezTo>
                  <a:pt x="349377" y="9651211"/>
                  <a:pt x="354631" y="9653838"/>
                  <a:pt x="359885" y="9653838"/>
                </a:cubicBezTo>
                <a:lnTo>
                  <a:pt x="3977119" y="9961185"/>
                </a:lnTo>
                <a:cubicBezTo>
                  <a:pt x="3979746" y="9961185"/>
                  <a:pt x="3984999" y="9961185"/>
                  <a:pt x="3987626" y="9961185"/>
                </a:cubicBezTo>
                <a:lnTo>
                  <a:pt x="4376407" y="9974320"/>
                </a:lnTo>
                <a:cubicBezTo>
                  <a:pt x="4379034" y="9974320"/>
                  <a:pt x="4381661" y="9974320"/>
                  <a:pt x="4384288" y="9974320"/>
                </a:cubicBezTo>
                <a:cubicBezTo>
                  <a:pt x="4389541" y="9974320"/>
                  <a:pt x="4392168" y="9974320"/>
                  <a:pt x="4397422" y="9974320"/>
                </a:cubicBezTo>
                <a:lnTo>
                  <a:pt x="4775695" y="9950677"/>
                </a:lnTo>
                <a:cubicBezTo>
                  <a:pt x="4783576" y="9950677"/>
                  <a:pt x="4788829" y="9950677"/>
                  <a:pt x="4796710" y="9948051"/>
                </a:cubicBezTo>
                <a:lnTo>
                  <a:pt x="5164475" y="9887632"/>
                </a:lnTo>
                <a:cubicBezTo>
                  <a:pt x="5172356" y="9887632"/>
                  <a:pt x="5177610" y="9885005"/>
                  <a:pt x="5185491" y="9882378"/>
                </a:cubicBezTo>
                <a:lnTo>
                  <a:pt x="5540121" y="9785183"/>
                </a:lnTo>
                <a:cubicBezTo>
                  <a:pt x="5545375" y="9782556"/>
                  <a:pt x="5553256" y="9782556"/>
                  <a:pt x="5558510" y="9779929"/>
                </a:cubicBezTo>
                <a:lnTo>
                  <a:pt x="5900006" y="9648584"/>
                </a:lnTo>
                <a:cubicBezTo>
                  <a:pt x="5905260" y="9645958"/>
                  <a:pt x="5913140" y="9643331"/>
                  <a:pt x="5918394" y="9640704"/>
                </a:cubicBezTo>
                <a:lnTo>
                  <a:pt x="6241502" y="9477836"/>
                </a:lnTo>
                <a:cubicBezTo>
                  <a:pt x="6246756" y="9475210"/>
                  <a:pt x="6252010" y="9472583"/>
                  <a:pt x="6259890" y="9467328"/>
                </a:cubicBezTo>
                <a:lnTo>
                  <a:pt x="6564610" y="9272938"/>
                </a:lnTo>
                <a:cubicBezTo>
                  <a:pt x="6569864" y="9270311"/>
                  <a:pt x="6575118" y="9265058"/>
                  <a:pt x="6580372" y="9262431"/>
                </a:cubicBezTo>
                <a:lnTo>
                  <a:pt x="6866703" y="9039145"/>
                </a:lnTo>
                <a:cubicBezTo>
                  <a:pt x="6871957" y="9033891"/>
                  <a:pt x="6877211" y="9031264"/>
                  <a:pt x="6882465" y="9026010"/>
                </a:cubicBezTo>
                <a:lnTo>
                  <a:pt x="7145154" y="8773828"/>
                </a:lnTo>
                <a:cubicBezTo>
                  <a:pt x="7150408" y="8768574"/>
                  <a:pt x="7155662" y="8763321"/>
                  <a:pt x="7158289" y="8760694"/>
                </a:cubicBezTo>
                <a:lnTo>
                  <a:pt x="7397336" y="8482243"/>
                </a:lnTo>
                <a:cubicBezTo>
                  <a:pt x="7402590" y="8476990"/>
                  <a:pt x="7405217" y="8471736"/>
                  <a:pt x="7410470" y="8466481"/>
                </a:cubicBezTo>
                <a:lnTo>
                  <a:pt x="7623249" y="8161763"/>
                </a:lnTo>
                <a:cubicBezTo>
                  <a:pt x="7625876" y="8156508"/>
                  <a:pt x="7631130" y="8151254"/>
                  <a:pt x="7633756" y="8146001"/>
                </a:cubicBezTo>
                <a:lnTo>
                  <a:pt x="7817639" y="7817639"/>
                </a:lnTo>
                <a:cubicBezTo>
                  <a:pt x="7820266" y="7812385"/>
                  <a:pt x="7822893" y="7807132"/>
                  <a:pt x="7825520" y="7799251"/>
                </a:cubicBezTo>
                <a:lnTo>
                  <a:pt x="7943730" y="7528681"/>
                </a:lnTo>
                <a:lnTo>
                  <a:pt x="8140747" y="7373694"/>
                </a:lnTo>
                <a:cubicBezTo>
                  <a:pt x="8146001" y="7368440"/>
                  <a:pt x="8151255" y="7365813"/>
                  <a:pt x="8156509" y="7360560"/>
                </a:cubicBezTo>
                <a:lnTo>
                  <a:pt x="8398182" y="7126765"/>
                </a:lnTo>
                <a:cubicBezTo>
                  <a:pt x="8403436" y="7121512"/>
                  <a:pt x="8406064" y="7116258"/>
                  <a:pt x="8411317" y="7113631"/>
                </a:cubicBezTo>
                <a:lnTo>
                  <a:pt x="8631976" y="6856196"/>
                </a:lnTo>
                <a:cubicBezTo>
                  <a:pt x="8637230" y="6850941"/>
                  <a:pt x="8639857" y="6845688"/>
                  <a:pt x="8645110" y="6840434"/>
                </a:cubicBezTo>
                <a:lnTo>
                  <a:pt x="8842127" y="6559356"/>
                </a:lnTo>
                <a:cubicBezTo>
                  <a:pt x="8844754" y="6554103"/>
                  <a:pt x="8850009" y="6548849"/>
                  <a:pt x="8852636" y="6543595"/>
                </a:cubicBezTo>
                <a:lnTo>
                  <a:pt x="9023384" y="6241502"/>
                </a:lnTo>
                <a:cubicBezTo>
                  <a:pt x="9026010" y="6236248"/>
                  <a:pt x="9028637" y="6230994"/>
                  <a:pt x="9031264" y="6223114"/>
                </a:cubicBezTo>
                <a:lnTo>
                  <a:pt x="9173116" y="5900006"/>
                </a:lnTo>
                <a:cubicBezTo>
                  <a:pt x="9175743" y="5894752"/>
                  <a:pt x="9178370" y="5886872"/>
                  <a:pt x="9180997" y="5881617"/>
                </a:cubicBezTo>
                <a:lnTo>
                  <a:pt x="9293954" y="5540121"/>
                </a:lnTo>
                <a:cubicBezTo>
                  <a:pt x="9296581" y="5534867"/>
                  <a:pt x="9296581" y="5526987"/>
                  <a:pt x="9299208" y="5521733"/>
                </a:cubicBezTo>
                <a:lnTo>
                  <a:pt x="9380641" y="5164475"/>
                </a:lnTo>
                <a:cubicBezTo>
                  <a:pt x="9380641" y="5159221"/>
                  <a:pt x="9383268" y="5153968"/>
                  <a:pt x="9383268" y="5148714"/>
                </a:cubicBezTo>
                <a:lnTo>
                  <a:pt x="9420044" y="4901786"/>
                </a:lnTo>
                <a:cubicBezTo>
                  <a:pt x="9420044" y="4896532"/>
                  <a:pt x="9422671" y="4891278"/>
                  <a:pt x="9422671" y="4886024"/>
                </a:cubicBezTo>
                <a:lnTo>
                  <a:pt x="9446313" y="4505125"/>
                </a:lnTo>
                <a:cubicBezTo>
                  <a:pt x="9446313" y="4499871"/>
                  <a:pt x="9446313" y="4491990"/>
                  <a:pt x="9446313" y="4486737"/>
                </a:cubicBezTo>
                <a:lnTo>
                  <a:pt x="9420044" y="4103210"/>
                </a:lnTo>
                <a:close/>
                <a:moveTo>
                  <a:pt x="1857215" y="1077027"/>
                </a:moveTo>
                <a:lnTo>
                  <a:pt x="924667" y="1032370"/>
                </a:lnTo>
                <a:lnTo>
                  <a:pt x="1849334" y="535887"/>
                </a:lnTo>
                <a:lnTo>
                  <a:pt x="1857215" y="1077027"/>
                </a:lnTo>
                <a:close/>
                <a:moveTo>
                  <a:pt x="399288" y="1405389"/>
                </a:moveTo>
                <a:lnTo>
                  <a:pt x="1862468" y="1476315"/>
                </a:lnTo>
                <a:lnTo>
                  <a:pt x="1943902" y="7702056"/>
                </a:lnTo>
                <a:lnTo>
                  <a:pt x="559529" y="9002369"/>
                </a:lnTo>
                <a:lnTo>
                  <a:pt x="399288" y="1405389"/>
                </a:lnTo>
                <a:close/>
                <a:moveTo>
                  <a:pt x="7276499" y="7941103"/>
                </a:moveTo>
                <a:lnTo>
                  <a:pt x="7074228" y="8230061"/>
                </a:lnTo>
                <a:lnTo>
                  <a:pt x="6848315" y="8495377"/>
                </a:lnTo>
                <a:lnTo>
                  <a:pt x="6598760" y="8734425"/>
                </a:lnTo>
                <a:lnTo>
                  <a:pt x="6328190" y="8947204"/>
                </a:lnTo>
                <a:lnTo>
                  <a:pt x="6039231" y="9131086"/>
                </a:lnTo>
                <a:lnTo>
                  <a:pt x="5734511" y="9286073"/>
                </a:lnTo>
                <a:lnTo>
                  <a:pt x="5414030" y="9409537"/>
                </a:lnTo>
                <a:lnTo>
                  <a:pt x="5077788" y="9501479"/>
                </a:lnTo>
                <a:lnTo>
                  <a:pt x="4731038" y="9559270"/>
                </a:lnTo>
                <a:lnTo>
                  <a:pt x="4371153" y="9582912"/>
                </a:lnTo>
                <a:lnTo>
                  <a:pt x="3998134" y="9569777"/>
                </a:lnTo>
                <a:lnTo>
                  <a:pt x="832726" y="9296580"/>
                </a:lnTo>
                <a:lnTo>
                  <a:pt x="2217099" y="7996268"/>
                </a:lnTo>
                <a:lnTo>
                  <a:pt x="5461315" y="8248450"/>
                </a:lnTo>
                <a:cubicBezTo>
                  <a:pt x="5463941" y="8248450"/>
                  <a:pt x="5469195" y="8248450"/>
                  <a:pt x="5471822" y="8248450"/>
                </a:cubicBezTo>
                <a:lnTo>
                  <a:pt x="5829080" y="8258957"/>
                </a:lnTo>
                <a:cubicBezTo>
                  <a:pt x="5836960" y="8258957"/>
                  <a:pt x="5842214" y="8258957"/>
                  <a:pt x="5850095" y="8258957"/>
                </a:cubicBezTo>
                <a:lnTo>
                  <a:pt x="6199472" y="8232688"/>
                </a:lnTo>
                <a:cubicBezTo>
                  <a:pt x="6207353" y="8232688"/>
                  <a:pt x="6212606" y="8230061"/>
                  <a:pt x="6220487" y="8230061"/>
                </a:cubicBezTo>
                <a:lnTo>
                  <a:pt x="6559356" y="8169643"/>
                </a:lnTo>
                <a:cubicBezTo>
                  <a:pt x="6567237" y="8169643"/>
                  <a:pt x="6572491" y="8167016"/>
                  <a:pt x="6577745" y="8164389"/>
                </a:cubicBezTo>
                <a:lnTo>
                  <a:pt x="6903480" y="8072447"/>
                </a:lnTo>
                <a:cubicBezTo>
                  <a:pt x="6908734" y="8069821"/>
                  <a:pt x="6916614" y="8069821"/>
                  <a:pt x="6921868" y="8067194"/>
                </a:cubicBezTo>
                <a:lnTo>
                  <a:pt x="7234469" y="7943730"/>
                </a:lnTo>
                <a:cubicBezTo>
                  <a:pt x="7239722" y="7941103"/>
                  <a:pt x="7247603" y="7938476"/>
                  <a:pt x="7252856" y="7935849"/>
                </a:cubicBezTo>
                <a:lnTo>
                  <a:pt x="7287006" y="7917461"/>
                </a:lnTo>
                <a:lnTo>
                  <a:pt x="7276499" y="7941103"/>
                </a:lnTo>
                <a:close/>
                <a:moveTo>
                  <a:pt x="7830773" y="6322936"/>
                </a:moveTo>
                <a:lnTo>
                  <a:pt x="7793997" y="6575118"/>
                </a:lnTo>
                <a:lnTo>
                  <a:pt x="7709937" y="6948137"/>
                </a:lnTo>
                <a:lnTo>
                  <a:pt x="7602234" y="7276499"/>
                </a:lnTo>
                <a:lnTo>
                  <a:pt x="7357932" y="7434112"/>
                </a:lnTo>
                <a:lnTo>
                  <a:pt x="7076855" y="7578592"/>
                </a:lnTo>
                <a:lnTo>
                  <a:pt x="6782642" y="7694175"/>
                </a:lnTo>
                <a:lnTo>
                  <a:pt x="6475296" y="7780863"/>
                </a:lnTo>
                <a:lnTo>
                  <a:pt x="6157442" y="7836027"/>
                </a:lnTo>
                <a:lnTo>
                  <a:pt x="5829080" y="7859670"/>
                </a:lnTo>
                <a:lnTo>
                  <a:pt x="5487584" y="7849161"/>
                </a:lnTo>
                <a:lnTo>
                  <a:pt x="2343190" y="7604861"/>
                </a:lnTo>
                <a:lnTo>
                  <a:pt x="2264383" y="1497330"/>
                </a:lnTo>
                <a:lnTo>
                  <a:pt x="3927208" y="1578764"/>
                </a:lnTo>
                <a:lnTo>
                  <a:pt x="4315988" y="1618167"/>
                </a:lnTo>
                <a:lnTo>
                  <a:pt x="4562916" y="1665451"/>
                </a:lnTo>
                <a:lnTo>
                  <a:pt x="4930682" y="1765273"/>
                </a:lnTo>
                <a:lnTo>
                  <a:pt x="5285312" y="1901872"/>
                </a:lnTo>
                <a:lnTo>
                  <a:pt x="5624182" y="2069993"/>
                </a:lnTo>
                <a:lnTo>
                  <a:pt x="5947290" y="2269637"/>
                </a:lnTo>
                <a:lnTo>
                  <a:pt x="6252010" y="2498177"/>
                </a:lnTo>
                <a:lnTo>
                  <a:pt x="6535714" y="2755613"/>
                </a:lnTo>
                <a:lnTo>
                  <a:pt x="6798404" y="3036690"/>
                </a:lnTo>
                <a:lnTo>
                  <a:pt x="7034824" y="3341410"/>
                </a:lnTo>
                <a:lnTo>
                  <a:pt x="7244976" y="3667145"/>
                </a:lnTo>
                <a:lnTo>
                  <a:pt x="7426232" y="4011268"/>
                </a:lnTo>
                <a:lnTo>
                  <a:pt x="7578592" y="4371153"/>
                </a:lnTo>
                <a:lnTo>
                  <a:pt x="7699428" y="4744172"/>
                </a:lnTo>
                <a:lnTo>
                  <a:pt x="7786116" y="5130326"/>
                </a:lnTo>
                <a:lnTo>
                  <a:pt x="7836027" y="5524360"/>
                </a:lnTo>
                <a:lnTo>
                  <a:pt x="7849162" y="5926275"/>
                </a:lnTo>
                <a:lnTo>
                  <a:pt x="7830773" y="6322936"/>
                </a:lnTo>
                <a:close/>
                <a:moveTo>
                  <a:pt x="9007622" y="4854502"/>
                </a:moveTo>
                <a:lnTo>
                  <a:pt x="8973472" y="5085669"/>
                </a:lnTo>
                <a:lnTo>
                  <a:pt x="8894665" y="5424538"/>
                </a:lnTo>
                <a:lnTo>
                  <a:pt x="8786963" y="5747646"/>
                </a:lnTo>
                <a:lnTo>
                  <a:pt x="8652991" y="6052366"/>
                </a:lnTo>
                <a:lnTo>
                  <a:pt x="8492751" y="6338697"/>
                </a:lnTo>
                <a:lnTo>
                  <a:pt x="8306241" y="6604013"/>
                </a:lnTo>
                <a:lnTo>
                  <a:pt x="8159135" y="6774762"/>
                </a:lnTo>
                <a:lnTo>
                  <a:pt x="8185404" y="6653925"/>
                </a:lnTo>
                <a:cubicBezTo>
                  <a:pt x="8185404" y="6648671"/>
                  <a:pt x="8188031" y="6643417"/>
                  <a:pt x="8188031" y="6638163"/>
                </a:cubicBezTo>
                <a:lnTo>
                  <a:pt x="8224807" y="6370220"/>
                </a:lnTo>
                <a:cubicBezTo>
                  <a:pt x="8224807" y="6364966"/>
                  <a:pt x="8224807" y="6359713"/>
                  <a:pt x="8227434" y="6354458"/>
                </a:cubicBezTo>
                <a:lnTo>
                  <a:pt x="8251076" y="5939409"/>
                </a:lnTo>
                <a:cubicBezTo>
                  <a:pt x="8251076" y="5934155"/>
                  <a:pt x="8251076" y="5926275"/>
                  <a:pt x="8251076" y="5921021"/>
                </a:cubicBezTo>
                <a:lnTo>
                  <a:pt x="8235316" y="5500718"/>
                </a:lnTo>
                <a:cubicBezTo>
                  <a:pt x="8235316" y="5495464"/>
                  <a:pt x="8235316" y="5487583"/>
                  <a:pt x="8232689" y="5482329"/>
                </a:cubicBezTo>
                <a:lnTo>
                  <a:pt x="8180151" y="5069907"/>
                </a:lnTo>
                <a:cubicBezTo>
                  <a:pt x="8180151" y="5064653"/>
                  <a:pt x="8177524" y="5056773"/>
                  <a:pt x="8177524" y="5051519"/>
                </a:cubicBezTo>
                <a:lnTo>
                  <a:pt x="8088209" y="4649604"/>
                </a:lnTo>
                <a:cubicBezTo>
                  <a:pt x="8085582" y="4644350"/>
                  <a:pt x="8085582" y="4639097"/>
                  <a:pt x="8082955" y="4631216"/>
                </a:cubicBezTo>
                <a:lnTo>
                  <a:pt x="7956865" y="4239808"/>
                </a:lnTo>
                <a:cubicBezTo>
                  <a:pt x="7954238" y="4234554"/>
                  <a:pt x="7954238" y="4229301"/>
                  <a:pt x="7951610" y="4224047"/>
                </a:cubicBezTo>
                <a:lnTo>
                  <a:pt x="7791370" y="3848401"/>
                </a:lnTo>
                <a:cubicBezTo>
                  <a:pt x="7788744" y="3843147"/>
                  <a:pt x="7786116" y="3837893"/>
                  <a:pt x="7783489" y="3832639"/>
                </a:cubicBezTo>
                <a:lnTo>
                  <a:pt x="7591726" y="3472755"/>
                </a:lnTo>
                <a:cubicBezTo>
                  <a:pt x="7589099" y="3467501"/>
                  <a:pt x="7586472" y="3462247"/>
                  <a:pt x="7583845" y="3456994"/>
                </a:cubicBezTo>
                <a:lnTo>
                  <a:pt x="7363186" y="3118124"/>
                </a:lnTo>
                <a:cubicBezTo>
                  <a:pt x="7360559" y="3112870"/>
                  <a:pt x="7357932" y="3107617"/>
                  <a:pt x="7352679" y="3104990"/>
                </a:cubicBezTo>
                <a:lnTo>
                  <a:pt x="7105751" y="2787135"/>
                </a:lnTo>
                <a:cubicBezTo>
                  <a:pt x="7103124" y="2781882"/>
                  <a:pt x="7097870" y="2779255"/>
                  <a:pt x="7095243" y="2774001"/>
                </a:cubicBezTo>
                <a:lnTo>
                  <a:pt x="6822046" y="2479789"/>
                </a:lnTo>
                <a:cubicBezTo>
                  <a:pt x="6816792" y="2474535"/>
                  <a:pt x="6814165" y="2471908"/>
                  <a:pt x="6808911" y="2466654"/>
                </a:cubicBezTo>
                <a:lnTo>
                  <a:pt x="6512072" y="2198711"/>
                </a:lnTo>
                <a:cubicBezTo>
                  <a:pt x="6506818" y="2193457"/>
                  <a:pt x="6504192" y="2190830"/>
                  <a:pt x="6498938" y="2188204"/>
                </a:cubicBezTo>
                <a:lnTo>
                  <a:pt x="6183711" y="1943902"/>
                </a:lnTo>
                <a:cubicBezTo>
                  <a:pt x="6178457" y="1941275"/>
                  <a:pt x="6173203" y="1936021"/>
                  <a:pt x="6167949" y="1933395"/>
                </a:cubicBezTo>
                <a:lnTo>
                  <a:pt x="5829080" y="1723243"/>
                </a:lnTo>
                <a:cubicBezTo>
                  <a:pt x="5823826" y="1720616"/>
                  <a:pt x="5818572" y="1717989"/>
                  <a:pt x="5813318" y="1715362"/>
                </a:cubicBezTo>
                <a:lnTo>
                  <a:pt x="5456060" y="1539360"/>
                </a:lnTo>
                <a:cubicBezTo>
                  <a:pt x="5450807" y="1536733"/>
                  <a:pt x="5445553" y="1534107"/>
                  <a:pt x="5437672" y="1531480"/>
                </a:cubicBezTo>
                <a:lnTo>
                  <a:pt x="5064653" y="1389627"/>
                </a:lnTo>
                <a:cubicBezTo>
                  <a:pt x="5059400" y="1387000"/>
                  <a:pt x="5051519" y="1384374"/>
                  <a:pt x="5046265" y="1384374"/>
                </a:cubicBezTo>
                <a:lnTo>
                  <a:pt x="4660112" y="1279298"/>
                </a:lnTo>
                <a:cubicBezTo>
                  <a:pt x="4654858" y="1276671"/>
                  <a:pt x="4649604" y="1276671"/>
                  <a:pt x="4644350" y="1276671"/>
                </a:cubicBezTo>
                <a:lnTo>
                  <a:pt x="4381661" y="1226760"/>
                </a:lnTo>
                <a:cubicBezTo>
                  <a:pt x="4376407" y="1226760"/>
                  <a:pt x="4371153" y="1224133"/>
                  <a:pt x="4365899" y="1224133"/>
                </a:cubicBezTo>
                <a:lnTo>
                  <a:pt x="3963984" y="1184730"/>
                </a:lnTo>
                <a:cubicBezTo>
                  <a:pt x="3961357" y="1184730"/>
                  <a:pt x="3956104" y="1184730"/>
                  <a:pt x="3953477" y="1184730"/>
                </a:cubicBezTo>
                <a:lnTo>
                  <a:pt x="2259130" y="1100669"/>
                </a:lnTo>
                <a:lnTo>
                  <a:pt x="2251249" y="415049"/>
                </a:lnTo>
                <a:lnTo>
                  <a:pt x="5474449" y="559529"/>
                </a:lnTo>
                <a:lnTo>
                  <a:pt x="5829080" y="593678"/>
                </a:lnTo>
                <a:lnTo>
                  <a:pt x="6052366" y="635709"/>
                </a:lnTo>
                <a:lnTo>
                  <a:pt x="6385981" y="725023"/>
                </a:lnTo>
                <a:lnTo>
                  <a:pt x="6709090" y="845860"/>
                </a:lnTo>
                <a:lnTo>
                  <a:pt x="7016436" y="998220"/>
                </a:lnTo>
                <a:lnTo>
                  <a:pt x="7310648" y="1179476"/>
                </a:lnTo>
                <a:lnTo>
                  <a:pt x="7586472" y="1387000"/>
                </a:lnTo>
                <a:lnTo>
                  <a:pt x="7843908" y="1618167"/>
                </a:lnTo>
                <a:lnTo>
                  <a:pt x="8080328" y="1872976"/>
                </a:lnTo>
                <a:lnTo>
                  <a:pt x="8295734" y="2148800"/>
                </a:lnTo>
                <a:lnTo>
                  <a:pt x="8487497" y="2443012"/>
                </a:lnTo>
                <a:lnTo>
                  <a:pt x="8652991" y="2755613"/>
                </a:lnTo>
                <a:lnTo>
                  <a:pt x="8789590" y="3081348"/>
                </a:lnTo>
                <a:lnTo>
                  <a:pt x="8899919" y="3414963"/>
                </a:lnTo>
                <a:lnTo>
                  <a:pt x="8976099" y="3764340"/>
                </a:lnTo>
                <a:lnTo>
                  <a:pt x="9020757" y="4124225"/>
                </a:lnTo>
                <a:lnTo>
                  <a:pt x="9031264" y="4489363"/>
                </a:lnTo>
                <a:lnTo>
                  <a:pt x="9007622" y="4854502"/>
                </a:lnTo>
                <a:close/>
              </a:path>
            </a:pathLst>
          </a:custGeom>
          <a:solidFill>
            <a:schemeClr val="bg2"/>
          </a:solidFill>
          <a:ln w="26266" cap="flat">
            <a:noFill/>
            <a:prstDash val="solid"/>
            <a:miter/>
          </a:ln>
        </p:spPr>
        <p:txBody>
          <a:bodyPr rtlCol="0" anchor="ctr"/>
          <a:lstStyle/>
          <a:p>
            <a:endParaRPr lang="en-US" sz="900" dirty="0"/>
          </a:p>
        </p:txBody>
      </p:sp>
      <p:sp>
        <p:nvSpPr>
          <p:cNvPr id="11" name="Picture Placeholder 8">
            <a:extLst>
              <a:ext uri="{FF2B5EF4-FFF2-40B4-BE49-F238E27FC236}">
                <a16:creationId xmlns:a16="http://schemas.microsoft.com/office/drawing/2014/main" id="{2CE26F5B-7561-4519-B999-405287B99690}"/>
              </a:ext>
            </a:extLst>
          </p:cNvPr>
          <p:cNvSpPr>
            <a:spLocks noGrp="1"/>
          </p:cNvSpPr>
          <p:nvPr>
            <p:ph type="pic" sz="quarter" idx="20" hasCustomPrompt="1"/>
          </p:nvPr>
        </p:nvSpPr>
        <p:spPr>
          <a:xfrm>
            <a:off x="2388466" y="0"/>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2" name="Picture Placeholder 8">
            <a:extLst>
              <a:ext uri="{FF2B5EF4-FFF2-40B4-BE49-F238E27FC236}">
                <a16:creationId xmlns:a16="http://schemas.microsoft.com/office/drawing/2014/main" id="{11C6D854-1B1F-4CFE-BC00-C08F15B4120B}"/>
              </a:ext>
            </a:extLst>
          </p:cNvPr>
          <p:cNvSpPr>
            <a:spLocks noGrp="1"/>
          </p:cNvSpPr>
          <p:nvPr>
            <p:ph type="pic" sz="quarter" idx="21" hasCustomPrompt="1"/>
          </p:nvPr>
        </p:nvSpPr>
        <p:spPr>
          <a:xfrm>
            <a:off x="2388466" y="4145288"/>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3" name="Rectangle 12">
            <a:extLst>
              <a:ext uri="{FF2B5EF4-FFF2-40B4-BE49-F238E27FC236}">
                <a16:creationId xmlns:a16="http://schemas.microsoft.com/office/drawing/2014/main" id="{5A72509F-C50C-43CE-B715-13763CF3504F}"/>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UTK Horiz_R">
            <a:extLst>
              <a:ext uri="{FF2B5EF4-FFF2-40B4-BE49-F238E27FC236}">
                <a16:creationId xmlns:a16="http://schemas.microsoft.com/office/drawing/2014/main" id="{DE0E5FB4-1162-4730-B647-478EFE4A82B9}"/>
              </a:ext>
            </a:extLst>
          </p:cNvPr>
          <p:cNvGrpSpPr>
            <a:grpSpLocks noChangeAspect="1"/>
          </p:cNvGrpSpPr>
          <p:nvPr userDrawn="1"/>
        </p:nvGrpSpPr>
        <p:grpSpPr bwMode="auto">
          <a:xfrm>
            <a:off x="10557955" y="6320597"/>
            <a:ext cx="1404165" cy="315023"/>
            <a:chOff x="0" y="1299"/>
            <a:chExt cx="7680" cy="1723"/>
          </a:xfrm>
        </p:grpSpPr>
        <p:sp>
          <p:nvSpPr>
            <p:cNvPr id="16" name="T fill" hidden="1">
              <a:extLst>
                <a:ext uri="{FF2B5EF4-FFF2-40B4-BE49-F238E27FC236}">
                  <a16:creationId xmlns:a16="http://schemas.microsoft.com/office/drawing/2014/main" id="{36C014A8-DE7A-4C86-96EF-3905EAC0C12B}"/>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Type">
              <a:extLst>
                <a:ext uri="{FF2B5EF4-FFF2-40B4-BE49-F238E27FC236}">
                  <a16:creationId xmlns:a16="http://schemas.microsoft.com/office/drawing/2014/main" id="{3A346969-3A2E-445A-9C03-F5B1E34A08CF}"/>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Power T">
              <a:extLst>
                <a:ext uri="{FF2B5EF4-FFF2-40B4-BE49-F238E27FC236}">
                  <a16:creationId xmlns:a16="http://schemas.microsoft.com/office/drawing/2014/main" id="{0DEF87A7-7D86-4884-B110-64D0516FF32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0" name="Date Placeholder 4">
            <a:extLst>
              <a:ext uri="{FF2B5EF4-FFF2-40B4-BE49-F238E27FC236}">
                <a16:creationId xmlns:a16="http://schemas.microsoft.com/office/drawing/2014/main" id="{9C1CE7AD-702A-4C7D-AA79-8290CAA01C02}"/>
              </a:ext>
            </a:extLst>
          </p:cNvPr>
          <p:cNvSpPr>
            <a:spLocks noGrp="1"/>
          </p:cNvSpPr>
          <p:nvPr>
            <p:ph type="dt" sz="half" idx="10"/>
          </p:nvPr>
        </p:nvSpPr>
        <p:spPr>
          <a:xfrm>
            <a:off x="-1221327" y="6484845"/>
            <a:ext cx="431800" cy="365125"/>
          </a:xfrm>
        </p:spPr>
        <p:txBody>
          <a:bodyPr/>
          <a:lstStyle/>
          <a:p>
            <a:fld id="{888718AF-E268-4B38-A880-7F6909B0925D}" type="datetime1">
              <a:rPr lang="en-US" smtClean="0"/>
              <a:t>4/11/2025</a:t>
            </a:fld>
            <a:endParaRPr lang="en-US" dirty="0"/>
          </a:p>
        </p:txBody>
      </p:sp>
      <p:sp>
        <p:nvSpPr>
          <p:cNvPr id="21" name="Footer Placeholder 5">
            <a:extLst>
              <a:ext uri="{FF2B5EF4-FFF2-40B4-BE49-F238E27FC236}">
                <a16:creationId xmlns:a16="http://schemas.microsoft.com/office/drawing/2014/main" id="{085011CE-E16C-431C-A5CE-5827B64F1D64}"/>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22" name="Slide Number Placeholder 6">
            <a:extLst>
              <a:ext uri="{FF2B5EF4-FFF2-40B4-BE49-F238E27FC236}">
                <a16:creationId xmlns:a16="http://schemas.microsoft.com/office/drawing/2014/main" id="{7F871542-871F-4050-9C93-F8FD7D51816F}"/>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418894251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A913D2-AE7C-478F-91D3-D5ECA28FF029}"/>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A7ADA35-C08F-436B-BC32-7110CBB3EC03}"/>
              </a:ext>
            </a:extLst>
          </p:cNvPr>
          <p:cNvSpPr>
            <a:spLocks noGrp="1"/>
          </p:cNvSpPr>
          <p:nvPr>
            <p:ph sz="half" idx="1"/>
          </p:nvPr>
        </p:nvSpPr>
        <p:spPr>
          <a:xfrm>
            <a:off x="457199" y="1825626"/>
            <a:ext cx="5400847" cy="40574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DDB945E-AC2B-4A62-9F16-0BBE7FEA2738}"/>
              </a:ext>
            </a:extLst>
          </p:cNvPr>
          <p:cNvSpPr>
            <a:spLocks noGrp="1"/>
          </p:cNvSpPr>
          <p:nvPr>
            <p:ph sz="half" idx="2"/>
          </p:nvPr>
        </p:nvSpPr>
        <p:spPr>
          <a:xfrm>
            <a:off x="6333953" y="1825626"/>
            <a:ext cx="5400847" cy="40574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1865358-983C-4BDA-AB6F-1D3D27E6D054}"/>
              </a:ext>
            </a:extLst>
          </p:cNvPr>
          <p:cNvSpPr>
            <a:spLocks noGrp="1"/>
          </p:cNvSpPr>
          <p:nvPr>
            <p:ph type="dt" sz="half" idx="10"/>
          </p:nvPr>
        </p:nvSpPr>
        <p:spPr>
          <a:xfrm>
            <a:off x="-1221327" y="6484845"/>
            <a:ext cx="431800" cy="365125"/>
          </a:xfrm>
        </p:spPr>
        <p:txBody>
          <a:bodyPr/>
          <a:lstStyle/>
          <a:p>
            <a:fld id="{89D53612-EFC8-40E2-8778-D603E1667977}" type="datetime1">
              <a:rPr lang="en-US" smtClean="0"/>
              <a:t>4/11/2025</a:t>
            </a:fld>
            <a:endParaRPr lang="en-US" dirty="0"/>
          </a:p>
        </p:txBody>
      </p:sp>
      <p:sp>
        <p:nvSpPr>
          <p:cNvPr id="6" name="Footer Placeholder 5">
            <a:extLst>
              <a:ext uri="{FF2B5EF4-FFF2-40B4-BE49-F238E27FC236}">
                <a16:creationId xmlns:a16="http://schemas.microsoft.com/office/drawing/2014/main" id="{638F6995-9A6F-4981-AD39-FB3586410FEB}"/>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7" name="Slide Number Placeholder 6">
            <a:extLst>
              <a:ext uri="{FF2B5EF4-FFF2-40B4-BE49-F238E27FC236}">
                <a16:creationId xmlns:a16="http://schemas.microsoft.com/office/drawing/2014/main" id="{82072AF9-0574-452D-A73D-C4BFC6340E6B}"/>
              </a:ext>
            </a:extLst>
          </p:cNvPr>
          <p:cNvSpPr>
            <a:spLocks noGrp="1"/>
          </p:cNvSpPr>
          <p:nvPr>
            <p:ph type="sldNum" sz="quarter" idx="12"/>
          </p:nvPr>
        </p:nvSpPr>
        <p:spPr/>
        <p:txBody>
          <a:bodyPr/>
          <a:lstStyle>
            <a:lvl1pPr>
              <a:defRPr>
                <a:solidFill>
                  <a:schemeClr val="bg2"/>
                </a:solidFill>
              </a:defRPr>
            </a:lvl1pPr>
          </a:lstStyle>
          <a:p>
            <a:fld id="{63954337-777C-478F-BB37-379719107E1B}" type="slidenum">
              <a:rPr lang="en-US" smtClean="0"/>
              <a:pPr/>
              <a:t>‹#›</a:t>
            </a:fld>
            <a:endParaRPr lang="en-US" dirty="0"/>
          </a:p>
        </p:txBody>
      </p:sp>
      <p:grpSp>
        <p:nvGrpSpPr>
          <p:cNvPr id="15" name="UTK Horiz_R">
            <a:extLst>
              <a:ext uri="{FF2B5EF4-FFF2-40B4-BE49-F238E27FC236}">
                <a16:creationId xmlns:a16="http://schemas.microsoft.com/office/drawing/2014/main" id="{B200BFC6-9C4C-484B-A921-26EED00DEED6}"/>
              </a:ext>
            </a:extLst>
          </p:cNvPr>
          <p:cNvGrpSpPr>
            <a:grpSpLocks noChangeAspect="1"/>
          </p:cNvGrpSpPr>
          <p:nvPr userDrawn="1"/>
        </p:nvGrpSpPr>
        <p:grpSpPr bwMode="auto">
          <a:xfrm>
            <a:off x="10557955" y="6320597"/>
            <a:ext cx="1404165" cy="315023"/>
            <a:chOff x="0" y="1299"/>
            <a:chExt cx="7680" cy="1723"/>
          </a:xfrm>
        </p:grpSpPr>
        <p:sp>
          <p:nvSpPr>
            <p:cNvPr id="16" name="T fill" hidden="1">
              <a:extLst>
                <a:ext uri="{FF2B5EF4-FFF2-40B4-BE49-F238E27FC236}">
                  <a16:creationId xmlns:a16="http://schemas.microsoft.com/office/drawing/2014/main" id="{155F912A-9658-4414-BF3D-F89E0B9FCCE9}"/>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Type">
              <a:extLst>
                <a:ext uri="{FF2B5EF4-FFF2-40B4-BE49-F238E27FC236}">
                  <a16:creationId xmlns:a16="http://schemas.microsoft.com/office/drawing/2014/main" id="{0CE32F48-4DF3-4316-85C7-288369BED752}"/>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Power T">
              <a:extLst>
                <a:ext uri="{FF2B5EF4-FFF2-40B4-BE49-F238E27FC236}">
                  <a16:creationId xmlns:a16="http://schemas.microsoft.com/office/drawing/2014/main" id="{89D3219A-E4F4-461E-B419-3AE300FE5645}"/>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9" name="Title 18">
            <a:extLst>
              <a:ext uri="{FF2B5EF4-FFF2-40B4-BE49-F238E27FC236}">
                <a16:creationId xmlns:a16="http://schemas.microsoft.com/office/drawing/2014/main" id="{0B7C54A4-3403-4FA1-BA1F-50742A33EAD6}"/>
              </a:ext>
            </a:extLst>
          </p:cNvPr>
          <p:cNvSpPr>
            <a:spLocks noGrp="1"/>
          </p:cNvSpPr>
          <p:nvPr>
            <p:ph type="title" hasCustomPrompt="1"/>
          </p:nvPr>
        </p:nvSpPr>
        <p:spPr/>
        <p:txBody>
          <a:bodyPr/>
          <a:lstStyle>
            <a:lvl1pPr>
              <a:defRPr/>
            </a:lvl1pPr>
          </a:lstStyle>
          <a:p>
            <a:r>
              <a:rPr lang="en-US" dirty="0"/>
              <a:t>Headline</a:t>
            </a:r>
          </a:p>
        </p:txBody>
      </p:sp>
    </p:spTree>
    <p:extLst>
      <p:ext uri="{BB962C8B-B14F-4D97-AF65-F5344CB8AC3E}">
        <p14:creationId xmlns:p14="http://schemas.microsoft.com/office/powerpoint/2010/main" val="272213675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6CF10B-9379-41FE-9379-4E3AA50021E5}"/>
              </a:ext>
            </a:extLst>
          </p:cNvPr>
          <p:cNvSpPr>
            <a:spLocks noGrp="1"/>
          </p:cNvSpPr>
          <p:nvPr>
            <p:ph type="body" idx="1" hasCustomPrompt="1"/>
          </p:nvPr>
        </p:nvSpPr>
        <p:spPr>
          <a:xfrm>
            <a:off x="457199" y="1575772"/>
            <a:ext cx="5400846" cy="549590"/>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a:t>
            </a:r>
          </a:p>
        </p:txBody>
      </p:sp>
      <p:sp>
        <p:nvSpPr>
          <p:cNvPr id="4" name="Content Placeholder 3">
            <a:extLst>
              <a:ext uri="{FF2B5EF4-FFF2-40B4-BE49-F238E27FC236}">
                <a16:creationId xmlns:a16="http://schemas.microsoft.com/office/drawing/2014/main" id="{CECF0462-A8D2-44F0-A70F-182C81B485B2}"/>
              </a:ext>
            </a:extLst>
          </p:cNvPr>
          <p:cNvSpPr>
            <a:spLocks noGrp="1"/>
          </p:cNvSpPr>
          <p:nvPr>
            <p:ph sz="half" idx="2"/>
          </p:nvPr>
        </p:nvSpPr>
        <p:spPr>
          <a:xfrm>
            <a:off x="457199" y="2370023"/>
            <a:ext cx="5400846" cy="3513066"/>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1061CB7-7AC1-488A-9B0D-4B29F833F9FA}"/>
              </a:ext>
            </a:extLst>
          </p:cNvPr>
          <p:cNvSpPr>
            <a:spLocks noGrp="1"/>
          </p:cNvSpPr>
          <p:nvPr>
            <p:ph type="body" sz="quarter" idx="3" hasCustomPrompt="1"/>
          </p:nvPr>
        </p:nvSpPr>
        <p:spPr>
          <a:xfrm>
            <a:off x="6333954" y="1575772"/>
            <a:ext cx="5400846" cy="549590"/>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a:t>
            </a:r>
          </a:p>
        </p:txBody>
      </p:sp>
      <p:sp>
        <p:nvSpPr>
          <p:cNvPr id="6" name="Content Placeholder 5">
            <a:extLst>
              <a:ext uri="{FF2B5EF4-FFF2-40B4-BE49-F238E27FC236}">
                <a16:creationId xmlns:a16="http://schemas.microsoft.com/office/drawing/2014/main" id="{320E850B-D4BC-4AF1-AD73-E08A69A50FEE}"/>
              </a:ext>
            </a:extLst>
          </p:cNvPr>
          <p:cNvSpPr>
            <a:spLocks noGrp="1"/>
          </p:cNvSpPr>
          <p:nvPr>
            <p:ph sz="quarter" idx="4"/>
          </p:nvPr>
        </p:nvSpPr>
        <p:spPr>
          <a:xfrm>
            <a:off x="6333954" y="2370023"/>
            <a:ext cx="5400846" cy="3513066"/>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BFE2D7E-371A-4AF4-B3B2-93B34B48B6AF}"/>
              </a:ext>
            </a:extLst>
          </p:cNvPr>
          <p:cNvSpPr>
            <a:spLocks noGrp="1"/>
          </p:cNvSpPr>
          <p:nvPr>
            <p:ph type="dt" sz="half" idx="10"/>
          </p:nvPr>
        </p:nvSpPr>
        <p:spPr>
          <a:xfrm>
            <a:off x="-1221327" y="6484845"/>
            <a:ext cx="431800" cy="365125"/>
          </a:xfrm>
        </p:spPr>
        <p:txBody>
          <a:bodyPr/>
          <a:lstStyle/>
          <a:p>
            <a:fld id="{7764554A-5893-47F5-9C4E-A8A136003164}" type="datetime1">
              <a:rPr lang="en-US" smtClean="0"/>
              <a:t>4/11/2025</a:t>
            </a:fld>
            <a:endParaRPr lang="en-US" dirty="0"/>
          </a:p>
        </p:txBody>
      </p:sp>
      <p:sp>
        <p:nvSpPr>
          <p:cNvPr id="10" name="Rectangle 9">
            <a:extLst>
              <a:ext uri="{FF2B5EF4-FFF2-40B4-BE49-F238E27FC236}">
                <a16:creationId xmlns:a16="http://schemas.microsoft.com/office/drawing/2014/main" id="{8AD42726-97EC-4182-8422-C2ED09370B3D}"/>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ooter Placeholder 7">
            <a:extLst>
              <a:ext uri="{FF2B5EF4-FFF2-40B4-BE49-F238E27FC236}">
                <a16:creationId xmlns:a16="http://schemas.microsoft.com/office/drawing/2014/main" id="{805531A1-730B-42D7-AD0E-0815807D91FD}"/>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9" name="Slide Number Placeholder 8">
            <a:extLst>
              <a:ext uri="{FF2B5EF4-FFF2-40B4-BE49-F238E27FC236}">
                <a16:creationId xmlns:a16="http://schemas.microsoft.com/office/drawing/2014/main" id="{745A2204-7C86-4079-B858-269E18C17D6C}"/>
              </a:ext>
            </a:extLst>
          </p:cNvPr>
          <p:cNvSpPr>
            <a:spLocks noGrp="1"/>
          </p:cNvSpPr>
          <p:nvPr>
            <p:ph type="sldNum" sz="quarter" idx="12"/>
          </p:nvPr>
        </p:nvSpPr>
        <p:spPr/>
        <p:txBody>
          <a:bodyPr/>
          <a:lstStyle>
            <a:lvl1pPr>
              <a:defRPr>
                <a:solidFill>
                  <a:schemeClr val="bg2"/>
                </a:solidFill>
              </a:defRPr>
            </a:lvl1pPr>
          </a:lstStyle>
          <a:p>
            <a:fld id="{63954337-777C-478F-BB37-379719107E1B}" type="slidenum">
              <a:rPr lang="en-US" smtClean="0"/>
              <a:pPr/>
              <a:t>‹#›</a:t>
            </a:fld>
            <a:endParaRPr lang="en-US" dirty="0"/>
          </a:p>
        </p:txBody>
      </p:sp>
      <p:grpSp>
        <p:nvGrpSpPr>
          <p:cNvPr id="17" name="UTK Horiz_R">
            <a:extLst>
              <a:ext uri="{FF2B5EF4-FFF2-40B4-BE49-F238E27FC236}">
                <a16:creationId xmlns:a16="http://schemas.microsoft.com/office/drawing/2014/main" id="{E224D003-7846-428C-84EA-7CF03D61BEEA}"/>
              </a:ext>
            </a:extLst>
          </p:cNvPr>
          <p:cNvGrpSpPr>
            <a:grpSpLocks noChangeAspect="1"/>
          </p:cNvGrpSpPr>
          <p:nvPr userDrawn="1"/>
        </p:nvGrpSpPr>
        <p:grpSpPr bwMode="auto">
          <a:xfrm>
            <a:off x="10557955" y="6320597"/>
            <a:ext cx="1404165" cy="315023"/>
            <a:chOff x="0" y="1299"/>
            <a:chExt cx="7680" cy="1723"/>
          </a:xfrm>
        </p:grpSpPr>
        <p:sp>
          <p:nvSpPr>
            <p:cNvPr id="18" name="T fill" hidden="1">
              <a:extLst>
                <a:ext uri="{FF2B5EF4-FFF2-40B4-BE49-F238E27FC236}">
                  <a16:creationId xmlns:a16="http://schemas.microsoft.com/office/drawing/2014/main" id="{CD05AEBF-A4F6-494E-B7BA-8CFBE3AA1BE2}"/>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Type">
              <a:extLst>
                <a:ext uri="{FF2B5EF4-FFF2-40B4-BE49-F238E27FC236}">
                  <a16:creationId xmlns:a16="http://schemas.microsoft.com/office/drawing/2014/main" id="{8035AD82-9079-47AD-83C2-C52597677252}"/>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Power T">
              <a:extLst>
                <a:ext uri="{FF2B5EF4-FFF2-40B4-BE49-F238E27FC236}">
                  <a16:creationId xmlns:a16="http://schemas.microsoft.com/office/drawing/2014/main" id="{A5B921C8-C9F5-48B4-AD8A-AA760ED42FDD}"/>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1" name="Title 20">
            <a:extLst>
              <a:ext uri="{FF2B5EF4-FFF2-40B4-BE49-F238E27FC236}">
                <a16:creationId xmlns:a16="http://schemas.microsoft.com/office/drawing/2014/main" id="{551EB664-ABAB-4DFC-B59B-7B8D04842BC2}"/>
              </a:ext>
            </a:extLst>
          </p:cNvPr>
          <p:cNvSpPr>
            <a:spLocks noGrp="1"/>
          </p:cNvSpPr>
          <p:nvPr>
            <p:ph type="title" hasCustomPrompt="1"/>
          </p:nvPr>
        </p:nvSpPr>
        <p:spPr/>
        <p:txBody>
          <a:bodyPr/>
          <a:lstStyle>
            <a:lvl1pPr>
              <a:defRPr/>
            </a:lvl1pPr>
          </a:lstStyle>
          <a:p>
            <a:r>
              <a:rPr lang="en-US" dirty="0"/>
              <a:t>Headline</a:t>
            </a:r>
          </a:p>
        </p:txBody>
      </p:sp>
    </p:spTree>
    <p:extLst>
      <p:ext uri="{BB962C8B-B14F-4D97-AF65-F5344CB8AC3E}">
        <p14:creationId xmlns:p14="http://schemas.microsoft.com/office/powerpoint/2010/main" val="373221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EAE361-3066-43BC-86A5-54B5D9ADFFF6}"/>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8B802E8A-B4B3-40E1-97F1-85F5334D2116}"/>
              </a:ext>
            </a:extLst>
          </p:cNvPr>
          <p:cNvSpPr>
            <a:spLocks noGrp="1"/>
          </p:cNvSpPr>
          <p:nvPr>
            <p:ph type="dt" sz="half" idx="10"/>
          </p:nvPr>
        </p:nvSpPr>
        <p:spPr>
          <a:xfrm>
            <a:off x="-1221327" y="6484845"/>
            <a:ext cx="431800" cy="365125"/>
          </a:xfrm>
        </p:spPr>
        <p:txBody>
          <a:bodyPr/>
          <a:lstStyle/>
          <a:p>
            <a:fld id="{83515A69-A0EC-441C-AE42-952CA3DDABCA}" type="datetime1">
              <a:rPr lang="en-US" smtClean="0"/>
              <a:t>4/11/2025</a:t>
            </a:fld>
            <a:endParaRPr lang="en-US" dirty="0"/>
          </a:p>
        </p:txBody>
      </p:sp>
      <p:sp>
        <p:nvSpPr>
          <p:cNvPr id="4" name="Footer Placeholder 3">
            <a:extLst>
              <a:ext uri="{FF2B5EF4-FFF2-40B4-BE49-F238E27FC236}">
                <a16:creationId xmlns:a16="http://schemas.microsoft.com/office/drawing/2014/main" id="{B019E736-E6B5-457E-856E-BF5E0470158D}"/>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a:extLst>
              <a:ext uri="{FF2B5EF4-FFF2-40B4-BE49-F238E27FC236}">
                <a16:creationId xmlns:a16="http://schemas.microsoft.com/office/drawing/2014/main" id="{4513C883-52D3-4AE0-BDA5-281172C968C1}"/>
              </a:ext>
            </a:extLst>
          </p:cNvPr>
          <p:cNvSpPr>
            <a:spLocks noGrp="1"/>
          </p:cNvSpPr>
          <p:nvPr>
            <p:ph type="sldNum" sz="quarter" idx="12"/>
          </p:nvPr>
        </p:nvSpPr>
        <p:spPr/>
        <p:txBody>
          <a:bodyPr/>
          <a:lstStyle>
            <a:lvl1pPr>
              <a:defRPr>
                <a:solidFill>
                  <a:schemeClr val="bg2"/>
                </a:solidFill>
              </a:defRPr>
            </a:lvl1pPr>
          </a:lstStyle>
          <a:p>
            <a:fld id="{63954337-777C-478F-BB37-379719107E1B}" type="slidenum">
              <a:rPr lang="en-US" smtClean="0"/>
              <a:pPr/>
              <a:t>‹#›</a:t>
            </a:fld>
            <a:endParaRPr lang="en-US" dirty="0"/>
          </a:p>
        </p:txBody>
      </p:sp>
      <p:grpSp>
        <p:nvGrpSpPr>
          <p:cNvPr id="13" name="UTK Horiz_R">
            <a:extLst>
              <a:ext uri="{FF2B5EF4-FFF2-40B4-BE49-F238E27FC236}">
                <a16:creationId xmlns:a16="http://schemas.microsoft.com/office/drawing/2014/main" id="{0B47ABA7-E05A-4C90-9295-46B3A7CFA6B1}"/>
              </a:ext>
            </a:extLst>
          </p:cNvPr>
          <p:cNvGrpSpPr>
            <a:grpSpLocks noChangeAspect="1"/>
          </p:cNvGrpSpPr>
          <p:nvPr userDrawn="1"/>
        </p:nvGrpSpPr>
        <p:grpSpPr bwMode="auto">
          <a:xfrm>
            <a:off x="10557955" y="6320597"/>
            <a:ext cx="1404165" cy="315023"/>
            <a:chOff x="0" y="1299"/>
            <a:chExt cx="7680" cy="1723"/>
          </a:xfrm>
        </p:grpSpPr>
        <p:sp>
          <p:nvSpPr>
            <p:cNvPr id="14" name="T fill" hidden="1">
              <a:extLst>
                <a:ext uri="{FF2B5EF4-FFF2-40B4-BE49-F238E27FC236}">
                  <a16:creationId xmlns:a16="http://schemas.microsoft.com/office/drawing/2014/main" id="{DF6BEDF1-7376-408F-B988-833DDF69D551}"/>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Type">
              <a:extLst>
                <a:ext uri="{FF2B5EF4-FFF2-40B4-BE49-F238E27FC236}">
                  <a16:creationId xmlns:a16="http://schemas.microsoft.com/office/drawing/2014/main" id="{CE5EF94F-F9E5-4CB2-AEC8-6C1FAECE282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Power T">
              <a:extLst>
                <a:ext uri="{FF2B5EF4-FFF2-40B4-BE49-F238E27FC236}">
                  <a16:creationId xmlns:a16="http://schemas.microsoft.com/office/drawing/2014/main" id="{AAD58157-21BD-47AE-AAF1-B78985DB9858}"/>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Title 16">
            <a:extLst>
              <a:ext uri="{FF2B5EF4-FFF2-40B4-BE49-F238E27FC236}">
                <a16:creationId xmlns:a16="http://schemas.microsoft.com/office/drawing/2014/main" id="{0D271676-1150-4616-93E4-C506F224F9DE}"/>
              </a:ext>
            </a:extLst>
          </p:cNvPr>
          <p:cNvSpPr>
            <a:spLocks noGrp="1"/>
          </p:cNvSpPr>
          <p:nvPr>
            <p:ph type="title" hasCustomPrompt="1"/>
          </p:nvPr>
        </p:nvSpPr>
        <p:spPr/>
        <p:txBody>
          <a:bodyPr/>
          <a:lstStyle>
            <a:lvl1pPr>
              <a:defRPr/>
            </a:lvl1pPr>
          </a:lstStyle>
          <a:p>
            <a:r>
              <a:rPr lang="en-US" dirty="0"/>
              <a:t>Headline</a:t>
            </a:r>
          </a:p>
        </p:txBody>
      </p:sp>
    </p:spTree>
    <p:extLst>
      <p:ext uri="{BB962C8B-B14F-4D97-AF65-F5344CB8AC3E}">
        <p14:creationId xmlns:p14="http://schemas.microsoft.com/office/powerpoint/2010/main" val="1858123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 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EAE361-3066-43BC-86A5-54B5D9ADFFF6}"/>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8B802E8A-B4B3-40E1-97F1-85F5334D2116}"/>
              </a:ext>
            </a:extLst>
          </p:cNvPr>
          <p:cNvSpPr>
            <a:spLocks noGrp="1"/>
          </p:cNvSpPr>
          <p:nvPr>
            <p:ph type="dt" sz="half" idx="10"/>
          </p:nvPr>
        </p:nvSpPr>
        <p:spPr>
          <a:xfrm>
            <a:off x="-1221327" y="6484845"/>
            <a:ext cx="431800" cy="365125"/>
          </a:xfrm>
        </p:spPr>
        <p:txBody>
          <a:bodyPr/>
          <a:lstStyle/>
          <a:p>
            <a:fld id="{F5D49D3D-50E5-4BCB-9BD4-C48795F18A1B}" type="datetime1">
              <a:rPr lang="en-US" smtClean="0"/>
              <a:t>4/11/2025</a:t>
            </a:fld>
            <a:endParaRPr lang="en-US" dirty="0"/>
          </a:p>
        </p:txBody>
      </p:sp>
      <p:sp>
        <p:nvSpPr>
          <p:cNvPr id="4" name="Footer Placeholder 3">
            <a:extLst>
              <a:ext uri="{FF2B5EF4-FFF2-40B4-BE49-F238E27FC236}">
                <a16:creationId xmlns:a16="http://schemas.microsoft.com/office/drawing/2014/main" id="{B019E736-E6B5-457E-856E-BF5E0470158D}"/>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a:extLst>
              <a:ext uri="{FF2B5EF4-FFF2-40B4-BE49-F238E27FC236}">
                <a16:creationId xmlns:a16="http://schemas.microsoft.com/office/drawing/2014/main" id="{4513C883-52D3-4AE0-BDA5-281172C968C1}"/>
              </a:ext>
            </a:extLst>
          </p:cNvPr>
          <p:cNvSpPr>
            <a:spLocks noGrp="1"/>
          </p:cNvSpPr>
          <p:nvPr>
            <p:ph type="sldNum" sz="quarter" idx="12"/>
          </p:nvPr>
        </p:nvSpPr>
        <p:spPr/>
        <p:txBody>
          <a:bodyPr/>
          <a:lstStyle>
            <a:lvl1pPr>
              <a:defRPr>
                <a:solidFill>
                  <a:schemeClr val="bg2"/>
                </a:solidFill>
              </a:defRPr>
            </a:lvl1pPr>
          </a:lstStyle>
          <a:p>
            <a:fld id="{63954337-777C-478F-BB37-379719107E1B}" type="slidenum">
              <a:rPr lang="en-US" smtClean="0"/>
              <a:pPr/>
              <a:t>‹#›</a:t>
            </a:fld>
            <a:endParaRPr lang="en-US" dirty="0"/>
          </a:p>
        </p:txBody>
      </p:sp>
      <p:grpSp>
        <p:nvGrpSpPr>
          <p:cNvPr id="13" name="UTK Horiz_R">
            <a:extLst>
              <a:ext uri="{FF2B5EF4-FFF2-40B4-BE49-F238E27FC236}">
                <a16:creationId xmlns:a16="http://schemas.microsoft.com/office/drawing/2014/main" id="{0B47ABA7-E05A-4C90-9295-46B3A7CFA6B1}"/>
              </a:ext>
            </a:extLst>
          </p:cNvPr>
          <p:cNvGrpSpPr>
            <a:grpSpLocks noChangeAspect="1"/>
          </p:cNvGrpSpPr>
          <p:nvPr userDrawn="1"/>
        </p:nvGrpSpPr>
        <p:grpSpPr bwMode="auto">
          <a:xfrm>
            <a:off x="10557955" y="6320597"/>
            <a:ext cx="1404165" cy="315023"/>
            <a:chOff x="0" y="1299"/>
            <a:chExt cx="7680" cy="1723"/>
          </a:xfrm>
        </p:grpSpPr>
        <p:sp>
          <p:nvSpPr>
            <p:cNvPr id="14" name="T fill" hidden="1">
              <a:extLst>
                <a:ext uri="{FF2B5EF4-FFF2-40B4-BE49-F238E27FC236}">
                  <a16:creationId xmlns:a16="http://schemas.microsoft.com/office/drawing/2014/main" id="{DF6BEDF1-7376-408F-B988-833DDF69D551}"/>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Type">
              <a:extLst>
                <a:ext uri="{FF2B5EF4-FFF2-40B4-BE49-F238E27FC236}">
                  <a16:creationId xmlns:a16="http://schemas.microsoft.com/office/drawing/2014/main" id="{CE5EF94F-F9E5-4CB2-AEC8-6C1FAECE282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Power T">
              <a:extLst>
                <a:ext uri="{FF2B5EF4-FFF2-40B4-BE49-F238E27FC236}">
                  <a16:creationId xmlns:a16="http://schemas.microsoft.com/office/drawing/2014/main" id="{AAD58157-21BD-47AE-AAF1-B78985DB9858}"/>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337877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con + Call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EAE361-3066-43BC-86A5-54B5D9ADFFF6}"/>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8B802E8A-B4B3-40E1-97F1-85F5334D2116}"/>
              </a:ext>
            </a:extLst>
          </p:cNvPr>
          <p:cNvSpPr>
            <a:spLocks noGrp="1"/>
          </p:cNvSpPr>
          <p:nvPr>
            <p:ph type="dt" sz="half" idx="10"/>
          </p:nvPr>
        </p:nvSpPr>
        <p:spPr>
          <a:xfrm>
            <a:off x="-1221327" y="6484845"/>
            <a:ext cx="431800" cy="365125"/>
          </a:xfrm>
        </p:spPr>
        <p:txBody>
          <a:bodyPr/>
          <a:lstStyle/>
          <a:p>
            <a:fld id="{2F26555C-65AA-490A-946D-DDFB49675439}" type="datetime1">
              <a:rPr lang="en-US" smtClean="0"/>
              <a:t>4/11/2025</a:t>
            </a:fld>
            <a:endParaRPr lang="en-US" dirty="0"/>
          </a:p>
        </p:txBody>
      </p:sp>
      <p:sp>
        <p:nvSpPr>
          <p:cNvPr id="4" name="Footer Placeholder 3">
            <a:extLst>
              <a:ext uri="{FF2B5EF4-FFF2-40B4-BE49-F238E27FC236}">
                <a16:creationId xmlns:a16="http://schemas.microsoft.com/office/drawing/2014/main" id="{B019E736-E6B5-457E-856E-BF5E0470158D}"/>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a:extLst>
              <a:ext uri="{FF2B5EF4-FFF2-40B4-BE49-F238E27FC236}">
                <a16:creationId xmlns:a16="http://schemas.microsoft.com/office/drawing/2014/main" id="{4513C883-52D3-4AE0-BDA5-281172C968C1}"/>
              </a:ext>
            </a:extLst>
          </p:cNvPr>
          <p:cNvSpPr>
            <a:spLocks noGrp="1"/>
          </p:cNvSpPr>
          <p:nvPr>
            <p:ph type="sldNum" sz="quarter" idx="12"/>
          </p:nvPr>
        </p:nvSpPr>
        <p:spPr/>
        <p:txBody>
          <a:bodyPr/>
          <a:lstStyle>
            <a:lvl1pPr>
              <a:defRPr>
                <a:solidFill>
                  <a:schemeClr val="bg2"/>
                </a:solidFill>
              </a:defRPr>
            </a:lvl1pPr>
          </a:lstStyle>
          <a:p>
            <a:fld id="{63954337-777C-478F-BB37-379719107E1B}" type="slidenum">
              <a:rPr lang="en-US" smtClean="0"/>
              <a:pPr/>
              <a:t>‹#›</a:t>
            </a:fld>
            <a:endParaRPr lang="en-US" dirty="0"/>
          </a:p>
        </p:txBody>
      </p:sp>
      <p:grpSp>
        <p:nvGrpSpPr>
          <p:cNvPr id="13" name="UTK Horiz_R">
            <a:extLst>
              <a:ext uri="{FF2B5EF4-FFF2-40B4-BE49-F238E27FC236}">
                <a16:creationId xmlns:a16="http://schemas.microsoft.com/office/drawing/2014/main" id="{0B47ABA7-E05A-4C90-9295-46B3A7CFA6B1}"/>
              </a:ext>
            </a:extLst>
          </p:cNvPr>
          <p:cNvGrpSpPr>
            <a:grpSpLocks noChangeAspect="1"/>
          </p:cNvGrpSpPr>
          <p:nvPr userDrawn="1"/>
        </p:nvGrpSpPr>
        <p:grpSpPr bwMode="auto">
          <a:xfrm>
            <a:off x="10557955" y="6320597"/>
            <a:ext cx="1404165" cy="315023"/>
            <a:chOff x="0" y="1299"/>
            <a:chExt cx="7680" cy="1723"/>
          </a:xfrm>
        </p:grpSpPr>
        <p:sp>
          <p:nvSpPr>
            <p:cNvPr id="14" name="T fill" hidden="1">
              <a:extLst>
                <a:ext uri="{FF2B5EF4-FFF2-40B4-BE49-F238E27FC236}">
                  <a16:creationId xmlns:a16="http://schemas.microsoft.com/office/drawing/2014/main" id="{DF6BEDF1-7376-408F-B988-833DDF69D551}"/>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Type">
              <a:extLst>
                <a:ext uri="{FF2B5EF4-FFF2-40B4-BE49-F238E27FC236}">
                  <a16:creationId xmlns:a16="http://schemas.microsoft.com/office/drawing/2014/main" id="{CE5EF94F-F9E5-4CB2-AEC8-6C1FAECE282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Power T">
              <a:extLst>
                <a:ext uri="{FF2B5EF4-FFF2-40B4-BE49-F238E27FC236}">
                  <a16:creationId xmlns:a16="http://schemas.microsoft.com/office/drawing/2014/main" id="{AAD58157-21BD-47AE-AAF1-B78985DB9858}"/>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Line">
            <a:extLst>
              <a:ext uri="{FF2B5EF4-FFF2-40B4-BE49-F238E27FC236}">
                <a16:creationId xmlns:a16="http://schemas.microsoft.com/office/drawing/2014/main" id="{5359D3CD-F6D3-A1ED-DD12-B455553E8C25}"/>
              </a:ext>
            </a:extLst>
          </p:cNvPr>
          <p:cNvSpPr/>
          <p:nvPr userDrawn="1"/>
        </p:nvSpPr>
        <p:spPr>
          <a:xfrm flipV="1">
            <a:off x="3754966" y="1777767"/>
            <a:ext cx="0" cy="2640763"/>
          </a:xfrm>
          <a:prstGeom prst="line">
            <a:avLst/>
          </a:prstGeom>
          <a:ln w="25400">
            <a:solidFill>
              <a:schemeClr val="accent1"/>
            </a:solidFill>
            <a:miter lim="400000"/>
          </a:ln>
        </p:spPr>
        <p:txBody>
          <a:bodyPr lIns="25400" tIns="25400" rIns="25400" bIns="25400" anchor="ctr"/>
          <a:lstStyle/>
          <a:p>
            <a:pPr algn="ctr" defTabSz="412750" hangingPunct="0">
              <a:defRPr sz="3200">
                <a:solidFill>
                  <a:srgbClr val="000000"/>
                </a:solidFill>
                <a:latin typeface="FreightSansLFPro Light"/>
                <a:ea typeface="FreightSansLFPro Light"/>
                <a:cs typeface="FreightSansLFPro Light"/>
                <a:sym typeface="FreightSansLFPro Light"/>
              </a:defRPr>
            </a:pPr>
            <a:endParaRPr sz="1600" kern="0" dirty="0">
              <a:solidFill>
                <a:srgbClr val="000000"/>
              </a:solidFill>
              <a:latin typeface="+mj-lt"/>
              <a:sym typeface="FreightSansLFPro Light"/>
            </a:endParaRPr>
          </a:p>
        </p:txBody>
      </p:sp>
      <p:sp>
        <p:nvSpPr>
          <p:cNvPr id="12" name="Text Placeholder 11">
            <a:extLst>
              <a:ext uri="{FF2B5EF4-FFF2-40B4-BE49-F238E27FC236}">
                <a16:creationId xmlns:a16="http://schemas.microsoft.com/office/drawing/2014/main" id="{BB211219-04F1-11DD-D180-789F379CE799}"/>
              </a:ext>
            </a:extLst>
          </p:cNvPr>
          <p:cNvSpPr>
            <a:spLocks noGrp="1"/>
          </p:cNvSpPr>
          <p:nvPr>
            <p:ph type="body" sz="quarter" idx="13" hasCustomPrompt="1"/>
          </p:nvPr>
        </p:nvSpPr>
        <p:spPr>
          <a:xfrm>
            <a:off x="4255623" y="2288927"/>
            <a:ext cx="6117016" cy="1611094"/>
          </a:xfrm>
        </p:spPr>
        <p:txBody>
          <a:bodyPr anchor="ctr" anchorCtr="0">
            <a:noAutofit/>
          </a:bodyPr>
          <a:lstStyle>
            <a:lvl1pPr marL="0" indent="0">
              <a:buNone/>
              <a:defRPr sz="3200"/>
            </a:lvl1pPr>
          </a:lstStyle>
          <a:p>
            <a:pPr marL="0" marR="0" lvl="0" indent="0" algn="l" defTabSz="914400" rtl="0" eaLnBrk="1" fontAlgn="auto" latinLnBrk="0" hangingPunct="1">
              <a:lnSpc>
                <a:spcPct val="90000"/>
              </a:lnSpc>
              <a:spcBef>
                <a:spcPts val="1000"/>
              </a:spcBef>
              <a:spcAft>
                <a:spcPts val="0"/>
              </a:spcAft>
              <a:buClr>
                <a:schemeClr val="tx1">
                  <a:lumMod val="60000"/>
                  <a:lumOff val="40000"/>
                </a:schemeClr>
              </a:buClr>
              <a:buSzTx/>
              <a:buFont typeface="Arial" panose="020B0604020202020204" pitchFamily="34" charset="0"/>
              <a:buNone/>
              <a:tabLst/>
              <a:defRPr/>
            </a:pPr>
            <a:r>
              <a:rPr lang="en-US" sz="2800" dirty="0"/>
              <a:t>Lorem ipsum dolor sit </a:t>
            </a:r>
            <a:r>
              <a:rPr lang="en-US" sz="2800" dirty="0" err="1"/>
              <a:t>amet</a:t>
            </a:r>
            <a:r>
              <a:rPr lang="en-US" sz="2800" dirty="0"/>
              <a:t>, </a:t>
            </a:r>
            <a:r>
              <a:rPr lang="en-US" sz="2800" dirty="0" err="1"/>
              <a:t>consectetur</a:t>
            </a:r>
            <a:r>
              <a:rPr lang="en-US" sz="2800" dirty="0"/>
              <a:t> </a:t>
            </a:r>
            <a:r>
              <a:rPr lang="en-US" sz="2800" dirty="0" err="1"/>
              <a:t>adipiscing</a:t>
            </a:r>
            <a:r>
              <a:rPr lang="en-US" sz="2800" dirty="0"/>
              <a:t> </a:t>
            </a:r>
            <a:r>
              <a:rPr lang="en-US" sz="2800" dirty="0" err="1"/>
              <a:t>elit</a:t>
            </a:r>
            <a:r>
              <a:rPr lang="en-US" sz="2800" dirty="0"/>
              <a:t>. </a:t>
            </a:r>
          </a:p>
        </p:txBody>
      </p:sp>
      <p:pic>
        <p:nvPicPr>
          <p:cNvPr id="7" name="Picture 6">
            <a:extLst>
              <a:ext uri="{FF2B5EF4-FFF2-40B4-BE49-F238E27FC236}">
                <a16:creationId xmlns:a16="http://schemas.microsoft.com/office/drawing/2014/main" id="{E94DDF29-6528-7E73-C856-0D17E31E17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56950" y="2331667"/>
            <a:ext cx="1525614" cy="1525614"/>
          </a:xfrm>
          <a:prstGeom prst="rect">
            <a:avLst/>
          </a:prstGeom>
        </p:spPr>
      </p:pic>
    </p:spTree>
    <p:extLst>
      <p:ext uri="{BB962C8B-B14F-4D97-AF65-F5344CB8AC3E}">
        <p14:creationId xmlns:p14="http://schemas.microsoft.com/office/powerpoint/2010/main" val="1756943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ver_R">
    <p:spTree>
      <p:nvGrpSpPr>
        <p:cNvPr id="1" name=""/>
        <p:cNvGrpSpPr/>
        <p:nvPr/>
      </p:nvGrpSpPr>
      <p:grpSpPr>
        <a:xfrm>
          <a:off x="0" y="0"/>
          <a:ext cx="0" cy="0"/>
          <a:chOff x="0" y="0"/>
          <a:chExt cx="0" cy="0"/>
        </a:xfrm>
      </p:grpSpPr>
      <p:sp>
        <p:nvSpPr>
          <p:cNvPr id="9" name="Picture Placeholder 14">
            <a:extLst>
              <a:ext uri="{FF2B5EF4-FFF2-40B4-BE49-F238E27FC236}">
                <a16:creationId xmlns:a16="http://schemas.microsoft.com/office/drawing/2014/main" id="{E1108932-1706-4ECC-BACC-F6F9FA86ECAA}"/>
              </a:ext>
            </a:extLst>
          </p:cNvPr>
          <p:cNvSpPr>
            <a:spLocks noGrp="1"/>
          </p:cNvSpPr>
          <p:nvPr>
            <p:ph type="pic" sz="quarter" idx="13" hasCustomPrompt="1"/>
          </p:nvPr>
        </p:nvSpPr>
        <p:spPr>
          <a:xfrm>
            <a:off x="0" y="0"/>
            <a:ext cx="12192000" cy="6858000"/>
          </a:xfrm>
          <a:solidFill>
            <a:schemeClr val="bg2">
              <a:lumMod val="75000"/>
            </a:schemeClr>
          </a:solidFill>
        </p:spPr>
        <p:txBody>
          <a:bodyPr lIns="274320" anchor="ctr"/>
          <a:lstStyle>
            <a:lvl1pPr marL="0" indent="0" algn="l">
              <a:buNone/>
              <a:defRPr>
                <a:solidFill>
                  <a:srgbClr val="58595B"/>
                </a:solidFill>
              </a:defRPr>
            </a:lvl1pPr>
          </a:lstStyle>
          <a:p>
            <a:r>
              <a:rPr lang="en-US" dirty="0"/>
              <a:t>Click icon to add photo</a:t>
            </a:r>
          </a:p>
        </p:txBody>
      </p:sp>
      <p:sp>
        <p:nvSpPr>
          <p:cNvPr id="2" name="Title 1">
            <a:extLst>
              <a:ext uri="{FF2B5EF4-FFF2-40B4-BE49-F238E27FC236}">
                <a16:creationId xmlns:a16="http://schemas.microsoft.com/office/drawing/2014/main" id="{AB48A628-CAE9-41C5-AD1A-ED470A6CC560}"/>
              </a:ext>
            </a:extLst>
          </p:cNvPr>
          <p:cNvSpPr>
            <a:spLocks noGrp="1"/>
          </p:cNvSpPr>
          <p:nvPr>
            <p:ph type="title" hasCustomPrompt="1"/>
          </p:nvPr>
        </p:nvSpPr>
        <p:spPr>
          <a:xfrm>
            <a:off x="6590530" y="365125"/>
            <a:ext cx="4602480" cy="3281045"/>
          </a:xfrm>
        </p:spPr>
        <p:txBody>
          <a:bodyPr anchor="ctr"/>
          <a:lstStyle>
            <a:lvl1pPr algn="ctr">
              <a:defRPr/>
            </a:lvl1pPr>
          </a:lstStyle>
          <a:p>
            <a:r>
              <a:rPr lang="en-US" dirty="0"/>
              <a:t>Custom Photo Cover Page</a:t>
            </a:r>
          </a:p>
        </p:txBody>
      </p:sp>
    </p:spTree>
    <p:extLst>
      <p:ext uri="{BB962C8B-B14F-4D97-AF65-F5344CB8AC3E}">
        <p14:creationId xmlns:p14="http://schemas.microsoft.com/office/powerpoint/2010/main" val="1626585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cons + Takeaway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EAE361-3066-43BC-86A5-54B5D9ADFFF6}"/>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8B802E8A-B4B3-40E1-97F1-85F5334D2116}"/>
              </a:ext>
            </a:extLst>
          </p:cNvPr>
          <p:cNvSpPr>
            <a:spLocks noGrp="1"/>
          </p:cNvSpPr>
          <p:nvPr>
            <p:ph type="dt" sz="half" idx="10"/>
          </p:nvPr>
        </p:nvSpPr>
        <p:spPr>
          <a:xfrm>
            <a:off x="-1373145" y="6619165"/>
            <a:ext cx="431800" cy="365125"/>
          </a:xfrm>
        </p:spPr>
        <p:txBody>
          <a:bodyPr/>
          <a:lstStyle/>
          <a:p>
            <a:fld id="{2B15A5D3-F1EB-46E9-9714-912564652E98}" type="datetime1">
              <a:rPr lang="en-US" smtClean="0"/>
              <a:t>4/11/2025</a:t>
            </a:fld>
            <a:endParaRPr lang="en-US" dirty="0"/>
          </a:p>
        </p:txBody>
      </p:sp>
      <p:sp>
        <p:nvSpPr>
          <p:cNvPr id="4" name="Footer Placeholder 3">
            <a:extLst>
              <a:ext uri="{FF2B5EF4-FFF2-40B4-BE49-F238E27FC236}">
                <a16:creationId xmlns:a16="http://schemas.microsoft.com/office/drawing/2014/main" id="{B019E736-E6B5-457E-856E-BF5E0470158D}"/>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a:extLst>
              <a:ext uri="{FF2B5EF4-FFF2-40B4-BE49-F238E27FC236}">
                <a16:creationId xmlns:a16="http://schemas.microsoft.com/office/drawing/2014/main" id="{4513C883-52D3-4AE0-BDA5-281172C968C1}"/>
              </a:ext>
            </a:extLst>
          </p:cNvPr>
          <p:cNvSpPr>
            <a:spLocks noGrp="1"/>
          </p:cNvSpPr>
          <p:nvPr>
            <p:ph type="sldNum" sz="quarter" idx="12"/>
          </p:nvPr>
        </p:nvSpPr>
        <p:spPr/>
        <p:txBody>
          <a:bodyPr/>
          <a:lstStyle>
            <a:lvl1pPr>
              <a:defRPr>
                <a:solidFill>
                  <a:schemeClr val="bg2"/>
                </a:solidFill>
              </a:defRPr>
            </a:lvl1pPr>
          </a:lstStyle>
          <a:p>
            <a:fld id="{63954337-777C-478F-BB37-379719107E1B}" type="slidenum">
              <a:rPr lang="en-US" smtClean="0"/>
              <a:pPr/>
              <a:t>‹#›</a:t>
            </a:fld>
            <a:endParaRPr lang="en-US" dirty="0"/>
          </a:p>
        </p:txBody>
      </p:sp>
      <p:grpSp>
        <p:nvGrpSpPr>
          <p:cNvPr id="13" name="UTK Horiz_R">
            <a:extLst>
              <a:ext uri="{FF2B5EF4-FFF2-40B4-BE49-F238E27FC236}">
                <a16:creationId xmlns:a16="http://schemas.microsoft.com/office/drawing/2014/main" id="{0B47ABA7-E05A-4C90-9295-46B3A7CFA6B1}"/>
              </a:ext>
            </a:extLst>
          </p:cNvPr>
          <p:cNvGrpSpPr>
            <a:grpSpLocks noChangeAspect="1"/>
          </p:cNvGrpSpPr>
          <p:nvPr userDrawn="1"/>
        </p:nvGrpSpPr>
        <p:grpSpPr bwMode="auto">
          <a:xfrm>
            <a:off x="10557955" y="6320597"/>
            <a:ext cx="1404165" cy="315023"/>
            <a:chOff x="0" y="1299"/>
            <a:chExt cx="7680" cy="1723"/>
          </a:xfrm>
        </p:grpSpPr>
        <p:sp>
          <p:nvSpPr>
            <p:cNvPr id="14" name="T fill" hidden="1">
              <a:extLst>
                <a:ext uri="{FF2B5EF4-FFF2-40B4-BE49-F238E27FC236}">
                  <a16:creationId xmlns:a16="http://schemas.microsoft.com/office/drawing/2014/main" id="{DF6BEDF1-7376-408F-B988-833DDF69D551}"/>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Type">
              <a:extLst>
                <a:ext uri="{FF2B5EF4-FFF2-40B4-BE49-F238E27FC236}">
                  <a16:creationId xmlns:a16="http://schemas.microsoft.com/office/drawing/2014/main" id="{CE5EF94F-F9E5-4CB2-AEC8-6C1FAECE282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Power T">
              <a:extLst>
                <a:ext uri="{FF2B5EF4-FFF2-40B4-BE49-F238E27FC236}">
                  <a16:creationId xmlns:a16="http://schemas.microsoft.com/office/drawing/2014/main" id="{AAD58157-21BD-47AE-AAF1-B78985DB9858}"/>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3" name="Text Placeholder 22">
            <a:extLst>
              <a:ext uri="{FF2B5EF4-FFF2-40B4-BE49-F238E27FC236}">
                <a16:creationId xmlns:a16="http://schemas.microsoft.com/office/drawing/2014/main" id="{E63DE947-20C7-07B3-B599-59DDA74DC291}"/>
              </a:ext>
            </a:extLst>
          </p:cNvPr>
          <p:cNvSpPr>
            <a:spLocks noGrp="1"/>
          </p:cNvSpPr>
          <p:nvPr>
            <p:ph type="body" sz="quarter" idx="13" hasCustomPrompt="1"/>
          </p:nvPr>
        </p:nvSpPr>
        <p:spPr>
          <a:xfrm>
            <a:off x="1099053" y="3573152"/>
            <a:ext cx="2434693" cy="351312"/>
          </a:xfrm>
        </p:spPr>
        <p:txBody>
          <a:bodyPr>
            <a:noAutofit/>
          </a:bodyPr>
          <a:lstStyle>
            <a:lvl1pPr marL="0" indent="0">
              <a:buNone/>
              <a:defRPr sz="2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4B4B4B"/>
                </a:solidFill>
                <a:effectLst/>
                <a:uLnTx/>
                <a:uFillTx/>
                <a:latin typeface="Arial Nova"/>
                <a:ea typeface="+mn-ea"/>
                <a:cs typeface="+mn-cs"/>
              </a:rPr>
              <a:t>Lorem Ipsum</a:t>
            </a:r>
            <a:endParaRPr kumimoji="0" lang="en-US" sz="2000" b="1" i="0" u="none" strike="noStrike" kern="1200" cap="none" spc="0" normalizeH="0" baseline="0" noProof="0" dirty="0">
              <a:ln>
                <a:noFill/>
              </a:ln>
              <a:solidFill>
                <a:srgbClr val="4B4B4B"/>
              </a:solidFill>
              <a:effectLst/>
              <a:uLnTx/>
              <a:uFillTx/>
              <a:latin typeface="Arial Nova"/>
              <a:ea typeface="+mn-ea"/>
              <a:cs typeface="+mn-cs"/>
            </a:endParaRPr>
          </a:p>
        </p:txBody>
      </p:sp>
      <p:sp>
        <p:nvSpPr>
          <p:cNvPr id="26" name="Text Placeholder 25">
            <a:extLst>
              <a:ext uri="{FF2B5EF4-FFF2-40B4-BE49-F238E27FC236}">
                <a16:creationId xmlns:a16="http://schemas.microsoft.com/office/drawing/2014/main" id="{F6E233D9-133D-B2B7-3899-B9EE86608532}"/>
              </a:ext>
            </a:extLst>
          </p:cNvPr>
          <p:cNvSpPr>
            <a:spLocks noGrp="1"/>
          </p:cNvSpPr>
          <p:nvPr>
            <p:ph type="body" sz="quarter" idx="14" hasCustomPrompt="1"/>
          </p:nvPr>
        </p:nvSpPr>
        <p:spPr>
          <a:xfrm>
            <a:off x="661430" y="4092762"/>
            <a:ext cx="3309938" cy="646113"/>
          </a:xfrm>
        </p:spPr>
        <p:txBody>
          <a:bodyPr>
            <a:noAutofit/>
          </a:bodyPr>
          <a:lstStyle>
            <a:lvl1pPr marL="0" indent="0" algn="ctr">
              <a:buNone/>
              <a:defRPr sz="1800"/>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Lorem ipsum dolor sit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amet</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consectetur</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adipiscing</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elit</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a:t>
            </a:r>
          </a:p>
        </p:txBody>
      </p:sp>
      <p:sp>
        <p:nvSpPr>
          <p:cNvPr id="27" name="Text Placeholder 22">
            <a:extLst>
              <a:ext uri="{FF2B5EF4-FFF2-40B4-BE49-F238E27FC236}">
                <a16:creationId xmlns:a16="http://schemas.microsoft.com/office/drawing/2014/main" id="{0E2C6F58-210F-E81A-3B76-7A08941418E2}"/>
              </a:ext>
            </a:extLst>
          </p:cNvPr>
          <p:cNvSpPr>
            <a:spLocks noGrp="1"/>
          </p:cNvSpPr>
          <p:nvPr>
            <p:ph type="body" sz="quarter" idx="15" hasCustomPrompt="1"/>
          </p:nvPr>
        </p:nvSpPr>
        <p:spPr>
          <a:xfrm>
            <a:off x="4878654" y="3573152"/>
            <a:ext cx="2434693" cy="351312"/>
          </a:xfrm>
        </p:spPr>
        <p:txBody>
          <a:bodyPr>
            <a:noAutofit/>
          </a:bodyPr>
          <a:lstStyle>
            <a:lvl1pPr marL="0" indent="0">
              <a:buNone/>
              <a:defRPr sz="2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4B4B4B"/>
                </a:solidFill>
                <a:effectLst/>
                <a:uLnTx/>
                <a:uFillTx/>
                <a:latin typeface="Arial Nova"/>
                <a:ea typeface="+mn-ea"/>
                <a:cs typeface="+mn-cs"/>
              </a:rPr>
              <a:t>Lorem Ipsum</a:t>
            </a:r>
            <a:endParaRPr kumimoji="0" lang="en-US" sz="2000" b="1" i="0" u="none" strike="noStrike" kern="1200" cap="none" spc="0" normalizeH="0" baseline="0" noProof="0" dirty="0">
              <a:ln>
                <a:noFill/>
              </a:ln>
              <a:solidFill>
                <a:srgbClr val="4B4B4B"/>
              </a:solidFill>
              <a:effectLst/>
              <a:uLnTx/>
              <a:uFillTx/>
              <a:latin typeface="Arial Nova"/>
              <a:ea typeface="+mn-ea"/>
              <a:cs typeface="+mn-cs"/>
            </a:endParaRPr>
          </a:p>
        </p:txBody>
      </p:sp>
      <p:sp>
        <p:nvSpPr>
          <p:cNvPr id="28" name="Text Placeholder 25">
            <a:extLst>
              <a:ext uri="{FF2B5EF4-FFF2-40B4-BE49-F238E27FC236}">
                <a16:creationId xmlns:a16="http://schemas.microsoft.com/office/drawing/2014/main" id="{BBE5A13D-0E36-803E-CAFB-43650547FF2D}"/>
              </a:ext>
            </a:extLst>
          </p:cNvPr>
          <p:cNvSpPr>
            <a:spLocks noGrp="1"/>
          </p:cNvSpPr>
          <p:nvPr>
            <p:ph type="body" sz="quarter" idx="16" hasCustomPrompt="1"/>
          </p:nvPr>
        </p:nvSpPr>
        <p:spPr>
          <a:xfrm>
            <a:off x="4441031" y="4092762"/>
            <a:ext cx="3309938" cy="646113"/>
          </a:xfrm>
        </p:spPr>
        <p:txBody>
          <a:bodyPr>
            <a:noAutofit/>
          </a:bodyPr>
          <a:lstStyle>
            <a:lvl1pPr marL="0" indent="0" algn="ctr">
              <a:buNone/>
              <a:defRPr sz="1800"/>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Lorem ipsum dolor sit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amet</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consectetur</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adipiscing</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elit</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a:t>
            </a:r>
          </a:p>
        </p:txBody>
      </p:sp>
      <p:sp>
        <p:nvSpPr>
          <p:cNvPr id="29" name="Text Placeholder 22">
            <a:extLst>
              <a:ext uri="{FF2B5EF4-FFF2-40B4-BE49-F238E27FC236}">
                <a16:creationId xmlns:a16="http://schemas.microsoft.com/office/drawing/2014/main" id="{809AC7D3-F5F5-8B08-E0AC-6A0E02AAC811}"/>
              </a:ext>
            </a:extLst>
          </p:cNvPr>
          <p:cNvSpPr>
            <a:spLocks noGrp="1"/>
          </p:cNvSpPr>
          <p:nvPr>
            <p:ph type="body" sz="quarter" idx="17" hasCustomPrompt="1"/>
          </p:nvPr>
        </p:nvSpPr>
        <p:spPr>
          <a:xfrm>
            <a:off x="8658255" y="3573152"/>
            <a:ext cx="2434693" cy="351312"/>
          </a:xfrm>
        </p:spPr>
        <p:txBody>
          <a:bodyPr>
            <a:noAutofit/>
          </a:bodyPr>
          <a:lstStyle>
            <a:lvl1pPr marL="0" indent="0">
              <a:buNone/>
              <a:defRPr sz="2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4B4B4B"/>
                </a:solidFill>
                <a:effectLst/>
                <a:uLnTx/>
                <a:uFillTx/>
                <a:latin typeface="Arial Nova"/>
                <a:ea typeface="+mn-ea"/>
                <a:cs typeface="+mn-cs"/>
              </a:rPr>
              <a:t>Lorem Ipsum</a:t>
            </a:r>
            <a:endParaRPr kumimoji="0" lang="en-US" sz="2000" b="1" i="0" u="none" strike="noStrike" kern="1200" cap="none" spc="0" normalizeH="0" baseline="0" noProof="0" dirty="0">
              <a:ln>
                <a:noFill/>
              </a:ln>
              <a:solidFill>
                <a:srgbClr val="4B4B4B"/>
              </a:solidFill>
              <a:effectLst/>
              <a:uLnTx/>
              <a:uFillTx/>
              <a:latin typeface="Arial Nova"/>
              <a:ea typeface="+mn-ea"/>
              <a:cs typeface="+mn-cs"/>
            </a:endParaRPr>
          </a:p>
        </p:txBody>
      </p:sp>
      <p:sp>
        <p:nvSpPr>
          <p:cNvPr id="30" name="Text Placeholder 25">
            <a:extLst>
              <a:ext uri="{FF2B5EF4-FFF2-40B4-BE49-F238E27FC236}">
                <a16:creationId xmlns:a16="http://schemas.microsoft.com/office/drawing/2014/main" id="{459300A1-6BFF-7356-68A3-400B15A2D59E}"/>
              </a:ext>
            </a:extLst>
          </p:cNvPr>
          <p:cNvSpPr>
            <a:spLocks noGrp="1"/>
          </p:cNvSpPr>
          <p:nvPr>
            <p:ph type="body" sz="quarter" idx="18" hasCustomPrompt="1"/>
          </p:nvPr>
        </p:nvSpPr>
        <p:spPr>
          <a:xfrm>
            <a:off x="8220632" y="4092762"/>
            <a:ext cx="3309938" cy="646113"/>
          </a:xfrm>
        </p:spPr>
        <p:txBody>
          <a:bodyPr>
            <a:noAutofit/>
          </a:bodyPr>
          <a:lstStyle>
            <a:lvl1pPr marL="0" indent="0" algn="ctr">
              <a:buNone/>
              <a:defRPr sz="1800"/>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Lorem ipsum dolor sit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amet</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consectetur</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adipiscing</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elit</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a:t>
            </a:r>
          </a:p>
        </p:txBody>
      </p:sp>
      <p:pic>
        <p:nvPicPr>
          <p:cNvPr id="9" name="Picture 8">
            <a:extLst>
              <a:ext uri="{FF2B5EF4-FFF2-40B4-BE49-F238E27FC236}">
                <a16:creationId xmlns:a16="http://schemas.microsoft.com/office/drawing/2014/main" id="{678A1CF4-B072-60A6-0C0E-67569DF00B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53592" y="1957141"/>
            <a:ext cx="1525614" cy="1525614"/>
          </a:xfrm>
          <a:prstGeom prst="rect">
            <a:avLst/>
          </a:prstGeom>
        </p:spPr>
      </p:pic>
      <p:pic>
        <p:nvPicPr>
          <p:cNvPr id="10" name="Picture 9">
            <a:extLst>
              <a:ext uri="{FF2B5EF4-FFF2-40B4-BE49-F238E27FC236}">
                <a16:creationId xmlns:a16="http://schemas.microsoft.com/office/drawing/2014/main" id="{86AA2D79-C463-9E5B-F63E-D2E3D4C7A14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33193" y="1957141"/>
            <a:ext cx="1525614" cy="1525614"/>
          </a:xfrm>
          <a:prstGeom prst="rect">
            <a:avLst/>
          </a:prstGeom>
        </p:spPr>
      </p:pic>
      <p:pic>
        <p:nvPicPr>
          <p:cNvPr id="11" name="Picture 10">
            <a:extLst>
              <a:ext uri="{FF2B5EF4-FFF2-40B4-BE49-F238E27FC236}">
                <a16:creationId xmlns:a16="http://schemas.microsoft.com/office/drawing/2014/main" id="{997EF300-98A1-5149-EF07-273AD0F9173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12794" y="1957141"/>
            <a:ext cx="1525614" cy="1525614"/>
          </a:xfrm>
          <a:prstGeom prst="rect">
            <a:avLst/>
          </a:prstGeom>
        </p:spPr>
      </p:pic>
    </p:spTree>
    <p:extLst>
      <p:ext uri="{BB962C8B-B14F-4D97-AF65-F5344CB8AC3E}">
        <p14:creationId xmlns:p14="http://schemas.microsoft.com/office/powerpoint/2010/main" val="4136637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A79913-CD4A-4DB3-A3C6-FE1D03C98ABD}"/>
              </a:ext>
            </a:extLst>
          </p:cNvPr>
          <p:cNvSpPr>
            <a:spLocks noGrp="1"/>
          </p:cNvSpPr>
          <p:nvPr>
            <p:ph type="dt" sz="half" idx="10"/>
          </p:nvPr>
        </p:nvSpPr>
        <p:spPr>
          <a:xfrm>
            <a:off x="-1221327" y="6484845"/>
            <a:ext cx="431800" cy="365125"/>
          </a:xfrm>
        </p:spPr>
        <p:txBody>
          <a:bodyPr/>
          <a:lstStyle/>
          <a:p>
            <a:fld id="{0B6D62BD-620C-40EC-A052-9A28985D471E}" type="datetime1">
              <a:rPr lang="en-US" smtClean="0"/>
              <a:t>4/11/2025</a:t>
            </a:fld>
            <a:endParaRPr lang="en-US" dirty="0"/>
          </a:p>
        </p:txBody>
      </p:sp>
      <p:sp>
        <p:nvSpPr>
          <p:cNvPr id="3" name="Footer Placeholder 2">
            <a:extLst>
              <a:ext uri="{FF2B5EF4-FFF2-40B4-BE49-F238E27FC236}">
                <a16:creationId xmlns:a16="http://schemas.microsoft.com/office/drawing/2014/main" id="{1FAC74F1-443C-4038-A516-48064F801EE9}"/>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4" name="Slide Number Placeholder 3">
            <a:extLst>
              <a:ext uri="{FF2B5EF4-FFF2-40B4-BE49-F238E27FC236}">
                <a16:creationId xmlns:a16="http://schemas.microsoft.com/office/drawing/2014/main" id="{C1EEFF89-71B9-4B44-BF45-E5CEADE26464}"/>
              </a:ext>
            </a:extLst>
          </p:cNvPr>
          <p:cNvSpPr>
            <a:spLocks noGrp="1"/>
          </p:cNvSpPr>
          <p:nvPr>
            <p:ph type="sldNum" sz="quarter" idx="12"/>
          </p:nvPr>
        </p:nvSpPr>
        <p:spPr>
          <a:xfrm>
            <a:off x="11760200" y="6356350"/>
            <a:ext cx="431800" cy="273050"/>
          </a:xfrm>
          <a:solidFill>
            <a:srgbClr val="FF8200"/>
          </a:solidFill>
        </p:spPr>
        <p:txBody>
          <a:bodyPr anchor="ctr"/>
          <a:lstStyle>
            <a:lvl1pPr>
              <a:defRPr sz="1400" b="1">
                <a:solidFill>
                  <a:srgbClr val="FFFFFF"/>
                </a:solidFill>
              </a:defRPr>
            </a:lvl1pPr>
          </a:lstStyle>
          <a:p>
            <a:pPr algn="ctr"/>
            <a:fld id="{63954337-777C-478F-BB37-379719107E1B}" type="slidenum">
              <a:rPr lang="en-US" smtClean="0"/>
              <a:pPr algn="ctr"/>
              <a:t>‹#›</a:t>
            </a:fld>
            <a:endParaRPr lang="en-US" dirty="0"/>
          </a:p>
        </p:txBody>
      </p:sp>
    </p:spTree>
    <p:extLst>
      <p:ext uri="{BB962C8B-B14F-4D97-AF65-F5344CB8AC3E}">
        <p14:creationId xmlns:p14="http://schemas.microsoft.com/office/powerpoint/2010/main" val="3566454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o not use  ">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77E977-AC2A-40FD-B6F6-156C9ACDB4A3}"/>
              </a:ext>
            </a:extLst>
          </p:cNvPr>
          <p:cNvSpPr txBox="1"/>
          <p:nvPr userDrawn="1"/>
        </p:nvSpPr>
        <p:spPr>
          <a:xfrm>
            <a:off x="228600" y="1459230"/>
            <a:ext cx="11734800" cy="3939540"/>
          </a:xfrm>
          <a:prstGeom prst="rect">
            <a:avLst/>
          </a:prstGeom>
          <a:noFill/>
        </p:spPr>
        <p:txBody>
          <a:bodyPr wrap="square" rtlCol="0">
            <a:spAutoFit/>
          </a:bodyPr>
          <a:lstStyle/>
          <a:p>
            <a:pPr marL="0" algn="ctr" defTabSz="914400" rtl="0" eaLnBrk="1" latinLnBrk="0" hangingPunct="1"/>
            <a:r>
              <a:rPr lang="en-US" sz="12500" kern="1200" dirty="0">
                <a:solidFill>
                  <a:schemeClr val="tx1"/>
                </a:solidFill>
                <a:latin typeface="+mn-lt"/>
                <a:ea typeface="+mn-ea"/>
                <a:cs typeface="+mn-cs"/>
              </a:rPr>
              <a:t>Photo</a:t>
            </a:r>
            <a:br>
              <a:rPr lang="en-US" sz="12500" kern="1200" dirty="0">
                <a:solidFill>
                  <a:schemeClr val="tx1"/>
                </a:solidFill>
                <a:latin typeface="+mn-lt"/>
                <a:ea typeface="+mn-ea"/>
                <a:cs typeface="+mn-cs"/>
              </a:rPr>
            </a:br>
            <a:r>
              <a:rPr lang="en-US" sz="12500" kern="1200" dirty="0">
                <a:solidFill>
                  <a:schemeClr val="tx1"/>
                </a:solidFill>
                <a:latin typeface="+mn-lt"/>
                <a:ea typeface="+mn-ea"/>
                <a:cs typeface="+mn-cs"/>
              </a:rPr>
              <a:t>Grids</a:t>
            </a:r>
          </a:p>
        </p:txBody>
      </p:sp>
    </p:spTree>
    <p:extLst>
      <p:ext uri="{BB962C8B-B14F-4D97-AF65-F5344CB8AC3E}">
        <p14:creationId xmlns:p14="http://schemas.microsoft.com/office/powerpoint/2010/main" val="3253299049"/>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Full Screen Photo">
    <p:bg>
      <p:bgPr>
        <a:solidFill>
          <a:srgbClr val="FFFFFF"/>
        </a:solidFill>
        <a:effectLst/>
      </p:bgPr>
    </p:bg>
    <p:spTree>
      <p:nvGrpSpPr>
        <p:cNvPr id="1" name=""/>
        <p:cNvGrpSpPr/>
        <p:nvPr/>
      </p:nvGrpSpPr>
      <p:grpSpPr>
        <a:xfrm>
          <a:off x="0" y="0"/>
          <a:ext cx="0" cy="0"/>
          <a:chOff x="0" y="0"/>
          <a:chExt cx="0" cy="0"/>
        </a:xfrm>
      </p:grpSpPr>
      <p:sp>
        <p:nvSpPr>
          <p:cNvPr id="3" name="Picture Placeholder"/>
          <p:cNvSpPr>
            <a:spLocks noGrp="1"/>
          </p:cNvSpPr>
          <p:nvPr>
            <p:ph type="pic" sz="quarter" idx="10"/>
          </p:nvPr>
        </p:nvSpPr>
        <p:spPr>
          <a:xfrm>
            <a:off x="-3048" y="0"/>
            <a:ext cx="12198096" cy="6858000"/>
          </a:xfrm>
          <a:solidFill>
            <a:srgbClr val="DCDCDC">
              <a:alpha val="49804"/>
            </a:srgbClr>
          </a:solidFill>
          <a:ln w="28575">
            <a:noFill/>
          </a:ln>
        </p:spPr>
        <p:txBody>
          <a:bodyPr vert="horz" lIns="0" tIns="0" rIns="0" bIns="0" rtlCol="0" anchor="ctr">
            <a:normAutofit/>
          </a:bodyPr>
          <a:lstStyle>
            <a:lvl1pPr marL="0" indent="0" algn="ctr">
              <a:buNone/>
              <a:defRPr lang="en-US" sz="2800" dirty="0"/>
            </a:lvl1pPr>
          </a:lstStyle>
          <a:p>
            <a:pPr marL="228600" lvl="0" indent="-228600" algn="ctr"/>
            <a:r>
              <a:rPr lang="en-US" dirty="0"/>
              <a:t>Click icon to add picture</a:t>
            </a:r>
          </a:p>
        </p:txBody>
      </p:sp>
    </p:spTree>
    <p:extLst>
      <p:ext uri="{BB962C8B-B14F-4D97-AF65-F5344CB8AC3E}">
        <p14:creationId xmlns:p14="http://schemas.microsoft.com/office/powerpoint/2010/main" val="2438383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2-up">
    <p:bg>
      <p:bgPr>
        <a:solidFill>
          <a:schemeClr val="bg1"/>
        </a:solidFill>
        <a:effectLst/>
      </p:bgPr>
    </p:bg>
    <p:spTree>
      <p:nvGrpSpPr>
        <p:cNvPr id="1" name=""/>
        <p:cNvGrpSpPr/>
        <p:nvPr/>
      </p:nvGrpSpPr>
      <p:grpSpPr>
        <a:xfrm>
          <a:off x="0" y="0"/>
          <a:ext cx="0" cy="0"/>
          <a:chOff x="0" y="0"/>
          <a:chExt cx="0" cy="0"/>
        </a:xfrm>
      </p:grpSpPr>
      <p:sp>
        <p:nvSpPr>
          <p:cNvPr id="23" name="Picture Placeholder 2"/>
          <p:cNvSpPr>
            <a:spLocks noGrp="1"/>
          </p:cNvSpPr>
          <p:nvPr>
            <p:ph type="pic" idx="22"/>
          </p:nvPr>
        </p:nvSpPr>
        <p:spPr bwMode="gray">
          <a:xfrm>
            <a:off x="6156960" y="0"/>
            <a:ext cx="6035040" cy="6858000"/>
          </a:xfrm>
          <a:solidFill>
            <a:srgbClr val="DCDCDC">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6035040" cy="6858000"/>
          </a:xfrm>
          <a:solidFill>
            <a:srgbClr val="DCDCDC">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Click icon to add picture</a:t>
            </a:r>
          </a:p>
        </p:txBody>
      </p:sp>
    </p:spTree>
    <p:extLst>
      <p:ext uri="{BB962C8B-B14F-4D97-AF65-F5344CB8AC3E}">
        <p14:creationId xmlns:p14="http://schemas.microsoft.com/office/powerpoint/2010/main" val="1480693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3-up">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410718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
        <p:nvSpPr>
          <p:cNvPr id="20" name="Picture Placeholder 2"/>
          <p:cNvSpPr>
            <a:spLocks noGrp="1"/>
          </p:cNvSpPr>
          <p:nvPr>
            <p:ph type="pic" idx="10"/>
          </p:nvPr>
        </p:nvSpPr>
        <p:spPr bwMode="gray">
          <a:xfrm>
            <a:off x="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
        <p:nvSpPr>
          <p:cNvPr id="7" name="Picture Placeholder 1"/>
          <p:cNvSpPr>
            <a:spLocks noGrp="1"/>
          </p:cNvSpPr>
          <p:nvPr>
            <p:ph type="pic" idx="25"/>
          </p:nvPr>
        </p:nvSpPr>
        <p:spPr bwMode="gray">
          <a:xfrm>
            <a:off x="821436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Tree>
    <p:extLst>
      <p:ext uri="{BB962C8B-B14F-4D97-AF65-F5344CB8AC3E}">
        <p14:creationId xmlns:p14="http://schemas.microsoft.com/office/powerpoint/2010/main" val="2544941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4-up">
    <p:bg>
      <p:bgPr>
        <a:solidFill>
          <a:schemeClr val="bg1"/>
        </a:solidFill>
        <a:effectLst/>
      </p:bgPr>
    </p:bg>
    <p:spTree>
      <p:nvGrpSpPr>
        <p:cNvPr id="1" name=""/>
        <p:cNvGrpSpPr/>
        <p:nvPr/>
      </p:nvGrpSpPr>
      <p:grpSpPr>
        <a:xfrm>
          <a:off x="0" y="0"/>
          <a:ext cx="0" cy="0"/>
          <a:chOff x="0" y="0"/>
          <a:chExt cx="0" cy="0"/>
        </a:xfrm>
      </p:grpSpPr>
      <p:sp>
        <p:nvSpPr>
          <p:cNvPr id="68" name="Picture Placeholder 4"/>
          <p:cNvSpPr>
            <a:spLocks noGrp="1"/>
          </p:cNvSpPr>
          <p:nvPr>
            <p:ph type="pic" idx="23"/>
          </p:nvPr>
        </p:nvSpPr>
        <p:spPr bwMode="gray">
          <a:xfrm>
            <a:off x="6156960" y="3483864"/>
            <a:ext cx="6035040" cy="3374136"/>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
        <p:nvSpPr>
          <p:cNvPr id="23" name="Picture Placeholder 3"/>
          <p:cNvSpPr>
            <a:spLocks noGrp="1"/>
          </p:cNvSpPr>
          <p:nvPr>
            <p:ph type="pic" idx="22"/>
          </p:nvPr>
        </p:nvSpPr>
        <p:spPr bwMode="gray">
          <a:xfrm>
            <a:off x="6156960" y="0"/>
            <a:ext cx="6035040" cy="3374136"/>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
        <p:nvSpPr>
          <p:cNvPr id="69" name="Picture Placeholder 2"/>
          <p:cNvSpPr>
            <a:spLocks noGrp="1"/>
          </p:cNvSpPr>
          <p:nvPr>
            <p:ph type="pic" idx="24"/>
          </p:nvPr>
        </p:nvSpPr>
        <p:spPr bwMode="gray">
          <a:xfrm>
            <a:off x="0" y="3483864"/>
            <a:ext cx="6035040" cy="3374136"/>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6035040" cy="3374136"/>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Tree>
    <p:extLst>
      <p:ext uri="{BB962C8B-B14F-4D97-AF65-F5344CB8AC3E}">
        <p14:creationId xmlns:p14="http://schemas.microsoft.com/office/powerpoint/2010/main" val="1787336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6-up">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4107180" y="0"/>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7" name="Picture Placeholder 3"/>
          <p:cNvSpPr>
            <a:spLocks noGrp="1"/>
          </p:cNvSpPr>
          <p:nvPr>
            <p:ph type="pic" idx="25"/>
          </p:nvPr>
        </p:nvSpPr>
        <p:spPr bwMode="gray">
          <a:xfrm>
            <a:off x="8214360" y="0"/>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9" name="Picture Placeholder 3"/>
          <p:cNvSpPr>
            <a:spLocks noGrp="1"/>
          </p:cNvSpPr>
          <p:nvPr>
            <p:ph type="pic" idx="26"/>
          </p:nvPr>
        </p:nvSpPr>
        <p:spPr bwMode="gray">
          <a:xfrm>
            <a:off x="410718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10" name="Picture Placeholder 1"/>
          <p:cNvSpPr>
            <a:spLocks noGrp="1"/>
          </p:cNvSpPr>
          <p:nvPr>
            <p:ph type="pic" idx="27"/>
          </p:nvPr>
        </p:nvSpPr>
        <p:spPr bwMode="gray">
          <a:xfrm>
            <a:off x="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11" name="Picture Placeholder 3"/>
          <p:cNvSpPr>
            <a:spLocks noGrp="1"/>
          </p:cNvSpPr>
          <p:nvPr>
            <p:ph type="pic" idx="28"/>
          </p:nvPr>
        </p:nvSpPr>
        <p:spPr bwMode="gray">
          <a:xfrm>
            <a:off x="821436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Tree>
    <p:extLst>
      <p:ext uri="{BB962C8B-B14F-4D97-AF65-F5344CB8AC3E}">
        <p14:creationId xmlns:p14="http://schemas.microsoft.com/office/powerpoint/2010/main" val="3505765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8-up">
    <p:bg>
      <p:bgPr>
        <a:solidFill>
          <a:schemeClr val="bg1"/>
        </a:solidFill>
        <a:effectLst/>
      </p:bgPr>
    </p:bg>
    <p:spTree>
      <p:nvGrpSpPr>
        <p:cNvPr id="1" name=""/>
        <p:cNvGrpSpPr/>
        <p:nvPr/>
      </p:nvGrpSpPr>
      <p:grpSpPr>
        <a:xfrm>
          <a:off x="0" y="0"/>
          <a:ext cx="0" cy="0"/>
          <a:chOff x="0" y="0"/>
          <a:chExt cx="0" cy="0"/>
        </a:xfrm>
      </p:grpSpPr>
      <p:sp>
        <p:nvSpPr>
          <p:cNvPr id="26" name="Picture Placeholder 8"/>
          <p:cNvSpPr>
            <a:spLocks noGrp="1"/>
          </p:cNvSpPr>
          <p:nvPr userDrawn="1">
            <p:ph type="pic" idx="15"/>
          </p:nvPr>
        </p:nvSpPr>
        <p:spPr bwMode="gray">
          <a:xfrm>
            <a:off x="9247632"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4" name="Picture Placeholder 7"/>
          <p:cNvSpPr>
            <a:spLocks noGrp="1"/>
          </p:cNvSpPr>
          <p:nvPr userDrawn="1">
            <p:ph type="pic" idx="13"/>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5" name="Picture Placeholder 6"/>
          <p:cNvSpPr>
            <a:spLocks noGrp="1"/>
          </p:cNvSpPr>
          <p:nvPr userDrawn="1">
            <p:ph type="pic" idx="14"/>
          </p:nvPr>
        </p:nvSpPr>
        <p:spPr bwMode="gray">
          <a:xfrm>
            <a:off x="6163056"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7" name="Picture Placeholder 5"/>
          <p:cNvSpPr>
            <a:spLocks noGrp="1"/>
          </p:cNvSpPr>
          <p:nvPr userDrawn="1">
            <p:ph type="pic" idx="16"/>
          </p:nvPr>
        </p:nvSpPr>
        <p:spPr bwMode="gray">
          <a:xfrm>
            <a:off x="6163056" y="0"/>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0" name="Picture Placeholder 4"/>
          <p:cNvSpPr>
            <a:spLocks noGrp="1"/>
          </p:cNvSpPr>
          <p:nvPr userDrawn="1">
            <p:ph type="pic" idx="10"/>
          </p:nvPr>
        </p:nvSpPr>
        <p:spPr bwMode="gray">
          <a:xfrm>
            <a:off x="3081528"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8" name="Picture Placeholder 3"/>
          <p:cNvSpPr>
            <a:spLocks noGrp="1"/>
          </p:cNvSpPr>
          <p:nvPr userDrawn="1">
            <p:ph type="pic" idx="17"/>
          </p:nvPr>
        </p:nvSpPr>
        <p:spPr bwMode="gray">
          <a:xfrm>
            <a:off x="3081528" y="0"/>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3" name="Picture Placeholder 2"/>
          <p:cNvSpPr>
            <a:spLocks noGrp="1"/>
          </p:cNvSpPr>
          <p:nvPr userDrawn="1">
            <p:ph type="pic" idx="12"/>
          </p:nvPr>
        </p:nvSpPr>
        <p:spPr bwMode="gray">
          <a:xfrm>
            <a:off x="0"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1" name="Picture Placeholder 1"/>
          <p:cNvSpPr>
            <a:spLocks noGrp="1"/>
          </p:cNvSpPr>
          <p:nvPr userDrawn="1">
            <p:ph type="pic" idx="1"/>
          </p:nvPr>
        </p:nvSpPr>
        <p:spPr bwMode="gray">
          <a:xfrm>
            <a:off x="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Tree>
    <p:extLst>
      <p:ext uri="{BB962C8B-B14F-4D97-AF65-F5344CB8AC3E}">
        <p14:creationId xmlns:p14="http://schemas.microsoft.com/office/powerpoint/2010/main" val="1045132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16-up">
    <p:bg>
      <p:bgPr>
        <a:solidFill>
          <a:srgbClr val="FFFFFF"/>
        </a:solidFill>
        <a:effectLst/>
      </p:bgPr>
    </p:bg>
    <p:spTree>
      <p:nvGrpSpPr>
        <p:cNvPr id="1" name=""/>
        <p:cNvGrpSpPr/>
        <p:nvPr/>
      </p:nvGrpSpPr>
      <p:grpSpPr>
        <a:xfrm>
          <a:off x="0" y="0"/>
          <a:ext cx="0" cy="0"/>
          <a:chOff x="0" y="0"/>
          <a:chExt cx="0" cy="0"/>
        </a:xfrm>
      </p:grpSpPr>
      <p:sp>
        <p:nvSpPr>
          <p:cNvPr id="44" name="Picture Placeholder 16"/>
          <p:cNvSpPr>
            <a:spLocks noGrp="1"/>
          </p:cNvSpPr>
          <p:nvPr>
            <p:ph type="pic" sz="quarter" idx="18"/>
          </p:nvPr>
        </p:nvSpPr>
        <p:spPr>
          <a:xfrm>
            <a:off x="9247632" y="5230368"/>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8" name="Picture Placeholder 15"/>
          <p:cNvSpPr>
            <a:spLocks noGrp="1"/>
          </p:cNvSpPr>
          <p:nvPr>
            <p:ph type="pic" sz="quarter" idx="22"/>
          </p:nvPr>
        </p:nvSpPr>
        <p:spPr>
          <a:xfrm>
            <a:off x="6165087" y="5230368"/>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2" name="Picture Placeholder 14"/>
          <p:cNvSpPr>
            <a:spLocks noGrp="1"/>
          </p:cNvSpPr>
          <p:nvPr>
            <p:ph type="pic" sz="quarter" idx="26"/>
          </p:nvPr>
        </p:nvSpPr>
        <p:spPr>
          <a:xfrm>
            <a:off x="3082543" y="5230368"/>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6" name="Picture Placeholder 13"/>
          <p:cNvSpPr>
            <a:spLocks noGrp="1"/>
          </p:cNvSpPr>
          <p:nvPr>
            <p:ph type="pic" sz="quarter" idx="30"/>
          </p:nvPr>
        </p:nvSpPr>
        <p:spPr>
          <a:xfrm>
            <a:off x="0" y="5230368"/>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3" name="Picture Placeholder 12"/>
          <p:cNvSpPr>
            <a:spLocks noGrp="1"/>
          </p:cNvSpPr>
          <p:nvPr>
            <p:ph type="pic" sz="quarter" idx="17"/>
          </p:nvPr>
        </p:nvSpPr>
        <p:spPr>
          <a:xfrm>
            <a:off x="9247632" y="348386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7" name="Picture Placeholder 11"/>
          <p:cNvSpPr>
            <a:spLocks noGrp="1"/>
          </p:cNvSpPr>
          <p:nvPr>
            <p:ph type="pic" sz="quarter" idx="21"/>
          </p:nvPr>
        </p:nvSpPr>
        <p:spPr>
          <a:xfrm>
            <a:off x="6165087" y="348386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1" name="Picture Placeholder 10"/>
          <p:cNvSpPr>
            <a:spLocks noGrp="1"/>
          </p:cNvSpPr>
          <p:nvPr>
            <p:ph type="pic" sz="quarter" idx="25"/>
          </p:nvPr>
        </p:nvSpPr>
        <p:spPr>
          <a:xfrm>
            <a:off x="3082543" y="348386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5" name="Picture Placeholder 9"/>
          <p:cNvSpPr>
            <a:spLocks noGrp="1"/>
          </p:cNvSpPr>
          <p:nvPr>
            <p:ph type="pic" sz="quarter" idx="29"/>
          </p:nvPr>
        </p:nvSpPr>
        <p:spPr>
          <a:xfrm>
            <a:off x="0" y="348386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2" name="Picture Placeholder 8"/>
          <p:cNvSpPr>
            <a:spLocks noGrp="1"/>
          </p:cNvSpPr>
          <p:nvPr>
            <p:ph type="pic" sz="quarter" idx="16"/>
          </p:nvPr>
        </p:nvSpPr>
        <p:spPr>
          <a:xfrm>
            <a:off x="9247632" y="174650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6" name="Picture Placeholder 7"/>
          <p:cNvSpPr>
            <a:spLocks noGrp="1"/>
          </p:cNvSpPr>
          <p:nvPr>
            <p:ph type="pic" sz="quarter" idx="20"/>
          </p:nvPr>
        </p:nvSpPr>
        <p:spPr>
          <a:xfrm>
            <a:off x="6165087" y="174650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0" name="Picture Placeholder 6"/>
          <p:cNvSpPr>
            <a:spLocks noGrp="1"/>
          </p:cNvSpPr>
          <p:nvPr>
            <p:ph type="pic" sz="quarter" idx="24"/>
          </p:nvPr>
        </p:nvSpPr>
        <p:spPr>
          <a:xfrm>
            <a:off x="3082543" y="174650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4" name="Picture Placeholder 5"/>
          <p:cNvSpPr>
            <a:spLocks noGrp="1"/>
          </p:cNvSpPr>
          <p:nvPr>
            <p:ph type="pic" sz="quarter" idx="28"/>
          </p:nvPr>
        </p:nvSpPr>
        <p:spPr>
          <a:xfrm>
            <a:off x="0" y="174650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1" name="Picture Placeholder 4"/>
          <p:cNvSpPr>
            <a:spLocks noGrp="1"/>
          </p:cNvSpPr>
          <p:nvPr>
            <p:ph type="pic" sz="quarter" idx="11"/>
          </p:nvPr>
        </p:nvSpPr>
        <p:spPr>
          <a:xfrm>
            <a:off x="9247632" y="0"/>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5" name="Picture Placeholder 3"/>
          <p:cNvSpPr>
            <a:spLocks noGrp="1"/>
          </p:cNvSpPr>
          <p:nvPr>
            <p:ph type="pic" sz="quarter" idx="19"/>
          </p:nvPr>
        </p:nvSpPr>
        <p:spPr>
          <a:xfrm>
            <a:off x="6165087" y="0"/>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9" name="Picture Placeholder 2"/>
          <p:cNvSpPr>
            <a:spLocks noGrp="1"/>
          </p:cNvSpPr>
          <p:nvPr>
            <p:ph type="pic" sz="quarter" idx="23"/>
          </p:nvPr>
        </p:nvSpPr>
        <p:spPr>
          <a:xfrm>
            <a:off x="3082543" y="0"/>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8" name="Picture Placeholder 2"/>
          <p:cNvSpPr>
            <a:spLocks noGrp="1"/>
          </p:cNvSpPr>
          <p:nvPr>
            <p:ph type="pic" sz="quarter" idx="31"/>
          </p:nvPr>
        </p:nvSpPr>
        <p:spPr>
          <a:xfrm>
            <a:off x="0" y="0"/>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Tree>
    <p:extLst>
      <p:ext uri="{BB962C8B-B14F-4D97-AF65-F5344CB8AC3E}">
        <p14:creationId xmlns:p14="http://schemas.microsoft.com/office/powerpoint/2010/main" val="3376554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Cover_L">
    <p:spTree>
      <p:nvGrpSpPr>
        <p:cNvPr id="1" name=""/>
        <p:cNvGrpSpPr/>
        <p:nvPr/>
      </p:nvGrpSpPr>
      <p:grpSpPr>
        <a:xfrm>
          <a:off x="0" y="0"/>
          <a:ext cx="0" cy="0"/>
          <a:chOff x="0" y="0"/>
          <a:chExt cx="0" cy="0"/>
        </a:xfrm>
      </p:grpSpPr>
      <p:sp>
        <p:nvSpPr>
          <p:cNvPr id="9" name="Picture Placeholder 14">
            <a:extLst>
              <a:ext uri="{FF2B5EF4-FFF2-40B4-BE49-F238E27FC236}">
                <a16:creationId xmlns:a16="http://schemas.microsoft.com/office/drawing/2014/main" id="{E1108932-1706-4ECC-BACC-F6F9FA86ECAA}"/>
              </a:ext>
            </a:extLst>
          </p:cNvPr>
          <p:cNvSpPr>
            <a:spLocks noGrp="1"/>
          </p:cNvSpPr>
          <p:nvPr>
            <p:ph type="pic" sz="quarter" idx="13" hasCustomPrompt="1"/>
          </p:nvPr>
        </p:nvSpPr>
        <p:spPr>
          <a:xfrm>
            <a:off x="0" y="0"/>
            <a:ext cx="12192000" cy="6858000"/>
          </a:xfrm>
          <a:solidFill>
            <a:schemeClr val="bg2">
              <a:lumMod val="75000"/>
            </a:schemeClr>
          </a:solidFill>
        </p:spPr>
        <p:txBody>
          <a:bodyPr rIns="457200" anchor="ctr"/>
          <a:lstStyle>
            <a:lvl1pPr marL="0" indent="0" algn="r">
              <a:buNone/>
              <a:defRPr>
                <a:solidFill>
                  <a:srgbClr val="58595B"/>
                </a:solidFill>
              </a:defRPr>
            </a:lvl1pPr>
          </a:lstStyle>
          <a:p>
            <a:r>
              <a:rPr lang="en-US" dirty="0"/>
              <a:t>Click icon to add photo</a:t>
            </a:r>
          </a:p>
        </p:txBody>
      </p:sp>
      <p:sp>
        <p:nvSpPr>
          <p:cNvPr id="2" name="Title 1">
            <a:extLst>
              <a:ext uri="{FF2B5EF4-FFF2-40B4-BE49-F238E27FC236}">
                <a16:creationId xmlns:a16="http://schemas.microsoft.com/office/drawing/2014/main" id="{AB48A628-CAE9-41C5-AD1A-ED470A6CC560}"/>
              </a:ext>
            </a:extLst>
          </p:cNvPr>
          <p:cNvSpPr>
            <a:spLocks noGrp="1"/>
          </p:cNvSpPr>
          <p:nvPr>
            <p:ph type="title" hasCustomPrompt="1"/>
          </p:nvPr>
        </p:nvSpPr>
        <p:spPr>
          <a:xfrm>
            <a:off x="998991" y="365125"/>
            <a:ext cx="4602480" cy="3281045"/>
          </a:xfrm>
        </p:spPr>
        <p:txBody>
          <a:bodyPr anchor="ctr"/>
          <a:lstStyle>
            <a:lvl1pPr algn="ctr">
              <a:defRPr/>
            </a:lvl1pPr>
          </a:lstStyle>
          <a:p>
            <a:r>
              <a:rPr lang="en-US" dirty="0"/>
              <a:t>Custom Photo Cover Page</a:t>
            </a:r>
          </a:p>
        </p:txBody>
      </p:sp>
    </p:spTree>
    <p:extLst>
      <p:ext uri="{BB962C8B-B14F-4D97-AF65-F5344CB8AC3E}">
        <p14:creationId xmlns:p14="http://schemas.microsoft.com/office/powerpoint/2010/main" val="302278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12-up">
    <p:bg>
      <p:bgPr>
        <a:solidFill>
          <a:srgbClr val="FFFFFF"/>
        </a:solidFill>
        <a:effectLst/>
      </p:bgPr>
    </p:bg>
    <p:spTree>
      <p:nvGrpSpPr>
        <p:cNvPr id="1" name=""/>
        <p:cNvGrpSpPr/>
        <p:nvPr/>
      </p:nvGrpSpPr>
      <p:grpSpPr>
        <a:xfrm>
          <a:off x="0" y="0"/>
          <a:ext cx="0" cy="0"/>
          <a:chOff x="0" y="0"/>
          <a:chExt cx="0" cy="0"/>
        </a:xfrm>
      </p:grpSpPr>
      <p:sp>
        <p:nvSpPr>
          <p:cNvPr id="43" name="Picture Placeholder 12"/>
          <p:cNvSpPr>
            <a:spLocks noGrp="1"/>
          </p:cNvSpPr>
          <p:nvPr>
            <p:ph type="pic" sz="quarter" idx="17"/>
          </p:nvPr>
        </p:nvSpPr>
        <p:spPr>
          <a:xfrm>
            <a:off x="9247632" y="4654296"/>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7" name="Picture Placeholder 11"/>
          <p:cNvSpPr>
            <a:spLocks noGrp="1"/>
          </p:cNvSpPr>
          <p:nvPr>
            <p:ph type="pic" sz="quarter" idx="21"/>
          </p:nvPr>
        </p:nvSpPr>
        <p:spPr>
          <a:xfrm>
            <a:off x="6165087" y="4654296"/>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1" name="Picture Placeholder 10"/>
          <p:cNvSpPr>
            <a:spLocks noGrp="1"/>
          </p:cNvSpPr>
          <p:nvPr>
            <p:ph type="pic" sz="quarter" idx="25"/>
          </p:nvPr>
        </p:nvSpPr>
        <p:spPr>
          <a:xfrm>
            <a:off x="3082543" y="4654296"/>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5" name="Picture Placeholder 9"/>
          <p:cNvSpPr>
            <a:spLocks noGrp="1"/>
          </p:cNvSpPr>
          <p:nvPr>
            <p:ph type="pic" sz="quarter" idx="29"/>
          </p:nvPr>
        </p:nvSpPr>
        <p:spPr>
          <a:xfrm>
            <a:off x="0" y="4654296"/>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2" name="Picture Placeholder 8"/>
          <p:cNvSpPr>
            <a:spLocks noGrp="1"/>
          </p:cNvSpPr>
          <p:nvPr>
            <p:ph type="pic" sz="quarter" idx="16"/>
          </p:nvPr>
        </p:nvSpPr>
        <p:spPr>
          <a:xfrm>
            <a:off x="9247632" y="2327148"/>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6" name="Picture Placeholder 7"/>
          <p:cNvSpPr>
            <a:spLocks noGrp="1"/>
          </p:cNvSpPr>
          <p:nvPr>
            <p:ph type="pic" sz="quarter" idx="20"/>
          </p:nvPr>
        </p:nvSpPr>
        <p:spPr>
          <a:xfrm>
            <a:off x="6165087" y="2327148"/>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0" name="Picture Placeholder 6"/>
          <p:cNvSpPr>
            <a:spLocks noGrp="1"/>
          </p:cNvSpPr>
          <p:nvPr>
            <p:ph type="pic" sz="quarter" idx="24"/>
          </p:nvPr>
        </p:nvSpPr>
        <p:spPr>
          <a:xfrm>
            <a:off x="3082543" y="2327148"/>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4" name="Picture Placeholder 5"/>
          <p:cNvSpPr>
            <a:spLocks noGrp="1"/>
          </p:cNvSpPr>
          <p:nvPr>
            <p:ph type="pic" sz="quarter" idx="28"/>
          </p:nvPr>
        </p:nvSpPr>
        <p:spPr>
          <a:xfrm>
            <a:off x="0" y="2327148"/>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1" name="Picture Placeholder 4"/>
          <p:cNvSpPr>
            <a:spLocks noGrp="1"/>
          </p:cNvSpPr>
          <p:nvPr>
            <p:ph type="pic" sz="quarter" idx="11"/>
          </p:nvPr>
        </p:nvSpPr>
        <p:spPr>
          <a:xfrm>
            <a:off x="9247632" y="0"/>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5" name="Picture Placeholder 3"/>
          <p:cNvSpPr>
            <a:spLocks noGrp="1"/>
          </p:cNvSpPr>
          <p:nvPr>
            <p:ph type="pic" sz="quarter" idx="19"/>
          </p:nvPr>
        </p:nvSpPr>
        <p:spPr>
          <a:xfrm>
            <a:off x="6165087" y="0"/>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9" name="Picture Placeholder 2"/>
          <p:cNvSpPr>
            <a:spLocks noGrp="1"/>
          </p:cNvSpPr>
          <p:nvPr>
            <p:ph type="pic" sz="quarter" idx="23"/>
          </p:nvPr>
        </p:nvSpPr>
        <p:spPr>
          <a:xfrm>
            <a:off x="3082543" y="0"/>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8" name="Picture Placeholder 2"/>
          <p:cNvSpPr>
            <a:spLocks noGrp="1"/>
          </p:cNvSpPr>
          <p:nvPr>
            <p:ph type="pic" sz="quarter" idx="31"/>
          </p:nvPr>
        </p:nvSpPr>
        <p:spPr>
          <a:xfrm>
            <a:off x="0" y="0"/>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Tree>
    <p:extLst>
      <p:ext uri="{BB962C8B-B14F-4D97-AF65-F5344CB8AC3E}">
        <p14:creationId xmlns:p14="http://schemas.microsoft.com/office/powerpoint/2010/main" val="3650696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20-up">
    <p:bg>
      <p:bgPr>
        <a:solidFill>
          <a:schemeClr val="bg1"/>
        </a:solidFill>
        <a:effectLst/>
      </p:bgPr>
    </p:bg>
    <p:spTree>
      <p:nvGrpSpPr>
        <p:cNvPr id="1" name=""/>
        <p:cNvGrpSpPr/>
        <p:nvPr/>
      </p:nvGrpSpPr>
      <p:grpSpPr>
        <a:xfrm>
          <a:off x="0" y="0"/>
          <a:ext cx="0" cy="0"/>
          <a:chOff x="0" y="0"/>
          <a:chExt cx="0" cy="0"/>
        </a:xfrm>
      </p:grpSpPr>
      <p:sp>
        <p:nvSpPr>
          <p:cNvPr id="164" name="Picture Placeholder 20"/>
          <p:cNvSpPr>
            <a:spLocks noGrp="1"/>
          </p:cNvSpPr>
          <p:nvPr>
            <p:ph type="pic" sz="quarter" idx="29"/>
          </p:nvPr>
        </p:nvSpPr>
        <p:spPr>
          <a:xfrm>
            <a:off x="9860280" y="5230368"/>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60" name="Picture Placeholder 19"/>
          <p:cNvSpPr>
            <a:spLocks noGrp="1"/>
          </p:cNvSpPr>
          <p:nvPr>
            <p:ph type="pic" sz="quarter" idx="28"/>
          </p:nvPr>
        </p:nvSpPr>
        <p:spPr>
          <a:xfrm>
            <a:off x="9860280" y="348386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58" name="Picture Placeholder 18"/>
          <p:cNvSpPr>
            <a:spLocks noGrp="1"/>
          </p:cNvSpPr>
          <p:nvPr>
            <p:ph type="pic" sz="quarter" idx="27"/>
          </p:nvPr>
        </p:nvSpPr>
        <p:spPr>
          <a:xfrm>
            <a:off x="9860280" y="174650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56" name="Picture Placeholder 17"/>
          <p:cNvSpPr>
            <a:spLocks noGrp="1"/>
          </p:cNvSpPr>
          <p:nvPr>
            <p:ph type="pic" sz="quarter" idx="26"/>
          </p:nvPr>
        </p:nvSpPr>
        <p:spPr>
          <a:xfrm>
            <a:off x="9860280" y="0"/>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54" name="Picture Placeholder 16"/>
          <p:cNvSpPr>
            <a:spLocks noGrp="1"/>
          </p:cNvSpPr>
          <p:nvPr>
            <p:ph type="pic" sz="quarter" idx="25"/>
          </p:nvPr>
        </p:nvSpPr>
        <p:spPr>
          <a:xfrm>
            <a:off x="7395209" y="5230368"/>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52" name="Picture Placeholder 15"/>
          <p:cNvSpPr>
            <a:spLocks noGrp="1"/>
          </p:cNvSpPr>
          <p:nvPr>
            <p:ph type="pic" sz="quarter" idx="24"/>
          </p:nvPr>
        </p:nvSpPr>
        <p:spPr>
          <a:xfrm>
            <a:off x="7395209" y="348386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50" name="Picture Placeholder 14"/>
          <p:cNvSpPr>
            <a:spLocks noGrp="1"/>
          </p:cNvSpPr>
          <p:nvPr>
            <p:ph type="pic" sz="quarter" idx="23"/>
          </p:nvPr>
        </p:nvSpPr>
        <p:spPr>
          <a:xfrm>
            <a:off x="7395209" y="174650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48" name="Picture Placeholder 13"/>
          <p:cNvSpPr>
            <a:spLocks noGrp="1"/>
          </p:cNvSpPr>
          <p:nvPr>
            <p:ph type="pic" sz="quarter" idx="22"/>
          </p:nvPr>
        </p:nvSpPr>
        <p:spPr>
          <a:xfrm>
            <a:off x="7395209" y="0"/>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67" name="Picture Placeholder 12"/>
          <p:cNvSpPr>
            <a:spLocks noGrp="1"/>
          </p:cNvSpPr>
          <p:nvPr>
            <p:ph type="pic" sz="quarter" idx="21"/>
          </p:nvPr>
        </p:nvSpPr>
        <p:spPr>
          <a:xfrm>
            <a:off x="4930138" y="5230368"/>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65" name="Picture Placeholder 11"/>
          <p:cNvSpPr>
            <a:spLocks noGrp="1"/>
          </p:cNvSpPr>
          <p:nvPr>
            <p:ph type="pic" sz="quarter" idx="20"/>
          </p:nvPr>
        </p:nvSpPr>
        <p:spPr>
          <a:xfrm>
            <a:off x="4930138" y="348386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31" name="Picture Placeholder 10"/>
          <p:cNvSpPr>
            <a:spLocks noGrp="1"/>
          </p:cNvSpPr>
          <p:nvPr>
            <p:ph type="pic" sz="quarter" idx="19"/>
          </p:nvPr>
        </p:nvSpPr>
        <p:spPr>
          <a:xfrm>
            <a:off x="4930138" y="174650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29" name="Picture Placeholder 9"/>
          <p:cNvSpPr>
            <a:spLocks noGrp="1"/>
          </p:cNvSpPr>
          <p:nvPr>
            <p:ph type="pic" sz="quarter" idx="18"/>
          </p:nvPr>
        </p:nvSpPr>
        <p:spPr>
          <a:xfrm>
            <a:off x="4930138" y="0"/>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21" name="Picture Placeholder 8"/>
          <p:cNvSpPr>
            <a:spLocks noGrp="1"/>
          </p:cNvSpPr>
          <p:nvPr>
            <p:ph type="pic" sz="quarter" idx="17"/>
          </p:nvPr>
        </p:nvSpPr>
        <p:spPr>
          <a:xfrm>
            <a:off x="2468880" y="5230368"/>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8" name="Picture Placeholder 7"/>
          <p:cNvSpPr>
            <a:spLocks noGrp="1"/>
          </p:cNvSpPr>
          <p:nvPr>
            <p:ph type="pic" sz="quarter" idx="16"/>
          </p:nvPr>
        </p:nvSpPr>
        <p:spPr>
          <a:xfrm>
            <a:off x="2468880" y="348386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6" name="Picture Placeholder 6"/>
          <p:cNvSpPr>
            <a:spLocks noGrp="1"/>
          </p:cNvSpPr>
          <p:nvPr>
            <p:ph type="pic" sz="quarter" idx="15"/>
          </p:nvPr>
        </p:nvSpPr>
        <p:spPr>
          <a:xfrm>
            <a:off x="2468880" y="174650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4" name="Picture Placeholder 5"/>
          <p:cNvSpPr>
            <a:spLocks noGrp="1"/>
          </p:cNvSpPr>
          <p:nvPr>
            <p:ph type="pic" sz="quarter" idx="14"/>
          </p:nvPr>
        </p:nvSpPr>
        <p:spPr>
          <a:xfrm>
            <a:off x="2468880" y="0"/>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2" name="Picture Placeholder 4"/>
          <p:cNvSpPr>
            <a:spLocks noGrp="1"/>
          </p:cNvSpPr>
          <p:nvPr>
            <p:ph type="pic" sz="quarter" idx="13"/>
          </p:nvPr>
        </p:nvSpPr>
        <p:spPr>
          <a:xfrm>
            <a:off x="0" y="5230368"/>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9" name="Picture Placeholder 3"/>
          <p:cNvSpPr>
            <a:spLocks noGrp="1"/>
          </p:cNvSpPr>
          <p:nvPr>
            <p:ph type="pic" sz="quarter" idx="12"/>
          </p:nvPr>
        </p:nvSpPr>
        <p:spPr>
          <a:xfrm>
            <a:off x="0" y="348386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7" name="Picture Placeholder 2"/>
          <p:cNvSpPr>
            <a:spLocks noGrp="1"/>
          </p:cNvSpPr>
          <p:nvPr>
            <p:ph type="pic" sz="quarter" idx="11"/>
          </p:nvPr>
        </p:nvSpPr>
        <p:spPr>
          <a:xfrm>
            <a:off x="0" y="174650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3" name="Picture Placeholder 1"/>
          <p:cNvSpPr>
            <a:spLocks noGrp="1"/>
          </p:cNvSpPr>
          <p:nvPr>
            <p:ph type="pic" sz="quarter" idx="10"/>
          </p:nvPr>
        </p:nvSpPr>
        <p:spPr>
          <a:xfrm>
            <a:off x="0" y="0"/>
            <a:ext cx="2331720" cy="1625346"/>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Tree>
    <p:extLst>
      <p:ext uri="{BB962C8B-B14F-4D97-AF65-F5344CB8AC3E}">
        <p14:creationId xmlns:p14="http://schemas.microsoft.com/office/powerpoint/2010/main" val="3519582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Mosaic 1">
    <p:bg>
      <p:bgPr>
        <a:solidFill>
          <a:schemeClr val="bg1"/>
        </a:solidFill>
        <a:effectLst/>
      </p:bgPr>
    </p:bg>
    <p:spTree>
      <p:nvGrpSpPr>
        <p:cNvPr id="1" name=""/>
        <p:cNvGrpSpPr/>
        <p:nvPr/>
      </p:nvGrpSpPr>
      <p:grpSpPr>
        <a:xfrm>
          <a:off x="0" y="0"/>
          <a:ext cx="0" cy="0"/>
          <a:chOff x="0" y="0"/>
          <a:chExt cx="0" cy="0"/>
        </a:xfrm>
      </p:grpSpPr>
      <p:sp>
        <p:nvSpPr>
          <p:cNvPr id="27" name="Picture Placeholder 5"/>
          <p:cNvSpPr>
            <a:spLocks noGrp="1"/>
          </p:cNvSpPr>
          <p:nvPr>
            <p:ph type="pic" idx="16"/>
          </p:nvPr>
        </p:nvSpPr>
        <p:spPr bwMode="gray">
          <a:xfrm>
            <a:off x="6163056" y="0"/>
            <a:ext cx="6028944" cy="6858000"/>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4"/>
          <p:cNvSpPr>
            <a:spLocks noGrp="1"/>
          </p:cNvSpPr>
          <p:nvPr>
            <p:ph type="pic" idx="10"/>
          </p:nvPr>
        </p:nvSpPr>
        <p:spPr bwMode="gray">
          <a:xfrm>
            <a:off x="3081528" y="3483864"/>
            <a:ext cx="2944368" cy="337344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8" name="Picture Placeholder 3"/>
          <p:cNvSpPr>
            <a:spLocks noGrp="1"/>
          </p:cNvSpPr>
          <p:nvPr>
            <p:ph type="pic" idx="17"/>
          </p:nvPr>
        </p:nvSpPr>
        <p:spPr bwMode="gray">
          <a:xfrm>
            <a:off x="3081528"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3" name="Picture Placeholder 2"/>
          <p:cNvSpPr>
            <a:spLocks noGrp="1"/>
          </p:cNvSpPr>
          <p:nvPr>
            <p:ph type="pic" idx="12"/>
          </p:nvPr>
        </p:nvSpPr>
        <p:spPr bwMode="gray">
          <a:xfrm>
            <a:off x="0"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1" name="Picture Placeholder 1"/>
          <p:cNvSpPr>
            <a:spLocks noGrp="1"/>
          </p:cNvSpPr>
          <p:nvPr>
            <p:ph type="pic" idx="1"/>
          </p:nvPr>
        </p:nvSpPr>
        <p:spPr bwMode="gray">
          <a:xfrm>
            <a:off x="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Tree>
    <p:extLst>
      <p:ext uri="{BB962C8B-B14F-4D97-AF65-F5344CB8AC3E}">
        <p14:creationId xmlns:p14="http://schemas.microsoft.com/office/powerpoint/2010/main" val="15310130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Mosaic 2">
    <p:bg>
      <p:bgPr>
        <a:solidFill>
          <a:schemeClr val="bg1"/>
        </a:solidFill>
        <a:effectLst/>
      </p:bgPr>
    </p:bg>
    <p:spTree>
      <p:nvGrpSpPr>
        <p:cNvPr id="1" name=""/>
        <p:cNvGrpSpPr/>
        <p:nvPr/>
      </p:nvGrpSpPr>
      <p:grpSpPr>
        <a:xfrm>
          <a:off x="0" y="0"/>
          <a:ext cx="0" cy="0"/>
          <a:chOff x="0" y="0"/>
          <a:chExt cx="0" cy="0"/>
        </a:xfrm>
      </p:grpSpPr>
      <p:sp>
        <p:nvSpPr>
          <p:cNvPr id="28" name="Picture Placeholder 5"/>
          <p:cNvSpPr>
            <a:spLocks noGrp="1"/>
          </p:cNvSpPr>
          <p:nvPr>
            <p:ph type="pic" idx="17"/>
          </p:nvPr>
        </p:nvSpPr>
        <p:spPr bwMode="gray">
          <a:xfrm>
            <a:off x="9247632"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7" name="Picture Placeholder 4"/>
          <p:cNvSpPr>
            <a:spLocks noGrp="1"/>
          </p:cNvSpPr>
          <p:nvPr>
            <p:ph type="pic" idx="16"/>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4" name="Picture Placeholder 3"/>
          <p:cNvSpPr>
            <a:spLocks noGrp="1"/>
          </p:cNvSpPr>
          <p:nvPr>
            <p:ph type="pic" idx="18"/>
          </p:nvPr>
        </p:nvSpPr>
        <p:spPr bwMode="gray">
          <a:xfrm>
            <a:off x="6160475"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2"/>
          <p:cNvSpPr>
            <a:spLocks noGrp="1"/>
          </p:cNvSpPr>
          <p:nvPr>
            <p:ph type="pic" idx="10"/>
          </p:nvPr>
        </p:nvSpPr>
        <p:spPr bwMode="gray">
          <a:xfrm>
            <a:off x="6160475"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1" name="Picture Placeholder 1"/>
          <p:cNvSpPr>
            <a:spLocks noGrp="1"/>
          </p:cNvSpPr>
          <p:nvPr>
            <p:ph type="pic" idx="1"/>
          </p:nvPr>
        </p:nvSpPr>
        <p:spPr bwMode="gray">
          <a:xfrm>
            <a:off x="0" y="0"/>
            <a:ext cx="6017685" cy="6858000"/>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Tree>
    <p:extLst>
      <p:ext uri="{BB962C8B-B14F-4D97-AF65-F5344CB8AC3E}">
        <p14:creationId xmlns:p14="http://schemas.microsoft.com/office/powerpoint/2010/main" val="3319904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Mosaic 3">
    <p:bg>
      <p:bgPr>
        <a:solidFill>
          <a:schemeClr val="bg1"/>
        </a:solidFill>
        <a:effectLst/>
      </p:bgPr>
    </p:bg>
    <p:spTree>
      <p:nvGrpSpPr>
        <p:cNvPr id="1" name=""/>
        <p:cNvGrpSpPr/>
        <p:nvPr/>
      </p:nvGrpSpPr>
      <p:grpSpPr>
        <a:xfrm>
          <a:off x="0" y="0"/>
          <a:ext cx="0" cy="0"/>
          <a:chOff x="0" y="0"/>
          <a:chExt cx="0" cy="0"/>
        </a:xfrm>
      </p:grpSpPr>
      <p:sp>
        <p:nvSpPr>
          <p:cNvPr id="27" name="Picture Placeholder 4"/>
          <p:cNvSpPr>
            <a:spLocks noGrp="1"/>
          </p:cNvSpPr>
          <p:nvPr>
            <p:ph type="pic" idx="16"/>
          </p:nvPr>
        </p:nvSpPr>
        <p:spPr bwMode="gray">
          <a:xfrm>
            <a:off x="6166104" y="0"/>
            <a:ext cx="6025896" cy="6858000"/>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3" name="Picture Placeholder 3"/>
          <p:cNvSpPr>
            <a:spLocks noGrp="1"/>
          </p:cNvSpPr>
          <p:nvPr>
            <p:ph type="pic" idx="22"/>
          </p:nvPr>
        </p:nvSpPr>
        <p:spPr bwMode="gray">
          <a:xfrm>
            <a:off x="308305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smtClean="0"/>
            </a:lvl1pPr>
          </a:lstStyle>
          <a:p>
            <a:pPr marL="228600" lvl="0" indent="-228600" algn="ctr"/>
            <a:r>
              <a:rPr lang="en-US" dirty="0"/>
              <a:t>Click icon to add picture</a:t>
            </a:r>
          </a:p>
        </p:txBody>
      </p:sp>
      <p:sp>
        <p:nvSpPr>
          <p:cNvPr id="26" name="Picture Placeholder 2"/>
          <p:cNvSpPr>
            <a:spLocks noGrp="1"/>
          </p:cNvSpPr>
          <p:nvPr>
            <p:ph type="pic" idx="21"/>
          </p:nvPr>
        </p:nvSpPr>
        <p:spPr bwMode="gray">
          <a:xfrm>
            <a:off x="0" y="3483864"/>
            <a:ext cx="6027420"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Tree>
    <p:extLst>
      <p:ext uri="{BB962C8B-B14F-4D97-AF65-F5344CB8AC3E}">
        <p14:creationId xmlns:p14="http://schemas.microsoft.com/office/powerpoint/2010/main" val="666543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Mosaic 4">
    <p:bg>
      <p:bgPr>
        <a:solidFill>
          <a:schemeClr val="bg1"/>
        </a:solidFill>
        <a:effectLst/>
      </p:bgPr>
    </p:bg>
    <p:spTree>
      <p:nvGrpSpPr>
        <p:cNvPr id="1" name=""/>
        <p:cNvGrpSpPr/>
        <p:nvPr/>
      </p:nvGrpSpPr>
      <p:grpSpPr>
        <a:xfrm>
          <a:off x="0" y="0"/>
          <a:ext cx="0" cy="0"/>
          <a:chOff x="0" y="0"/>
          <a:chExt cx="0" cy="0"/>
        </a:xfrm>
      </p:grpSpPr>
      <p:sp>
        <p:nvSpPr>
          <p:cNvPr id="25" name="Picture Placeholder 5"/>
          <p:cNvSpPr>
            <a:spLocks noGrp="1"/>
          </p:cNvSpPr>
          <p:nvPr>
            <p:ph type="pic" idx="23"/>
          </p:nvPr>
        </p:nvSpPr>
        <p:spPr bwMode="gray">
          <a:xfrm>
            <a:off x="3081528" y="3483864"/>
            <a:ext cx="9110472" cy="3374136"/>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6" name="Picture Placeholder 4"/>
          <p:cNvSpPr>
            <a:spLocks noGrp="1"/>
          </p:cNvSpPr>
          <p:nvPr>
            <p:ph type="pic" idx="24"/>
          </p:nvPr>
        </p:nvSpPr>
        <p:spPr bwMode="gray">
          <a:xfrm>
            <a:off x="0"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27" name="Picture Placeholder 3"/>
          <p:cNvSpPr>
            <a:spLocks noGrp="1"/>
          </p:cNvSpPr>
          <p:nvPr>
            <p:ph type="pic" idx="16"/>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23" name="Picture Placeholder 2"/>
          <p:cNvSpPr>
            <a:spLocks noGrp="1"/>
          </p:cNvSpPr>
          <p:nvPr>
            <p:ph type="pic" idx="22"/>
          </p:nvPr>
        </p:nvSpPr>
        <p:spPr bwMode="gray">
          <a:xfrm>
            <a:off x="616458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6025896" cy="3374136"/>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Tree>
    <p:extLst>
      <p:ext uri="{BB962C8B-B14F-4D97-AF65-F5344CB8AC3E}">
        <p14:creationId xmlns:p14="http://schemas.microsoft.com/office/powerpoint/2010/main" val="1246164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Mosaic 5">
    <p:bg>
      <p:bgPr>
        <a:solidFill>
          <a:schemeClr val="bg1"/>
        </a:solidFill>
        <a:effectLst/>
      </p:bgPr>
    </p:bg>
    <p:spTree>
      <p:nvGrpSpPr>
        <p:cNvPr id="1" name=""/>
        <p:cNvGrpSpPr/>
        <p:nvPr/>
      </p:nvGrpSpPr>
      <p:grpSpPr>
        <a:xfrm>
          <a:off x="0" y="0"/>
          <a:ext cx="0" cy="0"/>
          <a:chOff x="0" y="0"/>
          <a:chExt cx="0" cy="0"/>
        </a:xfrm>
      </p:grpSpPr>
      <p:sp>
        <p:nvSpPr>
          <p:cNvPr id="21" name="Picture Placeholder 5"/>
          <p:cNvSpPr>
            <a:spLocks noGrp="1"/>
          </p:cNvSpPr>
          <p:nvPr>
            <p:ph type="pic" idx="12"/>
          </p:nvPr>
        </p:nvSpPr>
        <p:spPr bwMode="gray">
          <a:xfrm>
            <a:off x="6166104" y="3492500"/>
            <a:ext cx="6025896"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4"/>
          <p:cNvSpPr>
            <a:spLocks noGrp="1"/>
          </p:cNvSpPr>
          <p:nvPr>
            <p:ph type="pic" idx="11"/>
          </p:nvPr>
        </p:nvSpPr>
        <p:spPr bwMode="gray">
          <a:xfrm>
            <a:off x="3083052" y="349250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8" name="Picture Placeholder 3"/>
          <p:cNvSpPr>
            <a:spLocks noGrp="1"/>
          </p:cNvSpPr>
          <p:nvPr>
            <p:ph type="pic" idx="10"/>
          </p:nvPr>
        </p:nvSpPr>
        <p:spPr bwMode="gray">
          <a:xfrm>
            <a:off x="0" y="349250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2" name="Picture Placeholder 2"/>
          <p:cNvSpPr>
            <a:spLocks noGrp="1"/>
          </p:cNvSpPr>
          <p:nvPr>
            <p:ph type="pic" idx="13"/>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1" name="Picture Placeholder 1"/>
          <p:cNvSpPr>
            <a:spLocks noGrp="1"/>
          </p:cNvSpPr>
          <p:nvPr>
            <p:ph type="pic" idx="1"/>
          </p:nvPr>
        </p:nvSpPr>
        <p:spPr bwMode="gray">
          <a:xfrm>
            <a:off x="0" y="0"/>
            <a:ext cx="9107424"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Tree>
    <p:extLst>
      <p:ext uri="{BB962C8B-B14F-4D97-AF65-F5344CB8AC3E}">
        <p14:creationId xmlns:p14="http://schemas.microsoft.com/office/powerpoint/2010/main" val="4253360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Mosaic 6">
    <p:bg>
      <p:bgPr>
        <a:solidFill>
          <a:schemeClr val="bg1"/>
        </a:solidFill>
        <a:effectLst/>
      </p:bgPr>
    </p:bg>
    <p:spTree>
      <p:nvGrpSpPr>
        <p:cNvPr id="1" name=""/>
        <p:cNvGrpSpPr/>
        <p:nvPr/>
      </p:nvGrpSpPr>
      <p:grpSpPr>
        <a:xfrm>
          <a:off x="0" y="0"/>
          <a:ext cx="0" cy="0"/>
          <a:chOff x="0" y="0"/>
          <a:chExt cx="0" cy="0"/>
        </a:xfrm>
      </p:grpSpPr>
      <p:sp>
        <p:nvSpPr>
          <p:cNvPr id="20" name="Picture Placeholder 1"/>
          <p:cNvSpPr>
            <a:spLocks noGrp="1"/>
          </p:cNvSpPr>
          <p:nvPr>
            <p:ph type="pic" idx="10"/>
          </p:nvPr>
        </p:nvSpPr>
        <p:spPr bwMode="gray">
          <a:xfrm>
            <a:off x="0" y="0"/>
            <a:ext cx="6035040" cy="685800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4" name="Picture Placeholder 4"/>
          <p:cNvSpPr>
            <a:spLocks noGrp="1"/>
          </p:cNvSpPr>
          <p:nvPr>
            <p:ph type="pic" idx="23"/>
          </p:nvPr>
        </p:nvSpPr>
        <p:spPr bwMode="gray">
          <a:xfrm>
            <a:off x="6156960" y="3483864"/>
            <a:ext cx="60350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5" name="Picture Placeholder 3"/>
          <p:cNvSpPr>
            <a:spLocks noGrp="1"/>
          </p:cNvSpPr>
          <p:nvPr>
            <p:ph type="pic" idx="22"/>
          </p:nvPr>
        </p:nvSpPr>
        <p:spPr bwMode="gray">
          <a:xfrm>
            <a:off x="6156960" y="0"/>
            <a:ext cx="60350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Tree>
    <p:extLst>
      <p:ext uri="{BB962C8B-B14F-4D97-AF65-F5344CB8AC3E}">
        <p14:creationId xmlns:p14="http://schemas.microsoft.com/office/powerpoint/2010/main" val="3502907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Mosaic 7">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6156960" y="0"/>
            <a:ext cx="6035040"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69" name="Picture Placeholder 2"/>
          <p:cNvSpPr>
            <a:spLocks noGrp="1"/>
          </p:cNvSpPr>
          <p:nvPr>
            <p:ph type="pic" idx="24"/>
          </p:nvPr>
        </p:nvSpPr>
        <p:spPr bwMode="gray">
          <a:xfrm>
            <a:off x="0" y="3483864"/>
            <a:ext cx="602284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6" name="Picture Placeholder 1"/>
          <p:cNvSpPr>
            <a:spLocks noGrp="1"/>
          </p:cNvSpPr>
          <p:nvPr>
            <p:ph type="pic" idx="25"/>
          </p:nvPr>
        </p:nvSpPr>
        <p:spPr bwMode="gray">
          <a:xfrm>
            <a:off x="307848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7" name="Picture Placeholder 1"/>
          <p:cNvSpPr>
            <a:spLocks noGrp="1"/>
          </p:cNvSpPr>
          <p:nvPr>
            <p:ph type="pic" idx="26"/>
          </p:nvPr>
        </p:nvSpPr>
        <p:spPr bwMode="gray">
          <a:xfrm>
            <a:off x="6156960"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8" name="Picture Placeholder 1"/>
          <p:cNvSpPr>
            <a:spLocks noGrp="1"/>
          </p:cNvSpPr>
          <p:nvPr>
            <p:ph type="pic" idx="27"/>
          </p:nvPr>
        </p:nvSpPr>
        <p:spPr bwMode="gray">
          <a:xfrm>
            <a:off x="9247632"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Tree>
    <p:extLst>
      <p:ext uri="{BB962C8B-B14F-4D97-AF65-F5344CB8AC3E}">
        <p14:creationId xmlns:p14="http://schemas.microsoft.com/office/powerpoint/2010/main" val="1098636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Mosaic 8">
    <p:bg>
      <p:bgPr>
        <a:solidFill>
          <a:schemeClr val="bg1"/>
        </a:solidFill>
        <a:effectLst/>
      </p:bgPr>
    </p:bg>
    <p:spTree>
      <p:nvGrpSpPr>
        <p:cNvPr id="1" name=""/>
        <p:cNvGrpSpPr/>
        <p:nvPr/>
      </p:nvGrpSpPr>
      <p:grpSpPr>
        <a:xfrm>
          <a:off x="0" y="0"/>
          <a:ext cx="0" cy="0"/>
          <a:chOff x="0" y="0"/>
          <a:chExt cx="0" cy="0"/>
        </a:xfrm>
      </p:grpSpPr>
      <p:sp>
        <p:nvSpPr>
          <p:cNvPr id="9" name="Picture Placeholder 3"/>
          <p:cNvSpPr>
            <a:spLocks noGrp="1"/>
          </p:cNvSpPr>
          <p:nvPr>
            <p:ph type="pic" idx="22"/>
          </p:nvPr>
        </p:nvSpPr>
        <p:spPr bwMode="gray">
          <a:xfrm>
            <a:off x="410718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1" name="Picture Placeholder 3"/>
          <p:cNvSpPr>
            <a:spLocks noGrp="1"/>
          </p:cNvSpPr>
          <p:nvPr>
            <p:ph type="pic" idx="25"/>
          </p:nvPr>
        </p:nvSpPr>
        <p:spPr bwMode="gray">
          <a:xfrm>
            <a:off x="821436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0" name="Picture Placeholder 1"/>
          <p:cNvSpPr>
            <a:spLocks noGrp="1"/>
          </p:cNvSpPr>
          <p:nvPr>
            <p:ph type="pic" idx="10"/>
          </p:nvPr>
        </p:nvSpPr>
        <p:spPr bwMode="gray">
          <a:xfrm>
            <a:off x="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3" name="Picture Placeholder 1"/>
          <p:cNvSpPr>
            <a:spLocks noGrp="1"/>
          </p:cNvSpPr>
          <p:nvPr>
            <p:ph type="pic" idx="27"/>
          </p:nvPr>
        </p:nvSpPr>
        <p:spPr bwMode="gray">
          <a:xfrm>
            <a:off x="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4" name="Picture Placeholder 3"/>
          <p:cNvSpPr>
            <a:spLocks noGrp="1"/>
          </p:cNvSpPr>
          <p:nvPr>
            <p:ph type="pic" idx="28"/>
          </p:nvPr>
        </p:nvSpPr>
        <p:spPr bwMode="gray">
          <a:xfrm>
            <a:off x="4107180" y="0"/>
            <a:ext cx="808482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Tree>
    <p:extLst>
      <p:ext uri="{BB962C8B-B14F-4D97-AF65-F5344CB8AC3E}">
        <p14:creationId xmlns:p14="http://schemas.microsoft.com/office/powerpoint/2010/main" val="4096902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FD4D3-C966-4822-9387-3AB4F151E8FC}"/>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1499EB-BF02-476C-852A-5008E47BEC9A}"/>
              </a:ext>
            </a:extLst>
          </p:cNvPr>
          <p:cNvSpPr>
            <a:spLocks noGrp="1"/>
          </p:cNvSpPr>
          <p:nvPr>
            <p:ph type="ctrTitle"/>
          </p:nvPr>
        </p:nvSpPr>
        <p:spPr>
          <a:xfrm>
            <a:off x="228600" y="228600"/>
            <a:ext cx="11735708" cy="1878806"/>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5D8E3FFA-F11D-4957-BD27-CF973FE9AEA5}"/>
              </a:ext>
            </a:extLst>
          </p:cNvPr>
          <p:cNvSpPr>
            <a:spLocks noGrp="1"/>
          </p:cNvSpPr>
          <p:nvPr>
            <p:ph type="subTitle" idx="1"/>
          </p:nvPr>
        </p:nvSpPr>
        <p:spPr>
          <a:xfrm>
            <a:off x="228600" y="2197381"/>
            <a:ext cx="11734800" cy="56080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8C20B95-90F4-46BF-AE4B-E031211B583B}"/>
              </a:ext>
            </a:extLst>
          </p:cNvPr>
          <p:cNvSpPr>
            <a:spLocks noGrp="1"/>
          </p:cNvSpPr>
          <p:nvPr>
            <p:ph type="dt" sz="half" idx="10"/>
          </p:nvPr>
        </p:nvSpPr>
        <p:spPr>
          <a:xfrm>
            <a:off x="-1221327" y="6484845"/>
            <a:ext cx="431800" cy="365125"/>
          </a:xfrm>
        </p:spPr>
        <p:txBody>
          <a:bodyPr/>
          <a:lstStyle/>
          <a:p>
            <a:fld id="{AB0C847D-3446-4C95-8A31-6BE282174DD9}" type="datetime1">
              <a:rPr lang="en-US" smtClean="0"/>
              <a:t>4/11/2025</a:t>
            </a:fld>
            <a:endParaRPr lang="en-US" dirty="0"/>
          </a:p>
        </p:txBody>
      </p:sp>
      <p:sp>
        <p:nvSpPr>
          <p:cNvPr id="5" name="Footer Placeholder 4">
            <a:extLst>
              <a:ext uri="{FF2B5EF4-FFF2-40B4-BE49-F238E27FC236}">
                <a16:creationId xmlns:a16="http://schemas.microsoft.com/office/drawing/2014/main" id="{EB8A9C57-F7B9-4DC2-907D-CA3EDFBA9164}"/>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37BCE83C-A73A-4EF4-ADCE-C29A3F117BBD}"/>
              </a:ext>
            </a:extLst>
          </p:cNvPr>
          <p:cNvSpPr>
            <a:spLocks noGrp="1"/>
          </p:cNvSpPr>
          <p:nvPr>
            <p:ph type="sldNum" sz="quarter" idx="12"/>
          </p:nvPr>
        </p:nvSpPr>
        <p:spPr/>
        <p:txBody>
          <a:bodyPr/>
          <a:lstStyle>
            <a:lvl1pPr>
              <a:defRPr>
                <a:solidFill>
                  <a:schemeClr val="bg2"/>
                </a:solidFill>
              </a:defRPr>
            </a:lvl1pPr>
          </a:lstStyle>
          <a:p>
            <a:fld id="{63954337-777C-478F-BB37-379719107E1B}" type="slidenum">
              <a:rPr lang="en-US" smtClean="0"/>
              <a:pPr/>
              <a:t>‹#›</a:t>
            </a:fld>
            <a:endParaRPr lang="en-US" dirty="0"/>
          </a:p>
        </p:txBody>
      </p:sp>
      <p:grpSp>
        <p:nvGrpSpPr>
          <p:cNvPr id="24" name="UTK Centered">
            <a:extLst>
              <a:ext uri="{FF2B5EF4-FFF2-40B4-BE49-F238E27FC236}">
                <a16:creationId xmlns:a16="http://schemas.microsoft.com/office/drawing/2014/main" id="{35E43330-8E96-42B0-BB08-BA9C9A3DBBF7}"/>
              </a:ext>
            </a:extLst>
          </p:cNvPr>
          <p:cNvGrpSpPr>
            <a:grpSpLocks noChangeAspect="1"/>
          </p:cNvGrpSpPr>
          <p:nvPr userDrawn="1"/>
        </p:nvGrpSpPr>
        <p:grpSpPr bwMode="auto">
          <a:xfrm>
            <a:off x="4696483" y="3537023"/>
            <a:ext cx="2661855" cy="1797998"/>
            <a:chOff x="-2931" y="-4852"/>
            <a:chExt cx="17157" cy="11589"/>
          </a:xfrm>
        </p:grpSpPr>
        <p:sp>
          <p:nvSpPr>
            <p:cNvPr id="26" name="T fill">
              <a:extLst>
                <a:ext uri="{FF2B5EF4-FFF2-40B4-BE49-F238E27FC236}">
                  <a16:creationId xmlns:a16="http://schemas.microsoft.com/office/drawing/2014/main" id="{3EF03099-02BF-464A-8EFE-7ADBE06B2EAD}"/>
                </a:ext>
              </a:extLst>
            </p:cNvPr>
            <p:cNvSpPr>
              <a:spLocks noChangeArrowheads="1"/>
            </p:cNvSpPr>
            <p:nvPr userDrawn="1"/>
          </p:nvSpPr>
          <p:spPr bwMode="auto">
            <a:xfrm>
              <a:off x="3516" y="-4567"/>
              <a:ext cx="4245" cy="45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Type">
              <a:extLst>
                <a:ext uri="{FF2B5EF4-FFF2-40B4-BE49-F238E27FC236}">
                  <a16:creationId xmlns:a16="http://schemas.microsoft.com/office/drawing/2014/main" id="{B3E4BA06-671E-4557-9506-A7F689446343}"/>
                </a:ext>
              </a:extLst>
            </p:cNvPr>
            <p:cNvSpPr>
              <a:spLocks noEditPoints="1"/>
            </p:cNvSpPr>
            <p:nvPr userDrawn="1"/>
          </p:nvSpPr>
          <p:spPr bwMode="auto">
            <a:xfrm>
              <a:off x="-2931" y="1653"/>
              <a:ext cx="17157" cy="5084"/>
            </a:xfrm>
            <a:custGeom>
              <a:avLst/>
              <a:gdLst>
                <a:gd name="T0" fmla="*/ 43 w 974"/>
                <a:gd name="T1" fmla="*/ 203 h 286"/>
                <a:gd name="T2" fmla="*/ 206 w 974"/>
                <a:gd name="T3" fmla="*/ 82 h 286"/>
                <a:gd name="T4" fmla="*/ 153 w 974"/>
                <a:gd name="T5" fmla="*/ 194 h 286"/>
                <a:gd name="T6" fmla="*/ 333 w 974"/>
                <a:gd name="T7" fmla="*/ 99 h 286"/>
                <a:gd name="T8" fmla="*/ 235 w 974"/>
                <a:gd name="T9" fmla="*/ 93 h 286"/>
                <a:gd name="T10" fmla="*/ 333 w 974"/>
                <a:gd name="T11" fmla="*/ 190 h 286"/>
                <a:gd name="T12" fmla="*/ 351 w 974"/>
                <a:gd name="T13" fmla="*/ 80 h 286"/>
                <a:gd name="T14" fmla="*/ 456 w 974"/>
                <a:gd name="T15" fmla="*/ 201 h 286"/>
                <a:gd name="T16" fmla="*/ 480 w 974"/>
                <a:gd name="T17" fmla="*/ 82 h 286"/>
                <a:gd name="T18" fmla="*/ 552 w 974"/>
                <a:gd name="T19" fmla="*/ 154 h 286"/>
                <a:gd name="T20" fmla="*/ 595 w 974"/>
                <a:gd name="T21" fmla="*/ 172 h 286"/>
                <a:gd name="T22" fmla="*/ 655 w 974"/>
                <a:gd name="T23" fmla="*/ 84 h 286"/>
                <a:gd name="T24" fmla="*/ 703 w 974"/>
                <a:gd name="T25" fmla="*/ 117 h 286"/>
                <a:gd name="T26" fmla="*/ 860 w 974"/>
                <a:gd name="T27" fmla="*/ 103 h 286"/>
                <a:gd name="T28" fmla="*/ 872 w 974"/>
                <a:gd name="T29" fmla="*/ 181 h 286"/>
                <a:gd name="T30" fmla="*/ 807 w 974"/>
                <a:gd name="T31" fmla="*/ 131 h 286"/>
                <a:gd name="T32" fmla="*/ 895 w 974"/>
                <a:gd name="T33" fmla="*/ 180 h 286"/>
                <a:gd name="T34" fmla="*/ 955 w 974"/>
                <a:gd name="T35" fmla="*/ 154 h 286"/>
                <a:gd name="T36" fmla="*/ 9 w 974"/>
                <a:gd name="T37" fmla="*/ 1 h 286"/>
                <a:gd name="T38" fmla="*/ 38 w 974"/>
                <a:gd name="T39" fmla="*/ 54 h 286"/>
                <a:gd name="T40" fmla="*/ 122 w 974"/>
                <a:gd name="T41" fmla="*/ 1 h 286"/>
                <a:gd name="T42" fmla="*/ 73 w 974"/>
                <a:gd name="T43" fmla="*/ 42 h 286"/>
                <a:gd name="T44" fmla="*/ 180 w 974"/>
                <a:gd name="T45" fmla="*/ 5 h 286"/>
                <a:gd name="T46" fmla="*/ 184 w 974"/>
                <a:gd name="T47" fmla="*/ 41 h 286"/>
                <a:gd name="T48" fmla="*/ 163 w 974"/>
                <a:gd name="T49" fmla="*/ 24 h 286"/>
                <a:gd name="T50" fmla="*/ 238 w 974"/>
                <a:gd name="T51" fmla="*/ 1 h 286"/>
                <a:gd name="T52" fmla="*/ 270 w 974"/>
                <a:gd name="T53" fmla="*/ 2 h 286"/>
                <a:gd name="T54" fmla="*/ 317 w 974"/>
                <a:gd name="T55" fmla="*/ 16 h 286"/>
                <a:gd name="T56" fmla="*/ 348 w 974"/>
                <a:gd name="T57" fmla="*/ 33 h 286"/>
                <a:gd name="T58" fmla="*/ 385 w 974"/>
                <a:gd name="T59" fmla="*/ 54 h 286"/>
                <a:gd name="T60" fmla="*/ 445 w 974"/>
                <a:gd name="T61" fmla="*/ 55 h 286"/>
                <a:gd name="T62" fmla="*/ 507 w 974"/>
                <a:gd name="T63" fmla="*/ 4 h 286"/>
                <a:gd name="T64" fmla="*/ 502 w 974"/>
                <a:gd name="T65" fmla="*/ 54 h 286"/>
                <a:gd name="T66" fmla="*/ 523 w 974"/>
                <a:gd name="T67" fmla="*/ 21 h 286"/>
                <a:gd name="T68" fmla="*/ 593 w 974"/>
                <a:gd name="T69" fmla="*/ 48 h 286"/>
                <a:gd name="T70" fmla="*/ 554 w 974"/>
                <a:gd name="T71" fmla="*/ 54 h 286"/>
                <a:gd name="T72" fmla="*/ 642 w 974"/>
                <a:gd name="T73" fmla="*/ 42 h 286"/>
                <a:gd name="T74" fmla="*/ 645 w 974"/>
                <a:gd name="T75" fmla="*/ 8 h 286"/>
                <a:gd name="T76" fmla="*/ 671 w 974"/>
                <a:gd name="T77" fmla="*/ 42 h 286"/>
                <a:gd name="T78" fmla="*/ 746 w 974"/>
                <a:gd name="T79" fmla="*/ 1 h 286"/>
                <a:gd name="T80" fmla="*/ 729 w 974"/>
                <a:gd name="T81" fmla="*/ 54 h 286"/>
                <a:gd name="T82" fmla="*/ 803 w 974"/>
                <a:gd name="T83" fmla="*/ 7 h 286"/>
                <a:gd name="T84" fmla="*/ 790 w 974"/>
                <a:gd name="T85" fmla="*/ 54 h 286"/>
                <a:gd name="T86" fmla="*/ 869 w 974"/>
                <a:gd name="T87" fmla="*/ 25 h 286"/>
                <a:gd name="T88" fmla="*/ 935 w 974"/>
                <a:gd name="T89" fmla="*/ 5 h 286"/>
                <a:gd name="T90" fmla="*/ 964 w 974"/>
                <a:gd name="T91" fmla="*/ 19 h 286"/>
                <a:gd name="T92" fmla="*/ 250 w 974"/>
                <a:gd name="T93" fmla="*/ 274 h 286"/>
                <a:gd name="T94" fmla="*/ 300 w 974"/>
                <a:gd name="T95" fmla="*/ 285 h 286"/>
                <a:gd name="T96" fmla="*/ 259 w 974"/>
                <a:gd name="T97" fmla="*/ 243 h 286"/>
                <a:gd name="T98" fmla="*/ 320 w 974"/>
                <a:gd name="T99" fmla="*/ 247 h 286"/>
                <a:gd name="T100" fmla="*/ 350 w 974"/>
                <a:gd name="T101" fmla="*/ 264 h 286"/>
                <a:gd name="T102" fmla="*/ 472 w 974"/>
                <a:gd name="T103" fmla="*/ 234 h 286"/>
                <a:gd name="T104" fmla="*/ 456 w 974"/>
                <a:gd name="T105" fmla="*/ 264 h 286"/>
                <a:gd name="T106" fmla="*/ 480 w 974"/>
                <a:gd name="T107" fmla="*/ 285 h 286"/>
                <a:gd name="T108" fmla="*/ 517 w 974"/>
                <a:gd name="T109" fmla="*/ 232 h 286"/>
                <a:gd name="T110" fmla="*/ 538 w 974"/>
                <a:gd name="T111" fmla="*/ 232 h 286"/>
                <a:gd name="T112" fmla="*/ 574 w 974"/>
                <a:gd name="T113" fmla="*/ 242 h 286"/>
                <a:gd name="T114" fmla="*/ 600 w 974"/>
                <a:gd name="T115" fmla="*/ 232 h 286"/>
                <a:gd name="T116" fmla="*/ 669 w 974"/>
                <a:gd name="T117" fmla="*/ 232 h 286"/>
                <a:gd name="T118" fmla="*/ 668 w 974"/>
                <a:gd name="T119" fmla="*/ 281 h 286"/>
                <a:gd name="T120" fmla="*/ 702 w 974"/>
                <a:gd name="T121" fmla="*/ 283 h 286"/>
                <a:gd name="T122" fmla="*/ 734 w 974"/>
                <a:gd name="T123" fmla="*/ 26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286">
                  <a:moveTo>
                    <a:pt x="104" y="92"/>
                  </a:moveTo>
                  <a:cubicBezTo>
                    <a:pt x="106" y="93"/>
                    <a:pt x="107" y="96"/>
                    <a:pt x="108" y="100"/>
                  </a:cubicBezTo>
                  <a:cubicBezTo>
                    <a:pt x="108" y="102"/>
                    <a:pt x="109" y="103"/>
                    <a:pt x="110" y="103"/>
                  </a:cubicBezTo>
                  <a:cubicBezTo>
                    <a:pt x="111" y="103"/>
                    <a:pt x="112" y="102"/>
                    <a:pt x="112" y="100"/>
                  </a:cubicBezTo>
                  <a:cubicBezTo>
                    <a:pt x="112" y="99"/>
                    <a:pt x="111" y="98"/>
                    <a:pt x="111" y="96"/>
                  </a:cubicBezTo>
                  <a:cubicBezTo>
                    <a:pt x="111" y="94"/>
                    <a:pt x="111" y="91"/>
                    <a:pt x="111" y="88"/>
                  </a:cubicBezTo>
                  <a:cubicBezTo>
                    <a:pt x="111" y="84"/>
                    <a:pt x="110" y="82"/>
                    <a:pt x="110" y="82"/>
                  </a:cubicBezTo>
                  <a:cubicBezTo>
                    <a:pt x="109" y="81"/>
                    <a:pt x="107" y="81"/>
                    <a:pt x="104" y="81"/>
                  </a:cubicBezTo>
                  <a:cubicBezTo>
                    <a:pt x="7" y="81"/>
                    <a:pt x="7" y="81"/>
                    <a:pt x="7" y="81"/>
                  </a:cubicBezTo>
                  <a:cubicBezTo>
                    <a:pt x="5" y="81"/>
                    <a:pt x="4" y="81"/>
                    <a:pt x="4" y="82"/>
                  </a:cubicBezTo>
                  <a:cubicBezTo>
                    <a:pt x="3" y="83"/>
                    <a:pt x="3" y="85"/>
                    <a:pt x="3" y="87"/>
                  </a:cubicBezTo>
                  <a:cubicBezTo>
                    <a:pt x="3" y="90"/>
                    <a:pt x="2" y="94"/>
                    <a:pt x="1" y="98"/>
                  </a:cubicBezTo>
                  <a:cubicBezTo>
                    <a:pt x="1" y="101"/>
                    <a:pt x="0" y="103"/>
                    <a:pt x="0" y="105"/>
                  </a:cubicBezTo>
                  <a:cubicBezTo>
                    <a:pt x="0" y="106"/>
                    <a:pt x="1" y="107"/>
                    <a:pt x="2" y="107"/>
                  </a:cubicBezTo>
                  <a:cubicBezTo>
                    <a:pt x="3" y="107"/>
                    <a:pt x="4" y="106"/>
                    <a:pt x="4" y="104"/>
                  </a:cubicBezTo>
                  <a:cubicBezTo>
                    <a:pt x="5" y="98"/>
                    <a:pt x="7" y="95"/>
                    <a:pt x="9" y="93"/>
                  </a:cubicBezTo>
                  <a:cubicBezTo>
                    <a:pt x="11" y="91"/>
                    <a:pt x="15" y="90"/>
                    <a:pt x="20" y="90"/>
                  </a:cubicBezTo>
                  <a:cubicBezTo>
                    <a:pt x="43" y="90"/>
                    <a:pt x="43" y="90"/>
                    <a:pt x="43" y="90"/>
                  </a:cubicBezTo>
                  <a:cubicBezTo>
                    <a:pt x="46" y="90"/>
                    <a:pt x="47" y="90"/>
                    <a:pt x="48" y="91"/>
                  </a:cubicBezTo>
                  <a:cubicBezTo>
                    <a:pt x="48" y="91"/>
                    <a:pt x="49" y="93"/>
                    <a:pt x="49" y="95"/>
                  </a:cubicBezTo>
                  <a:cubicBezTo>
                    <a:pt x="49" y="97"/>
                    <a:pt x="49" y="97"/>
                    <a:pt x="49" y="97"/>
                  </a:cubicBezTo>
                  <a:cubicBezTo>
                    <a:pt x="49" y="186"/>
                    <a:pt x="49" y="186"/>
                    <a:pt x="49" y="186"/>
                  </a:cubicBezTo>
                  <a:cubicBezTo>
                    <a:pt x="49" y="191"/>
                    <a:pt x="48" y="194"/>
                    <a:pt x="46" y="196"/>
                  </a:cubicBezTo>
                  <a:cubicBezTo>
                    <a:pt x="45" y="198"/>
                    <a:pt x="42" y="199"/>
                    <a:pt x="37" y="200"/>
                  </a:cubicBezTo>
                  <a:cubicBezTo>
                    <a:pt x="35" y="200"/>
                    <a:pt x="34" y="201"/>
                    <a:pt x="34" y="202"/>
                  </a:cubicBezTo>
                  <a:cubicBezTo>
                    <a:pt x="34" y="203"/>
                    <a:pt x="35" y="204"/>
                    <a:pt x="37" y="204"/>
                  </a:cubicBezTo>
                  <a:cubicBezTo>
                    <a:pt x="37" y="204"/>
                    <a:pt x="39" y="204"/>
                    <a:pt x="43" y="203"/>
                  </a:cubicBezTo>
                  <a:cubicBezTo>
                    <a:pt x="44" y="203"/>
                    <a:pt x="47" y="203"/>
                    <a:pt x="49" y="203"/>
                  </a:cubicBezTo>
                  <a:cubicBezTo>
                    <a:pt x="56" y="203"/>
                    <a:pt x="56" y="203"/>
                    <a:pt x="56" y="203"/>
                  </a:cubicBezTo>
                  <a:cubicBezTo>
                    <a:pt x="63" y="203"/>
                    <a:pt x="63" y="203"/>
                    <a:pt x="63" y="203"/>
                  </a:cubicBezTo>
                  <a:cubicBezTo>
                    <a:pt x="67" y="203"/>
                    <a:pt x="70" y="203"/>
                    <a:pt x="71" y="203"/>
                  </a:cubicBezTo>
                  <a:cubicBezTo>
                    <a:pt x="73" y="204"/>
                    <a:pt x="74" y="204"/>
                    <a:pt x="75" y="204"/>
                  </a:cubicBezTo>
                  <a:cubicBezTo>
                    <a:pt x="77" y="204"/>
                    <a:pt x="78" y="203"/>
                    <a:pt x="78" y="202"/>
                  </a:cubicBezTo>
                  <a:cubicBezTo>
                    <a:pt x="78" y="201"/>
                    <a:pt x="77" y="200"/>
                    <a:pt x="74" y="200"/>
                  </a:cubicBezTo>
                  <a:cubicBezTo>
                    <a:pt x="67" y="198"/>
                    <a:pt x="63" y="194"/>
                    <a:pt x="63" y="187"/>
                  </a:cubicBezTo>
                  <a:cubicBezTo>
                    <a:pt x="63" y="184"/>
                    <a:pt x="63" y="184"/>
                    <a:pt x="63" y="184"/>
                  </a:cubicBezTo>
                  <a:cubicBezTo>
                    <a:pt x="63" y="96"/>
                    <a:pt x="63" y="96"/>
                    <a:pt x="63" y="96"/>
                  </a:cubicBezTo>
                  <a:cubicBezTo>
                    <a:pt x="63" y="93"/>
                    <a:pt x="63" y="92"/>
                    <a:pt x="64" y="91"/>
                  </a:cubicBezTo>
                  <a:cubicBezTo>
                    <a:pt x="64" y="90"/>
                    <a:pt x="66" y="90"/>
                    <a:pt x="69" y="90"/>
                  </a:cubicBezTo>
                  <a:cubicBezTo>
                    <a:pt x="94" y="90"/>
                    <a:pt x="94" y="90"/>
                    <a:pt x="94" y="90"/>
                  </a:cubicBezTo>
                  <a:cubicBezTo>
                    <a:pt x="99" y="90"/>
                    <a:pt x="102" y="90"/>
                    <a:pt x="104" y="92"/>
                  </a:cubicBezTo>
                  <a:close/>
                  <a:moveTo>
                    <a:pt x="152" y="88"/>
                  </a:moveTo>
                  <a:cubicBezTo>
                    <a:pt x="153" y="87"/>
                    <a:pt x="156" y="87"/>
                    <a:pt x="159" y="87"/>
                  </a:cubicBezTo>
                  <a:cubicBezTo>
                    <a:pt x="173" y="87"/>
                    <a:pt x="173" y="87"/>
                    <a:pt x="173" y="87"/>
                  </a:cubicBezTo>
                  <a:cubicBezTo>
                    <a:pt x="183" y="87"/>
                    <a:pt x="189" y="87"/>
                    <a:pt x="192" y="88"/>
                  </a:cubicBezTo>
                  <a:cubicBezTo>
                    <a:pt x="196" y="89"/>
                    <a:pt x="198" y="91"/>
                    <a:pt x="199" y="94"/>
                  </a:cubicBezTo>
                  <a:cubicBezTo>
                    <a:pt x="200" y="95"/>
                    <a:pt x="200" y="97"/>
                    <a:pt x="200" y="99"/>
                  </a:cubicBezTo>
                  <a:cubicBezTo>
                    <a:pt x="200" y="101"/>
                    <a:pt x="200" y="101"/>
                    <a:pt x="200" y="101"/>
                  </a:cubicBezTo>
                  <a:cubicBezTo>
                    <a:pt x="200" y="103"/>
                    <a:pt x="201" y="104"/>
                    <a:pt x="202" y="104"/>
                  </a:cubicBezTo>
                  <a:cubicBezTo>
                    <a:pt x="203" y="104"/>
                    <a:pt x="204" y="104"/>
                    <a:pt x="204" y="103"/>
                  </a:cubicBezTo>
                  <a:cubicBezTo>
                    <a:pt x="204" y="102"/>
                    <a:pt x="205" y="100"/>
                    <a:pt x="205" y="96"/>
                  </a:cubicBezTo>
                  <a:cubicBezTo>
                    <a:pt x="205" y="91"/>
                    <a:pt x="205" y="91"/>
                    <a:pt x="205" y="91"/>
                  </a:cubicBezTo>
                  <a:cubicBezTo>
                    <a:pt x="206" y="87"/>
                    <a:pt x="206" y="85"/>
                    <a:pt x="206" y="84"/>
                  </a:cubicBezTo>
                  <a:cubicBezTo>
                    <a:pt x="206" y="83"/>
                    <a:pt x="206" y="82"/>
                    <a:pt x="206" y="82"/>
                  </a:cubicBezTo>
                  <a:cubicBezTo>
                    <a:pt x="206" y="80"/>
                    <a:pt x="205" y="79"/>
                    <a:pt x="203" y="79"/>
                  </a:cubicBezTo>
                  <a:cubicBezTo>
                    <a:pt x="203" y="79"/>
                    <a:pt x="201" y="79"/>
                    <a:pt x="200" y="80"/>
                  </a:cubicBezTo>
                  <a:cubicBezTo>
                    <a:pt x="199" y="80"/>
                    <a:pt x="197" y="80"/>
                    <a:pt x="193" y="80"/>
                  </a:cubicBezTo>
                  <a:cubicBezTo>
                    <a:pt x="181" y="81"/>
                    <a:pt x="181" y="81"/>
                    <a:pt x="181" y="81"/>
                  </a:cubicBezTo>
                  <a:cubicBezTo>
                    <a:pt x="175" y="81"/>
                    <a:pt x="169" y="81"/>
                    <a:pt x="161" y="81"/>
                  </a:cubicBezTo>
                  <a:cubicBezTo>
                    <a:pt x="149" y="81"/>
                    <a:pt x="139" y="81"/>
                    <a:pt x="131" y="80"/>
                  </a:cubicBezTo>
                  <a:cubicBezTo>
                    <a:pt x="128" y="79"/>
                    <a:pt x="126" y="79"/>
                    <a:pt x="125" y="79"/>
                  </a:cubicBezTo>
                  <a:cubicBezTo>
                    <a:pt x="122" y="79"/>
                    <a:pt x="121" y="80"/>
                    <a:pt x="121" y="82"/>
                  </a:cubicBezTo>
                  <a:cubicBezTo>
                    <a:pt x="121" y="83"/>
                    <a:pt x="121" y="83"/>
                    <a:pt x="123" y="83"/>
                  </a:cubicBezTo>
                  <a:cubicBezTo>
                    <a:pt x="129" y="83"/>
                    <a:pt x="132" y="85"/>
                    <a:pt x="134" y="88"/>
                  </a:cubicBezTo>
                  <a:cubicBezTo>
                    <a:pt x="136" y="91"/>
                    <a:pt x="137" y="96"/>
                    <a:pt x="137" y="105"/>
                  </a:cubicBezTo>
                  <a:cubicBezTo>
                    <a:pt x="137" y="180"/>
                    <a:pt x="137" y="180"/>
                    <a:pt x="137" y="180"/>
                  </a:cubicBezTo>
                  <a:cubicBezTo>
                    <a:pt x="137" y="186"/>
                    <a:pt x="137" y="186"/>
                    <a:pt x="137" y="186"/>
                  </a:cubicBezTo>
                  <a:cubicBezTo>
                    <a:pt x="137" y="193"/>
                    <a:pt x="135" y="198"/>
                    <a:pt x="130" y="199"/>
                  </a:cubicBezTo>
                  <a:cubicBezTo>
                    <a:pt x="127" y="200"/>
                    <a:pt x="127" y="200"/>
                    <a:pt x="127" y="200"/>
                  </a:cubicBezTo>
                  <a:cubicBezTo>
                    <a:pt x="126" y="200"/>
                    <a:pt x="125" y="201"/>
                    <a:pt x="125" y="202"/>
                  </a:cubicBezTo>
                  <a:cubicBezTo>
                    <a:pt x="125" y="203"/>
                    <a:pt x="126" y="204"/>
                    <a:pt x="128" y="204"/>
                  </a:cubicBezTo>
                  <a:cubicBezTo>
                    <a:pt x="128" y="204"/>
                    <a:pt x="130" y="204"/>
                    <a:pt x="132" y="203"/>
                  </a:cubicBezTo>
                  <a:cubicBezTo>
                    <a:pt x="137" y="202"/>
                    <a:pt x="144" y="202"/>
                    <a:pt x="154" y="202"/>
                  </a:cubicBezTo>
                  <a:cubicBezTo>
                    <a:pt x="162" y="202"/>
                    <a:pt x="171" y="203"/>
                    <a:pt x="183" y="204"/>
                  </a:cubicBezTo>
                  <a:cubicBezTo>
                    <a:pt x="185" y="204"/>
                    <a:pt x="188" y="204"/>
                    <a:pt x="189" y="204"/>
                  </a:cubicBezTo>
                  <a:cubicBezTo>
                    <a:pt x="197" y="204"/>
                    <a:pt x="204" y="201"/>
                    <a:pt x="209" y="194"/>
                  </a:cubicBezTo>
                  <a:cubicBezTo>
                    <a:pt x="214" y="189"/>
                    <a:pt x="216" y="185"/>
                    <a:pt x="216" y="181"/>
                  </a:cubicBezTo>
                  <a:cubicBezTo>
                    <a:pt x="216" y="179"/>
                    <a:pt x="215" y="178"/>
                    <a:pt x="214" y="178"/>
                  </a:cubicBezTo>
                  <a:cubicBezTo>
                    <a:pt x="214" y="178"/>
                    <a:pt x="213" y="179"/>
                    <a:pt x="212" y="180"/>
                  </a:cubicBezTo>
                  <a:cubicBezTo>
                    <a:pt x="206" y="190"/>
                    <a:pt x="190" y="196"/>
                    <a:pt x="167" y="196"/>
                  </a:cubicBezTo>
                  <a:cubicBezTo>
                    <a:pt x="160" y="196"/>
                    <a:pt x="155" y="195"/>
                    <a:pt x="153" y="194"/>
                  </a:cubicBezTo>
                  <a:cubicBezTo>
                    <a:pt x="152" y="193"/>
                    <a:pt x="151" y="189"/>
                    <a:pt x="151" y="184"/>
                  </a:cubicBezTo>
                  <a:cubicBezTo>
                    <a:pt x="151" y="151"/>
                    <a:pt x="151" y="151"/>
                    <a:pt x="151" y="151"/>
                  </a:cubicBezTo>
                  <a:cubicBezTo>
                    <a:pt x="151" y="149"/>
                    <a:pt x="151" y="149"/>
                    <a:pt x="151" y="149"/>
                  </a:cubicBezTo>
                  <a:cubicBezTo>
                    <a:pt x="151" y="147"/>
                    <a:pt x="151" y="146"/>
                    <a:pt x="152" y="145"/>
                  </a:cubicBezTo>
                  <a:cubicBezTo>
                    <a:pt x="153" y="144"/>
                    <a:pt x="155" y="144"/>
                    <a:pt x="158" y="144"/>
                  </a:cubicBezTo>
                  <a:cubicBezTo>
                    <a:pt x="178" y="144"/>
                    <a:pt x="178" y="144"/>
                    <a:pt x="178" y="144"/>
                  </a:cubicBezTo>
                  <a:cubicBezTo>
                    <a:pt x="183" y="144"/>
                    <a:pt x="186" y="145"/>
                    <a:pt x="188" y="146"/>
                  </a:cubicBezTo>
                  <a:cubicBezTo>
                    <a:pt x="191" y="148"/>
                    <a:pt x="192" y="150"/>
                    <a:pt x="193" y="154"/>
                  </a:cubicBezTo>
                  <a:cubicBezTo>
                    <a:pt x="193" y="157"/>
                    <a:pt x="193" y="157"/>
                    <a:pt x="193" y="157"/>
                  </a:cubicBezTo>
                  <a:cubicBezTo>
                    <a:pt x="193" y="158"/>
                    <a:pt x="194" y="159"/>
                    <a:pt x="196" y="159"/>
                  </a:cubicBezTo>
                  <a:cubicBezTo>
                    <a:pt x="197" y="159"/>
                    <a:pt x="197" y="158"/>
                    <a:pt x="197" y="157"/>
                  </a:cubicBezTo>
                  <a:cubicBezTo>
                    <a:pt x="197" y="156"/>
                    <a:pt x="197" y="155"/>
                    <a:pt x="197" y="154"/>
                  </a:cubicBezTo>
                  <a:cubicBezTo>
                    <a:pt x="197" y="150"/>
                    <a:pt x="197" y="147"/>
                    <a:pt x="197" y="143"/>
                  </a:cubicBezTo>
                  <a:cubicBezTo>
                    <a:pt x="197" y="138"/>
                    <a:pt x="197" y="133"/>
                    <a:pt x="197" y="127"/>
                  </a:cubicBezTo>
                  <a:cubicBezTo>
                    <a:pt x="197" y="127"/>
                    <a:pt x="197" y="126"/>
                    <a:pt x="197" y="125"/>
                  </a:cubicBezTo>
                  <a:cubicBezTo>
                    <a:pt x="197" y="124"/>
                    <a:pt x="197" y="123"/>
                    <a:pt x="196" y="123"/>
                  </a:cubicBezTo>
                  <a:cubicBezTo>
                    <a:pt x="194" y="123"/>
                    <a:pt x="194" y="124"/>
                    <a:pt x="193" y="125"/>
                  </a:cubicBezTo>
                  <a:cubicBezTo>
                    <a:pt x="193" y="129"/>
                    <a:pt x="192" y="132"/>
                    <a:pt x="191" y="133"/>
                  </a:cubicBezTo>
                  <a:cubicBezTo>
                    <a:pt x="190" y="134"/>
                    <a:pt x="188" y="135"/>
                    <a:pt x="185" y="135"/>
                  </a:cubicBezTo>
                  <a:cubicBezTo>
                    <a:pt x="181" y="136"/>
                    <a:pt x="176" y="136"/>
                    <a:pt x="170" y="136"/>
                  </a:cubicBezTo>
                  <a:cubicBezTo>
                    <a:pt x="156" y="136"/>
                    <a:pt x="156" y="136"/>
                    <a:pt x="156" y="136"/>
                  </a:cubicBezTo>
                  <a:cubicBezTo>
                    <a:pt x="153" y="136"/>
                    <a:pt x="152" y="136"/>
                    <a:pt x="151" y="136"/>
                  </a:cubicBezTo>
                  <a:cubicBezTo>
                    <a:pt x="151" y="135"/>
                    <a:pt x="151" y="133"/>
                    <a:pt x="151" y="131"/>
                  </a:cubicBezTo>
                  <a:cubicBezTo>
                    <a:pt x="151" y="95"/>
                    <a:pt x="151" y="95"/>
                    <a:pt x="151" y="95"/>
                  </a:cubicBezTo>
                  <a:cubicBezTo>
                    <a:pt x="151" y="91"/>
                    <a:pt x="151" y="89"/>
                    <a:pt x="152" y="88"/>
                  </a:cubicBezTo>
                  <a:close/>
                  <a:moveTo>
                    <a:pt x="333" y="109"/>
                  </a:moveTo>
                  <a:cubicBezTo>
                    <a:pt x="333" y="99"/>
                    <a:pt x="333" y="99"/>
                    <a:pt x="333" y="99"/>
                  </a:cubicBezTo>
                  <a:cubicBezTo>
                    <a:pt x="333" y="94"/>
                    <a:pt x="334" y="90"/>
                    <a:pt x="335" y="88"/>
                  </a:cubicBezTo>
                  <a:cubicBezTo>
                    <a:pt x="336" y="85"/>
                    <a:pt x="339" y="84"/>
                    <a:pt x="342" y="83"/>
                  </a:cubicBezTo>
                  <a:cubicBezTo>
                    <a:pt x="344" y="83"/>
                    <a:pt x="344" y="82"/>
                    <a:pt x="344" y="81"/>
                  </a:cubicBezTo>
                  <a:cubicBezTo>
                    <a:pt x="344" y="80"/>
                    <a:pt x="343" y="80"/>
                    <a:pt x="342" y="80"/>
                  </a:cubicBezTo>
                  <a:cubicBezTo>
                    <a:pt x="341" y="80"/>
                    <a:pt x="339" y="80"/>
                    <a:pt x="337" y="80"/>
                  </a:cubicBezTo>
                  <a:cubicBezTo>
                    <a:pt x="335" y="80"/>
                    <a:pt x="332" y="81"/>
                    <a:pt x="328" y="81"/>
                  </a:cubicBezTo>
                  <a:cubicBezTo>
                    <a:pt x="321" y="81"/>
                    <a:pt x="316" y="80"/>
                    <a:pt x="312" y="80"/>
                  </a:cubicBezTo>
                  <a:cubicBezTo>
                    <a:pt x="310" y="80"/>
                    <a:pt x="309" y="80"/>
                    <a:pt x="308" y="80"/>
                  </a:cubicBezTo>
                  <a:cubicBezTo>
                    <a:pt x="306" y="80"/>
                    <a:pt x="306" y="80"/>
                    <a:pt x="306" y="81"/>
                  </a:cubicBezTo>
                  <a:cubicBezTo>
                    <a:pt x="306" y="83"/>
                    <a:pt x="306" y="83"/>
                    <a:pt x="308" y="84"/>
                  </a:cubicBezTo>
                  <a:cubicBezTo>
                    <a:pt x="314" y="85"/>
                    <a:pt x="318" y="86"/>
                    <a:pt x="321" y="88"/>
                  </a:cubicBezTo>
                  <a:cubicBezTo>
                    <a:pt x="323" y="90"/>
                    <a:pt x="325" y="94"/>
                    <a:pt x="325" y="99"/>
                  </a:cubicBezTo>
                  <a:cubicBezTo>
                    <a:pt x="326" y="120"/>
                    <a:pt x="326" y="120"/>
                    <a:pt x="326" y="120"/>
                  </a:cubicBezTo>
                  <a:cubicBezTo>
                    <a:pt x="326" y="132"/>
                    <a:pt x="326" y="132"/>
                    <a:pt x="326" y="132"/>
                  </a:cubicBezTo>
                  <a:cubicBezTo>
                    <a:pt x="326" y="176"/>
                    <a:pt x="326" y="176"/>
                    <a:pt x="326" y="176"/>
                  </a:cubicBezTo>
                  <a:cubicBezTo>
                    <a:pt x="326" y="177"/>
                    <a:pt x="326" y="177"/>
                    <a:pt x="325" y="177"/>
                  </a:cubicBezTo>
                  <a:cubicBezTo>
                    <a:pt x="325" y="178"/>
                    <a:pt x="324" y="177"/>
                    <a:pt x="323" y="175"/>
                  </a:cubicBezTo>
                  <a:cubicBezTo>
                    <a:pt x="241" y="82"/>
                    <a:pt x="241" y="82"/>
                    <a:pt x="241" y="82"/>
                  </a:cubicBezTo>
                  <a:cubicBezTo>
                    <a:pt x="239" y="81"/>
                    <a:pt x="238" y="80"/>
                    <a:pt x="236" y="80"/>
                  </a:cubicBezTo>
                  <a:cubicBezTo>
                    <a:pt x="235" y="80"/>
                    <a:pt x="234" y="80"/>
                    <a:pt x="233" y="80"/>
                  </a:cubicBezTo>
                  <a:cubicBezTo>
                    <a:pt x="231" y="80"/>
                    <a:pt x="231" y="80"/>
                    <a:pt x="231" y="80"/>
                  </a:cubicBezTo>
                  <a:cubicBezTo>
                    <a:pt x="225" y="80"/>
                    <a:pt x="225" y="80"/>
                    <a:pt x="225" y="80"/>
                  </a:cubicBezTo>
                  <a:cubicBezTo>
                    <a:pt x="222" y="80"/>
                    <a:pt x="222" y="80"/>
                    <a:pt x="222" y="80"/>
                  </a:cubicBezTo>
                  <a:cubicBezTo>
                    <a:pt x="221" y="80"/>
                    <a:pt x="221" y="80"/>
                    <a:pt x="220" y="80"/>
                  </a:cubicBezTo>
                  <a:cubicBezTo>
                    <a:pt x="219" y="80"/>
                    <a:pt x="218" y="80"/>
                    <a:pt x="218" y="81"/>
                  </a:cubicBezTo>
                  <a:cubicBezTo>
                    <a:pt x="218" y="82"/>
                    <a:pt x="219" y="83"/>
                    <a:pt x="221" y="83"/>
                  </a:cubicBezTo>
                  <a:cubicBezTo>
                    <a:pt x="227" y="84"/>
                    <a:pt x="232" y="87"/>
                    <a:pt x="235" y="93"/>
                  </a:cubicBezTo>
                  <a:cubicBezTo>
                    <a:pt x="238" y="99"/>
                    <a:pt x="240" y="107"/>
                    <a:pt x="240" y="118"/>
                  </a:cubicBezTo>
                  <a:cubicBezTo>
                    <a:pt x="240" y="178"/>
                    <a:pt x="240" y="178"/>
                    <a:pt x="240" y="178"/>
                  </a:cubicBezTo>
                  <a:cubicBezTo>
                    <a:pt x="240" y="185"/>
                    <a:pt x="239" y="190"/>
                    <a:pt x="237" y="192"/>
                  </a:cubicBezTo>
                  <a:cubicBezTo>
                    <a:pt x="236" y="195"/>
                    <a:pt x="232" y="198"/>
                    <a:pt x="227" y="199"/>
                  </a:cubicBezTo>
                  <a:cubicBezTo>
                    <a:pt x="225" y="200"/>
                    <a:pt x="225" y="201"/>
                    <a:pt x="225" y="202"/>
                  </a:cubicBezTo>
                  <a:cubicBezTo>
                    <a:pt x="225" y="203"/>
                    <a:pt x="226" y="203"/>
                    <a:pt x="227" y="203"/>
                  </a:cubicBezTo>
                  <a:cubicBezTo>
                    <a:pt x="228" y="203"/>
                    <a:pt x="229" y="203"/>
                    <a:pt x="230" y="203"/>
                  </a:cubicBezTo>
                  <a:cubicBezTo>
                    <a:pt x="233" y="203"/>
                    <a:pt x="235" y="202"/>
                    <a:pt x="237" y="202"/>
                  </a:cubicBezTo>
                  <a:cubicBezTo>
                    <a:pt x="241" y="202"/>
                    <a:pt x="241" y="202"/>
                    <a:pt x="241" y="202"/>
                  </a:cubicBezTo>
                  <a:cubicBezTo>
                    <a:pt x="250" y="203"/>
                    <a:pt x="250" y="203"/>
                    <a:pt x="250" y="203"/>
                  </a:cubicBezTo>
                  <a:cubicBezTo>
                    <a:pt x="255" y="203"/>
                    <a:pt x="258" y="203"/>
                    <a:pt x="258" y="203"/>
                  </a:cubicBezTo>
                  <a:cubicBezTo>
                    <a:pt x="259" y="203"/>
                    <a:pt x="260" y="203"/>
                    <a:pt x="261" y="203"/>
                  </a:cubicBezTo>
                  <a:cubicBezTo>
                    <a:pt x="262" y="203"/>
                    <a:pt x="263" y="203"/>
                    <a:pt x="263" y="202"/>
                  </a:cubicBezTo>
                  <a:cubicBezTo>
                    <a:pt x="263" y="200"/>
                    <a:pt x="262" y="200"/>
                    <a:pt x="260" y="199"/>
                  </a:cubicBezTo>
                  <a:cubicBezTo>
                    <a:pt x="255" y="199"/>
                    <a:pt x="252" y="198"/>
                    <a:pt x="250" y="196"/>
                  </a:cubicBezTo>
                  <a:cubicBezTo>
                    <a:pt x="249" y="195"/>
                    <a:pt x="248" y="192"/>
                    <a:pt x="247" y="188"/>
                  </a:cubicBezTo>
                  <a:cubicBezTo>
                    <a:pt x="247" y="182"/>
                    <a:pt x="247" y="182"/>
                    <a:pt x="247" y="182"/>
                  </a:cubicBezTo>
                  <a:cubicBezTo>
                    <a:pt x="247" y="178"/>
                    <a:pt x="247" y="178"/>
                    <a:pt x="247" y="178"/>
                  </a:cubicBezTo>
                  <a:cubicBezTo>
                    <a:pt x="247" y="117"/>
                    <a:pt x="247" y="117"/>
                    <a:pt x="247" y="117"/>
                  </a:cubicBezTo>
                  <a:cubicBezTo>
                    <a:pt x="247" y="115"/>
                    <a:pt x="248" y="113"/>
                    <a:pt x="249" y="113"/>
                  </a:cubicBezTo>
                  <a:cubicBezTo>
                    <a:pt x="249" y="113"/>
                    <a:pt x="250" y="113"/>
                    <a:pt x="250" y="114"/>
                  </a:cubicBezTo>
                  <a:cubicBezTo>
                    <a:pt x="251" y="115"/>
                    <a:pt x="251" y="115"/>
                    <a:pt x="251" y="115"/>
                  </a:cubicBezTo>
                  <a:cubicBezTo>
                    <a:pt x="326" y="201"/>
                    <a:pt x="326" y="201"/>
                    <a:pt x="326" y="201"/>
                  </a:cubicBezTo>
                  <a:cubicBezTo>
                    <a:pt x="328" y="203"/>
                    <a:pt x="328" y="203"/>
                    <a:pt x="328" y="203"/>
                  </a:cubicBezTo>
                  <a:cubicBezTo>
                    <a:pt x="329" y="204"/>
                    <a:pt x="329" y="204"/>
                    <a:pt x="330" y="204"/>
                  </a:cubicBezTo>
                  <a:cubicBezTo>
                    <a:pt x="332" y="204"/>
                    <a:pt x="332" y="203"/>
                    <a:pt x="333" y="202"/>
                  </a:cubicBezTo>
                  <a:cubicBezTo>
                    <a:pt x="333" y="200"/>
                    <a:pt x="333" y="196"/>
                    <a:pt x="333" y="190"/>
                  </a:cubicBezTo>
                  <a:cubicBezTo>
                    <a:pt x="333" y="115"/>
                    <a:pt x="333" y="115"/>
                    <a:pt x="333" y="115"/>
                  </a:cubicBezTo>
                  <a:cubicBezTo>
                    <a:pt x="333" y="109"/>
                    <a:pt x="333" y="109"/>
                    <a:pt x="333" y="109"/>
                  </a:cubicBezTo>
                  <a:close/>
                  <a:moveTo>
                    <a:pt x="463" y="109"/>
                  </a:moveTo>
                  <a:cubicBezTo>
                    <a:pt x="463" y="99"/>
                    <a:pt x="463" y="99"/>
                    <a:pt x="463" y="99"/>
                  </a:cubicBezTo>
                  <a:cubicBezTo>
                    <a:pt x="463" y="94"/>
                    <a:pt x="463" y="90"/>
                    <a:pt x="465" y="88"/>
                  </a:cubicBezTo>
                  <a:cubicBezTo>
                    <a:pt x="466" y="85"/>
                    <a:pt x="468" y="84"/>
                    <a:pt x="472" y="83"/>
                  </a:cubicBezTo>
                  <a:cubicBezTo>
                    <a:pt x="473" y="83"/>
                    <a:pt x="474" y="82"/>
                    <a:pt x="474" y="81"/>
                  </a:cubicBezTo>
                  <a:cubicBezTo>
                    <a:pt x="474" y="80"/>
                    <a:pt x="473" y="80"/>
                    <a:pt x="471" y="80"/>
                  </a:cubicBezTo>
                  <a:cubicBezTo>
                    <a:pt x="470" y="80"/>
                    <a:pt x="469" y="80"/>
                    <a:pt x="467" y="80"/>
                  </a:cubicBezTo>
                  <a:cubicBezTo>
                    <a:pt x="465" y="80"/>
                    <a:pt x="462" y="81"/>
                    <a:pt x="458" y="81"/>
                  </a:cubicBezTo>
                  <a:cubicBezTo>
                    <a:pt x="451" y="81"/>
                    <a:pt x="445" y="80"/>
                    <a:pt x="441" y="80"/>
                  </a:cubicBezTo>
                  <a:cubicBezTo>
                    <a:pt x="440" y="80"/>
                    <a:pt x="438" y="80"/>
                    <a:pt x="438" y="80"/>
                  </a:cubicBezTo>
                  <a:cubicBezTo>
                    <a:pt x="436" y="80"/>
                    <a:pt x="435" y="80"/>
                    <a:pt x="435" y="81"/>
                  </a:cubicBezTo>
                  <a:cubicBezTo>
                    <a:pt x="435" y="83"/>
                    <a:pt x="436" y="83"/>
                    <a:pt x="438" y="84"/>
                  </a:cubicBezTo>
                  <a:cubicBezTo>
                    <a:pt x="444" y="85"/>
                    <a:pt x="448" y="86"/>
                    <a:pt x="450" y="88"/>
                  </a:cubicBezTo>
                  <a:cubicBezTo>
                    <a:pt x="453" y="90"/>
                    <a:pt x="454" y="94"/>
                    <a:pt x="455" y="99"/>
                  </a:cubicBezTo>
                  <a:cubicBezTo>
                    <a:pt x="456" y="120"/>
                    <a:pt x="456" y="120"/>
                    <a:pt x="456" y="120"/>
                  </a:cubicBezTo>
                  <a:cubicBezTo>
                    <a:pt x="456" y="132"/>
                    <a:pt x="456" y="132"/>
                    <a:pt x="456" y="132"/>
                  </a:cubicBezTo>
                  <a:cubicBezTo>
                    <a:pt x="456" y="176"/>
                    <a:pt x="456" y="176"/>
                    <a:pt x="456" y="176"/>
                  </a:cubicBezTo>
                  <a:cubicBezTo>
                    <a:pt x="456" y="177"/>
                    <a:pt x="455" y="177"/>
                    <a:pt x="455" y="177"/>
                  </a:cubicBezTo>
                  <a:cubicBezTo>
                    <a:pt x="454" y="178"/>
                    <a:pt x="454" y="177"/>
                    <a:pt x="452" y="175"/>
                  </a:cubicBezTo>
                  <a:cubicBezTo>
                    <a:pt x="370" y="82"/>
                    <a:pt x="370" y="82"/>
                    <a:pt x="370" y="82"/>
                  </a:cubicBezTo>
                  <a:cubicBezTo>
                    <a:pt x="369" y="81"/>
                    <a:pt x="367" y="80"/>
                    <a:pt x="366" y="80"/>
                  </a:cubicBezTo>
                  <a:cubicBezTo>
                    <a:pt x="365" y="80"/>
                    <a:pt x="364" y="80"/>
                    <a:pt x="362" y="80"/>
                  </a:cubicBezTo>
                  <a:cubicBezTo>
                    <a:pt x="361" y="80"/>
                    <a:pt x="361" y="80"/>
                    <a:pt x="361" y="80"/>
                  </a:cubicBezTo>
                  <a:cubicBezTo>
                    <a:pt x="355" y="80"/>
                    <a:pt x="355" y="80"/>
                    <a:pt x="355" y="80"/>
                  </a:cubicBezTo>
                  <a:cubicBezTo>
                    <a:pt x="351" y="80"/>
                    <a:pt x="351" y="80"/>
                    <a:pt x="351" y="80"/>
                  </a:cubicBezTo>
                  <a:cubicBezTo>
                    <a:pt x="351" y="80"/>
                    <a:pt x="350" y="80"/>
                    <a:pt x="350" y="80"/>
                  </a:cubicBezTo>
                  <a:cubicBezTo>
                    <a:pt x="349" y="80"/>
                    <a:pt x="348" y="80"/>
                    <a:pt x="348" y="81"/>
                  </a:cubicBezTo>
                  <a:cubicBezTo>
                    <a:pt x="348" y="82"/>
                    <a:pt x="349" y="83"/>
                    <a:pt x="350" y="83"/>
                  </a:cubicBezTo>
                  <a:cubicBezTo>
                    <a:pt x="357" y="84"/>
                    <a:pt x="361" y="87"/>
                    <a:pt x="365" y="93"/>
                  </a:cubicBezTo>
                  <a:cubicBezTo>
                    <a:pt x="368" y="99"/>
                    <a:pt x="369" y="107"/>
                    <a:pt x="369" y="118"/>
                  </a:cubicBezTo>
                  <a:cubicBezTo>
                    <a:pt x="369" y="178"/>
                    <a:pt x="369" y="178"/>
                    <a:pt x="369" y="178"/>
                  </a:cubicBezTo>
                  <a:cubicBezTo>
                    <a:pt x="369" y="185"/>
                    <a:pt x="369" y="190"/>
                    <a:pt x="367" y="192"/>
                  </a:cubicBezTo>
                  <a:cubicBezTo>
                    <a:pt x="365" y="195"/>
                    <a:pt x="362" y="198"/>
                    <a:pt x="357" y="199"/>
                  </a:cubicBezTo>
                  <a:cubicBezTo>
                    <a:pt x="355" y="200"/>
                    <a:pt x="354" y="201"/>
                    <a:pt x="354" y="202"/>
                  </a:cubicBezTo>
                  <a:cubicBezTo>
                    <a:pt x="354" y="203"/>
                    <a:pt x="355" y="203"/>
                    <a:pt x="357" y="203"/>
                  </a:cubicBezTo>
                  <a:cubicBezTo>
                    <a:pt x="357" y="203"/>
                    <a:pt x="358" y="203"/>
                    <a:pt x="360" y="203"/>
                  </a:cubicBezTo>
                  <a:cubicBezTo>
                    <a:pt x="362" y="203"/>
                    <a:pt x="364" y="202"/>
                    <a:pt x="367" y="202"/>
                  </a:cubicBezTo>
                  <a:cubicBezTo>
                    <a:pt x="371" y="202"/>
                    <a:pt x="371" y="202"/>
                    <a:pt x="371" y="202"/>
                  </a:cubicBezTo>
                  <a:cubicBezTo>
                    <a:pt x="380" y="203"/>
                    <a:pt x="380" y="203"/>
                    <a:pt x="380" y="203"/>
                  </a:cubicBezTo>
                  <a:cubicBezTo>
                    <a:pt x="384" y="203"/>
                    <a:pt x="387" y="203"/>
                    <a:pt x="388" y="203"/>
                  </a:cubicBezTo>
                  <a:cubicBezTo>
                    <a:pt x="389" y="203"/>
                    <a:pt x="390" y="203"/>
                    <a:pt x="390" y="203"/>
                  </a:cubicBezTo>
                  <a:cubicBezTo>
                    <a:pt x="392" y="203"/>
                    <a:pt x="392" y="203"/>
                    <a:pt x="392" y="202"/>
                  </a:cubicBezTo>
                  <a:cubicBezTo>
                    <a:pt x="392" y="200"/>
                    <a:pt x="391" y="200"/>
                    <a:pt x="389" y="199"/>
                  </a:cubicBezTo>
                  <a:cubicBezTo>
                    <a:pt x="385" y="199"/>
                    <a:pt x="381" y="198"/>
                    <a:pt x="380" y="196"/>
                  </a:cubicBezTo>
                  <a:cubicBezTo>
                    <a:pt x="378" y="195"/>
                    <a:pt x="377" y="192"/>
                    <a:pt x="377" y="188"/>
                  </a:cubicBezTo>
                  <a:cubicBezTo>
                    <a:pt x="377" y="182"/>
                    <a:pt x="377" y="182"/>
                    <a:pt x="377" y="182"/>
                  </a:cubicBezTo>
                  <a:cubicBezTo>
                    <a:pt x="377" y="178"/>
                    <a:pt x="377" y="178"/>
                    <a:pt x="377" y="178"/>
                  </a:cubicBezTo>
                  <a:cubicBezTo>
                    <a:pt x="377" y="117"/>
                    <a:pt x="377" y="117"/>
                    <a:pt x="377" y="117"/>
                  </a:cubicBezTo>
                  <a:cubicBezTo>
                    <a:pt x="377" y="115"/>
                    <a:pt x="377" y="113"/>
                    <a:pt x="378" y="113"/>
                  </a:cubicBezTo>
                  <a:cubicBezTo>
                    <a:pt x="379" y="113"/>
                    <a:pt x="379" y="113"/>
                    <a:pt x="380" y="114"/>
                  </a:cubicBezTo>
                  <a:cubicBezTo>
                    <a:pt x="380" y="115"/>
                    <a:pt x="380" y="115"/>
                    <a:pt x="380" y="115"/>
                  </a:cubicBezTo>
                  <a:cubicBezTo>
                    <a:pt x="456" y="201"/>
                    <a:pt x="456" y="201"/>
                    <a:pt x="456" y="201"/>
                  </a:cubicBezTo>
                  <a:cubicBezTo>
                    <a:pt x="458" y="203"/>
                    <a:pt x="458" y="203"/>
                    <a:pt x="458" y="203"/>
                  </a:cubicBezTo>
                  <a:cubicBezTo>
                    <a:pt x="458" y="204"/>
                    <a:pt x="459" y="204"/>
                    <a:pt x="460" y="204"/>
                  </a:cubicBezTo>
                  <a:cubicBezTo>
                    <a:pt x="461" y="204"/>
                    <a:pt x="462" y="203"/>
                    <a:pt x="462" y="202"/>
                  </a:cubicBezTo>
                  <a:cubicBezTo>
                    <a:pt x="463" y="200"/>
                    <a:pt x="463" y="196"/>
                    <a:pt x="463" y="190"/>
                  </a:cubicBezTo>
                  <a:cubicBezTo>
                    <a:pt x="463" y="115"/>
                    <a:pt x="463" y="115"/>
                    <a:pt x="463" y="115"/>
                  </a:cubicBezTo>
                  <a:cubicBezTo>
                    <a:pt x="463" y="109"/>
                    <a:pt x="463" y="109"/>
                    <a:pt x="463" y="109"/>
                  </a:cubicBezTo>
                  <a:close/>
                  <a:moveTo>
                    <a:pt x="512" y="88"/>
                  </a:moveTo>
                  <a:cubicBezTo>
                    <a:pt x="513" y="87"/>
                    <a:pt x="515" y="87"/>
                    <a:pt x="519" y="87"/>
                  </a:cubicBezTo>
                  <a:cubicBezTo>
                    <a:pt x="533" y="87"/>
                    <a:pt x="533" y="87"/>
                    <a:pt x="533" y="87"/>
                  </a:cubicBezTo>
                  <a:cubicBezTo>
                    <a:pt x="542" y="87"/>
                    <a:pt x="548" y="87"/>
                    <a:pt x="552" y="88"/>
                  </a:cubicBezTo>
                  <a:cubicBezTo>
                    <a:pt x="555" y="89"/>
                    <a:pt x="558" y="91"/>
                    <a:pt x="559" y="94"/>
                  </a:cubicBezTo>
                  <a:cubicBezTo>
                    <a:pt x="559" y="95"/>
                    <a:pt x="560" y="97"/>
                    <a:pt x="560" y="99"/>
                  </a:cubicBezTo>
                  <a:cubicBezTo>
                    <a:pt x="560" y="101"/>
                    <a:pt x="560" y="101"/>
                    <a:pt x="560" y="101"/>
                  </a:cubicBezTo>
                  <a:cubicBezTo>
                    <a:pt x="560" y="103"/>
                    <a:pt x="560" y="104"/>
                    <a:pt x="562" y="104"/>
                  </a:cubicBezTo>
                  <a:cubicBezTo>
                    <a:pt x="563" y="104"/>
                    <a:pt x="563" y="104"/>
                    <a:pt x="564" y="103"/>
                  </a:cubicBezTo>
                  <a:cubicBezTo>
                    <a:pt x="564" y="102"/>
                    <a:pt x="564" y="100"/>
                    <a:pt x="564" y="96"/>
                  </a:cubicBezTo>
                  <a:cubicBezTo>
                    <a:pt x="565" y="91"/>
                    <a:pt x="565" y="91"/>
                    <a:pt x="565" y="91"/>
                  </a:cubicBezTo>
                  <a:cubicBezTo>
                    <a:pt x="565" y="87"/>
                    <a:pt x="565" y="85"/>
                    <a:pt x="566" y="84"/>
                  </a:cubicBezTo>
                  <a:cubicBezTo>
                    <a:pt x="566" y="83"/>
                    <a:pt x="566" y="82"/>
                    <a:pt x="566" y="82"/>
                  </a:cubicBezTo>
                  <a:cubicBezTo>
                    <a:pt x="566" y="80"/>
                    <a:pt x="565" y="79"/>
                    <a:pt x="563" y="79"/>
                  </a:cubicBezTo>
                  <a:cubicBezTo>
                    <a:pt x="562" y="79"/>
                    <a:pt x="561" y="79"/>
                    <a:pt x="559" y="80"/>
                  </a:cubicBezTo>
                  <a:cubicBezTo>
                    <a:pt x="559" y="80"/>
                    <a:pt x="556" y="80"/>
                    <a:pt x="553" y="80"/>
                  </a:cubicBezTo>
                  <a:cubicBezTo>
                    <a:pt x="540" y="81"/>
                    <a:pt x="540" y="81"/>
                    <a:pt x="540" y="81"/>
                  </a:cubicBezTo>
                  <a:cubicBezTo>
                    <a:pt x="535" y="81"/>
                    <a:pt x="528" y="81"/>
                    <a:pt x="521" y="81"/>
                  </a:cubicBezTo>
                  <a:cubicBezTo>
                    <a:pt x="509" y="81"/>
                    <a:pt x="499" y="81"/>
                    <a:pt x="490" y="80"/>
                  </a:cubicBezTo>
                  <a:cubicBezTo>
                    <a:pt x="488" y="79"/>
                    <a:pt x="486" y="79"/>
                    <a:pt x="484" y="79"/>
                  </a:cubicBezTo>
                  <a:cubicBezTo>
                    <a:pt x="482" y="79"/>
                    <a:pt x="480" y="80"/>
                    <a:pt x="480" y="82"/>
                  </a:cubicBezTo>
                  <a:cubicBezTo>
                    <a:pt x="480" y="83"/>
                    <a:pt x="481" y="83"/>
                    <a:pt x="483" y="83"/>
                  </a:cubicBezTo>
                  <a:cubicBezTo>
                    <a:pt x="488" y="83"/>
                    <a:pt x="492" y="85"/>
                    <a:pt x="494" y="88"/>
                  </a:cubicBezTo>
                  <a:cubicBezTo>
                    <a:pt x="496" y="91"/>
                    <a:pt x="497" y="96"/>
                    <a:pt x="497" y="105"/>
                  </a:cubicBezTo>
                  <a:cubicBezTo>
                    <a:pt x="497" y="180"/>
                    <a:pt x="497" y="180"/>
                    <a:pt x="497" y="180"/>
                  </a:cubicBezTo>
                  <a:cubicBezTo>
                    <a:pt x="496" y="186"/>
                    <a:pt x="496" y="186"/>
                    <a:pt x="496" y="186"/>
                  </a:cubicBezTo>
                  <a:cubicBezTo>
                    <a:pt x="496" y="193"/>
                    <a:pt x="494" y="198"/>
                    <a:pt x="490" y="199"/>
                  </a:cubicBezTo>
                  <a:cubicBezTo>
                    <a:pt x="487" y="200"/>
                    <a:pt x="487" y="200"/>
                    <a:pt x="487" y="200"/>
                  </a:cubicBezTo>
                  <a:cubicBezTo>
                    <a:pt x="485" y="200"/>
                    <a:pt x="484" y="201"/>
                    <a:pt x="484" y="202"/>
                  </a:cubicBezTo>
                  <a:cubicBezTo>
                    <a:pt x="484" y="203"/>
                    <a:pt x="485" y="204"/>
                    <a:pt x="487" y="204"/>
                  </a:cubicBezTo>
                  <a:cubicBezTo>
                    <a:pt x="488" y="204"/>
                    <a:pt x="490" y="204"/>
                    <a:pt x="492" y="203"/>
                  </a:cubicBezTo>
                  <a:cubicBezTo>
                    <a:pt x="496" y="202"/>
                    <a:pt x="503" y="202"/>
                    <a:pt x="514" y="202"/>
                  </a:cubicBezTo>
                  <a:cubicBezTo>
                    <a:pt x="521" y="202"/>
                    <a:pt x="531" y="203"/>
                    <a:pt x="542" y="204"/>
                  </a:cubicBezTo>
                  <a:cubicBezTo>
                    <a:pt x="545" y="204"/>
                    <a:pt x="547" y="204"/>
                    <a:pt x="549" y="204"/>
                  </a:cubicBezTo>
                  <a:cubicBezTo>
                    <a:pt x="557" y="204"/>
                    <a:pt x="564" y="201"/>
                    <a:pt x="569" y="194"/>
                  </a:cubicBezTo>
                  <a:cubicBezTo>
                    <a:pt x="573" y="189"/>
                    <a:pt x="575" y="185"/>
                    <a:pt x="575" y="181"/>
                  </a:cubicBezTo>
                  <a:cubicBezTo>
                    <a:pt x="575" y="179"/>
                    <a:pt x="575" y="178"/>
                    <a:pt x="574" y="178"/>
                  </a:cubicBezTo>
                  <a:cubicBezTo>
                    <a:pt x="573" y="178"/>
                    <a:pt x="572" y="179"/>
                    <a:pt x="572" y="180"/>
                  </a:cubicBezTo>
                  <a:cubicBezTo>
                    <a:pt x="565" y="190"/>
                    <a:pt x="550" y="196"/>
                    <a:pt x="527" y="196"/>
                  </a:cubicBezTo>
                  <a:cubicBezTo>
                    <a:pt x="519" y="196"/>
                    <a:pt x="515" y="195"/>
                    <a:pt x="513" y="194"/>
                  </a:cubicBezTo>
                  <a:cubicBezTo>
                    <a:pt x="511" y="193"/>
                    <a:pt x="510" y="189"/>
                    <a:pt x="510" y="184"/>
                  </a:cubicBezTo>
                  <a:cubicBezTo>
                    <a:pt x="510" y="151"/>
                    <a:pt x="510" y="151"/>
                    <a:pt x="510" y="151"/>
                  </a:cubicBezTo>
                  <a:cubicBezTo>
                    <a:pt x="510" y="149"/>
                    <a:pt x="510" y="149"/>
                    <a:pt x="510" y="149"/>
                  </a:cubicBezTo>
                  <a:cubicBezTo>
                    <a:pt x="510" y="147"/>
                    <a:pt x="511" y="146"/>
                    <a:pt x="512" y="145"/>
                  </a:cubicBezTo>
                  <a:cubicBezTo>
                    <a:pt x="513" y="144"/>
                    <a:pt x="514" y="144"/>
                    <a:pt x="517" y="144"/>
                  </a:cubicBezTo>
                  <a:cubicBezTo>
                    <a:pt x="537" y="144"/>
                    <a:pt x="537" y="144"/>
                    <a:pt x="537" y="144"/>
                  </a:cubicBezTo>
                  <a:cubicBezTo>
                    <a:pt x="542" y="144"/>
                    <a:pt x="546" y="145"/>
                    <a:pt x="548" y="146"/>
                  </a:cubicBezTo>
                  <a:cubicBezTo>
                    <a:pt x="550" y="148"/>
                    <a:pt x="552" y="150"/>
                    <a:pt x="552" y="154"/>
                  </a:cubicBezTo>
                  <a:cubicBezTo>
                    <a:pt x="553" y="157"/>
                    <a:pt x="553" y="157"/>
                    <a:pt x="553" y="157"/>
                  </a:cubicBezTo>
                  <a:cubicBezTo>
                    <a:pt x="553" y="158"/>
                    <a:pt x="554" y="159"/>
                    <a:pt x="555" y="159"/>
                  </a:cubicBezTo>
                  <a:cubicBezTo>
                    <a:pt x="556" y="159"/>
                    <a:pt x="557" y="158"/>
                    <a:pt x="557" y="157"/>
                  </a:cubicBezTo>
                  <a:cubicBezTo>
                    <a:pt x="557" y="156"/>
                    <a:pt x="557" y="155"/>
                    <a:pt x="557" y="154"/>
                  </a:cubicBezTo>
                  <a:cubicBezTo>
                    <a:pt x="556" y="150"/>
                    <a:pt x="556" y="147"/>
                    <a:pt x="556" y="143"/>
                  </a:cubicBezTo>
                  <a:cubicBezTo>
                    <a:pt x="556" y="138"/>
                    <a:pt x="556" y="133"/>
                    <a:pt x="557" y="127"/>
                  </a:cubicBezTo>
                  <a:cubicBezTo>
                    <a:pt x="557" y="127"/>
                    <a:pt x="557" y="126"/>
                    <a:pt x="557" y="125"/>
                  </a:cubicBezTo>
                  <a:cubicBezTo>
                    <a:pt x="557" y="124"/>
                    <a:pt x="556" y="123"/>
                    <a:pt x="555" y="123"/>
                  </a:cubicBezTo>
                  <a:cubicBezTo>
                    <a:pt x="554" y="123"/>
                    <a:pt x="553" y="124"/>
                    <a:pt x="553" y="125"/>
                  </a:cubicBezTo>
                  <a:cubicBezTo>
                    <a:pt x="552" y="129"/>
                    <a:pt x="551" y="132"/>
                    <a:pt x="550" y="133"/>
                  </a:cubicBezTo>
                  <a:cubicBezTo>
                    <a:pt x="549" y="134"/>
                    <a:pt x="547" y="135"/>
                    <a:pt x="544" y="135"/>
                  </a:cubicBezTo>
                  <a:cubicBezTo>
                    <a:pt x="540" y="136"/>
                    <a:pt x="536" y="136"/>
                    <a:pt x="529" y="136"/>
                  </a:cubicBezTo>
                  <a:cubicBezTo>
                    <a:pt x="516" y="136"/>
                    <a:pt x="516" y="136"/>
                    <a:pt x="516" y="136"/>
                  </a:cubicBezTo>
                  <a:cubicBezTo>
                    <a:pt x="513" y="136"/>
                    <a:pt x="511" y="136"/>
                    <a:pt x="511" y="136"/>
                  </a:cubicBezTo>
                  <a:cubicBezTo>
                    <a:pt x="510" y="135"/>
                    <a:pt x="510" y="133"/>
                    <a:pt x="510" y="131"/>
                  </a:cubicBezTo>
                  <a:cubicBezTo>
                    <a:pt x="510" y="95"/>
                    <a:pt x="510" y="95"/>
                    <a:pt x="510" y="95"/>
                  </a:cubicBezTo>
                  <a:cubicBezTo>
                    <a:pt x="510" y="91"/>
                    <a:pt x="511" y="89"/>
                    <a:pt x="512" y="88"/>
                  </a:cubicBezTo>
                  <a:close/>
                  <a:moveTo>
                    <a:pt x="603" y="87"/>
                  </a:moveTo>
                  <a:cubicBezTo>
                    <a:pt x="596" y="93"/>
                    <a:pt x="593" y="101"/>
                    <a:pt x="593" y="111"/>
                  </a:cubicBezTo>
                  <a:cubicBezTo>
                    <a:pt x="593" y="119"/>
                    <a:pt x="595" y="126"/>
                    <a:pt x="601" y="132"/>
                  </a:cubicBezTo>
                  <a:cubicBezTo>
                    <a:pt x="606" y="137"/>
                    <a:pt x="616" y="142"/>
                    <a:pt x="629" y="147"/>
                  </a:cubicBezTo>
                  <a:cubicBezTo>
                    <a:pt x="642" y="151"/>
                    <a:pt x="649" y="154"/>
                    <a:pt x="652" y="157"/>
                  </a:cubicBezTo>
                  <a:cubicBezTo>
                    <a:pt x="657" y="161"/>
                    <a:pt x="660" y="167"/>
                    <a:pt x="660" y="173"/>
                  </a:cubicBezTo>
                  <a:cubicBezTo>
                    <a:pt x="660" y="180"/>
                    <a:pt x="657" y="186"/>
                    <a:pt x="651" y="191"/>
                  </a:cubicBezTo>
                  <a:cubicBezTo>
                    <a:pt x="646" y="196"/>
                    <a:pt x="639" y="198"/>
                    <a:pt x="631" y="198"/>
                  </a:cubicBezTo>
                  <a:cubicBezTo>
                    <a:pt x="623" y="198"/>
                    <a:pt x="615" y="196"/>
                    <a:pt x="608" y="191"/>
                  </a:cubicBezTo>
                  <a:cubicBezTo>
                    <a:pt x="601" y="186"/>
                    <a:pt x="597" y="179"/>
                    <a:pt x="595" y="172"/>
                  </a:cubicBezTo>
                  <a:cubicBezTo>
                    <a:pt x="594" y="169"/>
                    <a:pt x="593" y="168"/>
                    <a:pt x="592" y="168"/>
                  </a:cubicBezTo>
                  <a:cubicBezTo>
                    <a:pt x="591" y="168"/>
                    <a:pt x="590" y="168"/>
                    <a:pt x="590" y="170"/>
                  </a:cubicBezTo>
                  <a:cubicBezTo>
                    <a:pt x="590" y="172"/>
                    <a:pt x="591" y="176"/>
                    <a:pt x="592" y="182"/>
                  </a:cubicBezTo>
                  <a:cubicBezTo>
                    <a:pt x="594" y="187"/>
                    <a:pt x="594" y="189"/>
                    <a:pt x="595" y="190"/>
                  </a:cubicBezTo>
                  <a:cubicBezTo>
                    <a:pt x="595" y="193"/>
                    <a:pt x="596" y="195"/>
                    <a:pt x="596" y="196"/>
                  </a:cubicBezTo>
                  <a:cubicBezTo>
                    <a:pt x="596" y="197"/>
                    <a:pt x="597" y="198"/>
                    <a:pt x="598" y="198"/>
                  </a:cubicBezTo>
                  <a:cubicBezTo>
                    <a:pt x="601" y="200"/>
                    <a:pt x="605" y="202"/>
                    <a:pt x="610" y="203"/>
                  </a:cubicBezTo>
                  <a:cubicBezTo>
                    <a:pt x="616" y="204"/>
                    <a:pt x="621" y="205"/>
                    <a:pt x="626" y="205"/>
                  </a:cubicBezTo>
                  <a:cubicBezTo>
                    <a:pt x="638" y="205"/>
                    <a:pt x="649" y="201"/>
                    <a:pt x="657" y="194"/>
                  </a:cubicBezTo>
                  <a:cubicBezTo>
                    <a:pt x="665" y="187"/>
                    <a:pt x="669" y="178"/>
                    <a:pt x="669" y="167"/>
                  </a:cubicBezTo>
                  <a:cubicBezTo>
                    <a:pt x="669" y="150"/>
                    <a:pt x="658" y="139"/>
                    <a:pt x="636" y="131"/>
                  </a:cubicBezTo>
                  <a:cubicBezTo>
                    <a:pt x="625" y="128"/>
                    <a:pt x="617" y="125"/>
                    <a:pt x="615" y="124"/>
                  </a:cubicBezTo>
                  <a:cubicBezTo>
                    <a:pt x="612" y="122"/>
                    <a:pt x="609" y="120"/>
                    <a:pt x="607" y="117"/>
                  </a:cubicBezTo>
                  <a:cubicBezTo>
                    <a:pt x="604" y="113"/>
                    <a:pt x="602" y="109"/>
                    <a:pt x="602" y="104"/>
                  </a:cubicBezTo>
                  <a:cubicBezTo>
                    <a:pt x="602" y="98"/>
                    <a:pt x="605" y="94"/>
                    <a:pt x="609" y="90"/>
                  </a:cubicBezTo>
                  <a:cubicBezTo>
                    <a:pt x="613" y="86"/>
                    <a:pt x="618" y="84"/>
                    <a:pt x="625" y="84"/>
                  </a:cubicBezTo>
                  <a:cubicBezTo>
                    <a:pt x="633" y="84"/>
                    <a:pt x="640" y="86"/>
                    <a:pt x="647" y="90"/>
                  </a:cubicBezTo>
                  <a:cubicBezTo>
                    <a:pt x="653" y="95"/>
                    <a:pt x="658" y="100"/>
                    <a:pt x="660" y="106"/>
                  </a:cubicBezTo>
                  <a:cubicBezTo>
                    <a:pt x="661" y="109"/>
                    <a:pt x="662" y="111"/>
                    <a:pt x="663" y="111"/>
                  </a:cubicBezTo>
                  <a:cubicBezTo>
                    <a:pt x="664" y="111"/>
                    <a:pt x="665" y="110"/>
                    <a:pt x="665" y="108"/>
                  </a:cubicBezTo>
                  <a:cubicBezTo>
                    <a:pt x="665" y="107"/>
                    <a:pt x="665" y="106"/>
                    <a:pt x="664" y="104"/>
                  </a:cubicBezTo>
                  <a:cubicBezTo>
                    <a:pt x="663" y="95"/>
                    <a:pt x="663" y="95"/>
                    <a:pt x="663" y="95"/>
                  </a:cubicBezTo>
                  <a:cubicBezTo>
                    <a:pt x="662" y="90"/>
                    <a:pt x="662" y="87"/>
                    <a:pt x="662" y="86"/>
                  </a:cubicBezTo>
                  <a:cubicBezTo>
                    <a:pt x="662" y="83"/>
                    <a:pt x="661" y="81"/>
                    <a:pt x="659" y="82"/>
                  </a:cubicBezTo>
                  <a:cubicBezTo>
                    <a:pt x="659" y="82"/>
                    <a:pt x="659" y="82"/>
                    <a:pt x="658" y="82"/>
                  </a:cubicBezTo>
                  <a:cubicBezTo>
                    <a:pt x="657" y="83"/>
                    <a:pt x="657" y="83"/>
                    <a:pt x="657" y="83"/>
                  </a:cubicBezTo>
                  <a:cubicBezTo>
                    <a:pt x="656" y="84"/>
                    <a:pt x="656" y="84"/>
                    <a:pt x="655" y="84"/>
                  </a:cubicBezTo>
                  <a:cubicBezTo>
                    <a:pt x="655" y="84"/>
                    <a:pt x="654" y="84"/>
                    <a:pt x="653" y="84"/>
                  </a:cubicBezTo>
                  <a:cubicBezTo>
                    <a:pt x="647" y="81"/>
                    <a:pt x="647" y="81"/>
                    <a:pt x="647" y="81"/>
                  </a:cubicBezTo>
                  <a:cubicBezTo>
                    <a:pt x="643" y="79"/>
                    <a:pt x="638" y="78"/>
                    <a:pt x="631" y="78"/>
                  </a:cubicBezTo>
                  <a:cubicBezTo>
                    <a:pt x="620" y="78"/>
                    <a:pt x="611" y="81"/>
                    <a:pt x="603" y="87"/>
                  </a:cubicBezTo>
                  <a:close/>
                  <a:moveTo>
                    <a:pt x="700" y="87"/>
                  </a:moveTo>
                  <a:cubicBezTo>
                    <a:pt x="692" y="93"/>
                    <a:pt x="689" y="101"/>
                    <a:pt x="689" y="111"/>
                  </a:cubicBezTo>
                  <a:cubicBezTo>
                    <a:pt x="689" y="119"/>
                    <a:pt x="692" y="126"/>
                    <a:pt x="697" y="132"/>
                  </a:cubicBezTo>
                  <a:cubicBezTo>
                    <a:pt x="703" y="137"/>
                    <a:pt x="712" y="142"/>
                    <a:pt x="725" y="147"/>
                  </a:cubicBezTo>
                  <a:cubicBezTo>
                    <a:pt x="738" y="151"/>
                    <a:pt x="746" y="154"/>
                    <a:pt x="748" y="157"/>
                  </a:cubicBezTo>
                  <a:cubicBezTo>
                    <a:pt x="754" y="161"/>
                    <a:pt x="756" y="167"/>
                    <a:pt x="756" y="173"/>
                  </a:cubicBezTo>
                  <a:cubicBezTo>
                    <a:pt x="756" y="180"/>
                    <a:pt x="753" y="186"/>
                    <a:pt x="748" y="191"/>
                  </a:cubicBezTo>
                  <a:cubicBezTo>
                    <a:pt x="742" y="196"/>
                    <a:pt x="735" y="198"/>
                    <a:pt x="727" y="198"/>
                  </a:cubicBezTo>
                  <a:cubicBezTo>
                    <a:pt x="719" y="198"/>
                    <a:pt x="711" y="196"/>
                    <a:pt x="704" y="191"/>
                  </a:cubicBezTo>
                  <a:cubicBezTo>
                    <a:pt x="698" y="186"/>
                    <a:pt x="693" y="179"/>
                    <a:pt x="691" y="172"/>
                  </a:cubicBezTo>
                  <a:cubicBezTo>
                    <a:pt x="690" y="169"/>
                    <a:pt x="689" y="168"/>
                    <a:pt x="688" y="168"/>
                  </a:cubicBezTo>
                  <a:cubicBezTo>
                    <a:pt x="687" y="168"/>
                    <a:pt x="686" y="168"/>
                    <a:pt x="686" y="170"/>
                  </a:cubicBezTo>
                  <a:cubicBezTo>
                    <a:pt x="686" y="172"/>
                    <a:pt x="687" y="176"/>
                    <a:pt x="688" y="182"/>
                  </a:cubicBezTo>
                  <a:cubicBezTo>
                    <a:pt x="690" y="187"/>
                    <a:pt x="691" y="189"/>
                    <a:pt x="691" y="190"/>
                  </a:cubicBezTo>
                  <a:cubicBezTo>
                    <a:pt x="691" y="193"/>
                    <a:pt x="692" y="195"/>
                    <a:pt x="692" y="196"/>
                  </a:cubicBezTo>
                  <a:cubicBezTo>
                    <a:pt x="693" y="197"/>
                    <a:pt x="693" y="198"/>
                    <a:pt x="694" y="198"/>
                  </a:cubicBezTo>
                  <a:cubicBezTo>
                    <a:pt x="697" y="200"/>
                    <a:pt x="701" y="202"/>
                    <a:pt x="707" y="203"/>
                  </a:cubicBezTo>
                  <a:cubicBezTo>
                    <a:pt x="712" y="204"/>
                    <a:pt x="717" y="205"/>
                    <a:pt x="722" y="205"/>
                  </a:cubicBezTo>
                  <a:cubicBezTo>
                    <a:pt x="734" y="205"/>
                    <a:pt x="745" y="201"/>
                    <a:pt x="753" y="194"/>
                  </a:cubicBezTo>
                  <a:cubicBezTo>
                    <a:pt x="761" y="187"/>
                    <a:pt x="765" y="178"/>
                    <a:pt x="765" y="167"/>
                  </a:cubicBezTo>
                  <a:cubicBezTo>
                    <a:pt x="765" y="150"/>
                    <a:pt x="754" y="139"/>
                    <a:pt x="732" y="131"/>
                  </a:cubicBezTo>
                  <a:cubicBezTo>
                    <a:pt x="721" y="128"/>
                    <a:pt x="714" y="125"/>
                    <a:pt x="711" y="124"/>
                  </a:cubicBezTo>
                  <a:cubicBezTo>
                    <a:pt x="708" y="122"/>
                    <a:pt x="705" y="120"/>
                    <a:pt x="703" y="117"/>
                  </a:cubicBezTo>
                  <a:cubicBezTo>
                    <a:pt x="700" y="113"/>
                    <a:pt x="699" y="109"/>
                    <a:pt x="699" y="104"/>
                  </a:cubicBezTo>
                  <a:cubicBezTo>
                    <a:pt x="699" y="98"/>
                    <a:pt x="701" y="94"/>
                    <a:pt x="705" y="90"/>
                  </a:cubicBezTo>
                  <a:cubicBezTo>
                    <a:pt x="709" y="86"/>
                    <a:pt x="715" y="84"/>
                    <a:pt x="721" y="84"/>
                  </a:cubicBezTo>
                  <a:cubicBezTo>
                    <a:pt x="729" y="84"/>
                    <a:pt x="736" y="86"/>
                    <a:pt x="743" y="90"/>
                  </a:cubicBezTo>
                  <a:cubicBezTo>
                    <a:pt x="750" y="95"/>
                    <a:pt x="754" y="100"/>
                    <a:pt x="756" y="106"/>
                  </a:cubicBezTo>
                  <a:cubicBezTo>
                    <a:pt x="757" y="109"/>
                    <a:pt x="758" y="111"/>
                    <a:pt x="759" y="111"/>
                  </a:cubicBezTo>
                  <a:cubicBezTo>
                    <a:pt x="760" y="111"/>
                    <a:pt x="761" y="110"/>
                    <a:pt x="761" y="108"/>
                  </a:cubicBezTo>
                  <a:cubicBezTo>
                    <a:pt x="761" y="107"/>
                    <a:pt x="761" y="106"/>
                    <a:pt x="760" y="104"/>
                  </a:cubicBezTo>
                  <a:cubicBezTo>
                    <a:pt x="759" y="95"/>
                    <a:pt x="759" y="95"/>
                    <a:pt x="759" y="95"/>
                  </a:cubicBezTo>
                  <a:cubicBezTo>
                    <a:pt x="758" y="90"/>
                    <a:pt x="758" y="87"/>
                    <a:pt x="758" y="86"/>
                  </a:cubicBezTo>
                  <a:cubicBezTo>
                    <a:pt x="758" y="83"/>
                    <a:pt x="757" y="81"/>
                    <a:pt x="756" y="82"/>
                  </a:cubicBezTo>
                  <a:cubicBezTo>
                    <a:pt x="755" y="82"/>
                    <a:pt x="755" y="82"/>
                    <a:pt x="755" y="82"/>
                  </a:cubicBezTo>
                  <a:cubicBezTo>
                    <a:pt x="753" y="83"/>
                    <a:pt x="753" y="83"/>
                    <a:pt x="753" y="83"/>
                  </a:cubicBezTo>
                  <a:cubicBezTo>
                    <a:pt x="753" y="84"/>
                    <a:pt x="752" y="84"/>
                    <a:pt x="751" y="84"/>
                  </a:cubicBezTo>
                  <a:cubicBezTo>
                    <a:pt x="751" y="84"/>
                    <a:pt x="750" y="84"/>
                    <a:pt x="750" y="84"/>
                  </a:cubicBezTo>
                  <a:cubicBezTo>
                    <a:pt x="743" y="81"/>
                    <a:pt x="743" y="81"/>
                    <a:pt x="743" y="81"/>
                  </a:cubicBezTo>
                  <a:cubicBezTo>
                    <a:pt x="739" y="79"/>
                    <a:pt x="734" y="78"/>
                    <a:pt x="727" y="78"/>
                  </a:cubicBezTo>
                  <a:cubicBezTo>
                    <a:pt x="716" y="78"/>
                    <a:pt x="707" y="81"/>
                    <a:pt x="700" y="87"/>
                  </a:cubicBezTo>
                  <a:close/>
                  <a:moveTo>
                    <a:pt x="808" y="88"/>
                  </a:moveTo>
                  <a:cubicBezTo>
                    <a:pt x="809" y="87"/>
                    <a:pt x="812" y="87"/>
                    <a:pt x="815" y="87"/>
                  </a:cubicBezTo>
                  <a:cubicBezTo>
                    <a:pt x="829" y="87"/>
                    <a:pt x="829" y="87"/>
                    <a:pt x="829" y="87"/>
                  </a:cubicBezTo>
                  <a:cubicBezTo>
                    <a:pt x="838" y="87"/>
                    <a:pt x="845" y="87"/>
                    <a:pt x="848" y="88"/>
                  </a:cubicBezTo>
                  <a:cubicBezTo>
                    <a:pt x="852" y="89"/>
                    <a:pt x="854" y="91"/>
                    <a:pt x="855" y="94"/>
                  </a:cubicBezTo>
                  <a:cubicBezTo>
                    <a:pt x="856" y="95"/>
                    <a:pt x="856" y="97"/>
                    <a:pt x="856" y="99"/>
                  </a:cubicBezTo>
                  <a:cubicBezTo>
                    <a:pt x="856" y="101"/>
                    <a:pt x="856" y="101"/>
                    <a:pt x="856" y="101"/>
                  </a:cubicBezTo>
                  <a:cubicBezTo>
                    <a:pt x="856" y="103"/>
                    <a:pt x="857" y="104"/>
                    <a:pt x="858" y="104"/>
                  </a:cubicBezTo>
                  <a:cubicBezTo>
                    <a:pt x="859" y="104"/>
                    <a:pt x="860" y="104"/>
                    <a:pt x="860" y="103"/>
                  </a:cubicBezTo>
                  <a:cubicBezTo>
                    <a:pt x="860" y="102"/>
                    <a:pt x="860" y="100"/>
                    <a:pt x="861" y="96"/>
                  </a:cubicBezTo>
                  <a:cubicBezTo>
                    <a:pt x="861" y="91"/>
                    <a:pt x="861" y="91"/>
                    <a:pt x="861" y="91"/>
                  </a:cubicBezTo>
                  <a:cubicBezTo>
                    <a:pt x="861" y="87"/>
                    <a:pt x="862" y="85"/>
                    <a:pt x="862" y="84"/>
                  </a:cubicBezTo>
                  <a:cubicBezTo>
                    <a:pt x="862" y="83"/>
                    <a:pt x="862" y="82"/>
                    <a:pt x="862" y="82"/>
                  </a:cubicBezTo>
                  <a:cubicBezTo>
                    <a:pt x="862" y="80"/>
                    <a:pt x="861" y="79"/>
                    <a:pt x="859" y="79"/>
                  </a:cubicBezTo>
                  <a:cubicBezTo>
                    <a:pt x="858" y="79"/>
                    <a:pt x="857" y="79"/>
                    <a:pt x="856" y="80"/>
                  </a:cubicBezTo>
                  <a:cubicBezTo>
                    <a:pt x="855" y="80"/>
                    <a:pt x="853" y="80"/>
                    <a:pt x="849" y="80"/>
                  </a:cubicBezTo>
                  <a:cubicBezTo>
                    <a:pt x="837" y="81"/>
                    <a:pt x="837" y="81"/>
                    <a:pt x="837" y="81"/>
                  </a:cubicBezTo>
                  <a:cubicBezTo>
                    <a:pt x="831" y="81"/>
                    <a:pt x="824" y="81"/>
                    <a:pt x="817" y="81"/>
                  </a:cubicBezTo>
                  <a:cubicBezTo>
                    <a:pt x="805" y="81"/>
                    <a:pt x="795" y="81"/>
                    <a:pt x="787" y="80"/>
                  </a:cubicBezTo>
                  <a:cubicBezTo>
                    <a:pt x="784" y="79"/>
                    <a:pt x="782" y="79"/>
                    <a:pt x="781" y="79"/>
                  </a:cubicBezTo>
                  <a:cubicBezTo>
                    <a:pt x="778" y="79"/>
                    <a:pt x="777" y="80"/>
                    <a:pt x="777" y="82"/>
                  </a:cubicBezTo>
                  <a:cubicBezTo>
                    <a:pt x="777" y="83"/>
                    <a:pt x="777" y="83"/>
                    <a:pt x="779" y="83"/>
                  </a:cubicBezTo>
                  <a:cubicBezTo>
                    <a:pt x="785" y="83"/>
                    <a:pt x="788" y="85"/>
                    <a:pt x="790" y="88"/>
                  </a:cubicBezTo>
                  <a:cubicBezTo>
                    <a:pt x="792" y="91"/>
                    <a:pt x="793" y="96"/>
                    <a:pt x="793" y="105"/>
                  </a:cubicBezTo>
                  <a:cubicBezTo>
                    <a:pt x="793" y="180"/>
                    <a:pt x="793" y="180"/>
                    <a:pt x="793" y="180"/>
                  </a:cubicBezTo>
                  <a:cubicBezTo>
                    <a:pt x="793" y="186"/>
                    <a:pt x="793" y="186"/>
                    <a:pt x="793" y="186"/>
                  </a:cubicBezTo>
                  <a:cubicBezTo>
                    <a:pt x="793" y="193"/>
                    <a:pt x="791" y="198"/>
                    <a:pt x="786" y="199"/>
                  </a:cubicBezTo>
                  <a:cubicBezTo>
                    <a:pt x="783" y="200"/>
                    <a:pt x="783" y="200"/>
                    <a:pt x="783" y="200"/>
                  </a:cubicBezTo>
                  <a:cubicBezTo>
                    <a:pt x="781" y="200"/>
                    <a:pt x="781" y="201"/>
                    <a:pt x="781" y="202"/>
                  </a:cubicBezTo>
                  <a:cubicBezTo>
                    <a:pt x="781" y="203"/>
                    <a:pt x="782" y="204"/>
                    <a:pt x="783" y="204"/>
                  </a:cubicBezTo>
                  <a:cubicBezTo>
                    <a:pt x="784" y="204"/>
                    <a:pt x="786" y="204"/>
                    <a:pt x="788" y="203"/>
                  </a:cubicBezTo>
                  <a:cubicBezTo>
                    <a:pt x="792" y="202"/>
                    <a:pt x="800" y="202"/>
                    <a:pt x="810" y="202"/>
                  </a:cubicBezTo>
                  <a:cubicBezTo>
                    <a:pt x="818" y="202"/>
                    <a:pt x="827" y="203"/>
                    <a:pt x="838" y="204"/>
                  </a:cubicBezTo>
                  <a:cubicBezTo>
                    <a:pt x="841" y="204"/>
                    <a:pt x="844" y="204"/>
                    <a:pt x="845" y="204"/>
                  </a:cubicBezTo>
                  <a:cubicBezTo>
                    <a:pt x="853" y="204"/>
                    <a:pt x="860" y="201"/>
                    <a:pt x="865" y="194"/>
                  </a:cubicBezTo>
                  <a:cubicBezTo>
                    <a:pt x="870" y="189"/>
                    <a:pt x="872" y="185"/>
                    <a:pt x="872" y="181"/>
                  </a:cubicBezTo>
                  <a:cubicBezTo>
                    <a:pt x="872" y="179"/>
                    <a:pt x="871" y="178"/>
                    <a:pt x="870" y="178"/>
                  </a:cubicBezTo>
                  <a:cubicBezTo>
                    <a:pt x="869" y="178"/>
                    <a:pt x="869" y="179"/>
                    <a:pt x="868" y="180"/>
                  </a:cubicBezTo>
                  <a:cubicBezTo>
                    <a:pt x="861" y="190"/>
                    <a:pt x="846" y="196"/>
                    <a:pt x="823" y="196"/>
                  </a:cubicBezTo>
                  <a:cubicBezTo>
                    <a:pt x="816" y="196"/>
                    <a:pt x="811" y="195"/>
                    <a:pt x="809" y="194"/>
                  </a:cubicBezTo>
                  <a:cubicBezTo>
                    <a:pt x="807" y="193"/>
                    <a:pt x="807" y="189"/>
                    <a:pt x="807" y="184"/>
                  </a:cubicBezTo>
                  <a:cubicBezTo>
                    <a:pt x="807" y="151"/>
                    <a:pt x="807" y="151"/>
                    <a:pt x="807" y="151"/>
                  </a:cubicBezTo>
                  <a:cubicBezTo>
                    <a:pt x="806" y="149"/>
                    <a:pt x="806" y="149"/>
                    <a:pt x="806" y="149"/>
                  </a:cubicBezTo>
                  <a:cubicBezTo>
                    <a:pt x="806" y="147"/>
                    <a:pt x="807" y="146"/>
                    <a:pt x="808" y="145"/>
                  </a:cubicBezTo>
                  <a:cubicBezTo>
                    <a:pt x="809" y="144"/>
                    <a:pt x="811" y="144"/>
                    <a:pt x="814" y="144"/>
                  </a:cubicBezTo>
                  <a:cubicBezTo>
                    <a:pt x="833" y="144"/>
                    <a:pt x="833" y="144"/>
                    <a:pt x="833" y="144"/>
                  </a:cubicBezTo>
                  <a:cubicBezTo>
                    <a:pt x="839" y="144"/>
                    <a:pt x="842" y="145"/>
                    <a:pt x="844" y="146"/>
                  </a:cubicBezTo>
                  <a:cubicBezTo>
                    <a:pt x="846" y="148"/>
                    <a:pt x="848" y="150"/>
                    <a:pt x="849" y="154"/>
                  </a:cubicBezTo>
                  <a:cubicBezTo>
                    <a:pt x="849" y="157"/>
                    <a:pt x="849" y="157"/>
                    <a:pt x="849" y="157"/>
                  </a:cubicBezTo>
                  <a:cubicBezTo>
                    <a:pt x="849" y="158"/>
                    <a:pt x="850" y="159"/>
                    <a:pt x="851" y="159"/>
                  </a:cubicBezTo>
                  <a:cubicBezTo>
                    <a:pt x="853" y="159"/>
                    <a:pt x="853" y="158"/>
                    <a:pt x="853" y="157"/>
                  </a:cubicBezTo>
                  <a:cubicBezTo>
                    <a:pt x="853" y="156"/>
                    <a:pt x="853" y="155"/>
                    <a:pt x="853" y="154"/>
                  </a:cubicBezTo>
                  <a:cubicBezTo>
                    <a:pt x="853" y="150"/>
                    <a:pt x="852" y="147"/>
                    <a:pt x="852" y="143"/>
                  </a:cubicBezTo>
                  <a:cubicBezTo>
                    <a:pt x="852" y="138"/>
                    <a:pt x="853" y="133"/>
                    <a:pt x="853" y="127"/>
                  </a:cubicBezTo>
                  <a:cubicBezTo>
                    <a:pt x="853" y="127"/>
                    <a:pt x="853" y="126"/>
                    <a:pt x="853" y="125"/>
                  </a:cubicBezTo>
                  <a:cubicBezTo>
                    <a:pt x="853" y="124"/>
                    <a:pt x="853" y="123"/>
                    <a:pt x="852" y="123"/>
                  </a:cubicBezTo>
                  <a:cubicBezTo>
                    <a:pt x="850" y="123"/>
                    <a:pt x="850" y="124"/>
                    <a:pt x="849" y="125"/>
                  </a:cubicBezTo>
                  <a:cubicBezTo>
                    <a:pt x="849" y="129"/>
                    <a:pt x="848" y="132"/>
                    <a:pt x="847" y="133"/>
                  </a:cubicBezTo>
                  <a:cubicBezTo>
                    <a:pt x="846" y="134"/>
                    <a:pt x="844" y="135"/>
                    <a:pt x="840" y="135"/>
                  </a:cubicBezTo>
                  <a:cubicBezTo>
                    <a:pt x="837" y="136"/>
                    <a:pt x="832" y="136"/>
                    <a:pt x="826" y="136"/>
                  </a:cubicBezTo>
                  <a:cubicBezTo>
                    <a:pt x="812" y="136"/>
                    <a:pt x="812" y="136"/>
                    <a:pt x="812" y="136"/>
                  </a:cubicBezTo>
                  <a:cubicBezTo>
                    <a:pt x="809" y="136"/>
                    <a:pt x="808" y="136"/>
                    <a:pt x="807" y="136"/>
                  </a:cubicBezTo>
                  <a:cubicBezTo>
                    <a:pt x="807" y="135"/>
                    <a:pt x="807" y="133"/>
                    <a:pt x="807" y="131"/>
                  </a:cubicBezTo>
                  <a:cubicBezTo>
                    <a:pt x="807" y="95"/>
                    <a:pt x="807" y="95"/>
                    <a:pt x="807" y="95"/>
                  </a:cubicBezTo>
                  <a:cubicBezTo>
                    <a:pt x="807" y="91"/>
                    <a:pt x="807" y="89"/>
                    <a:pt x="808" y="88"/>
                  </a:cubicBezTo>
                  <a:close/>
                  <a:moveTo>
                    <a:pt x="910" y="88"/>
                  </a:moveTo>
                  <a:cubicBezTo>
                    <a:pt x="912" y="87"/>
                    <a:pt x="914" y="87"/>
                    <a:pt x="918" y="87"/>
                  </a:cubicBezTo>
                  <a:cubicBezTo>
                    <a:pt x="932" y="87"/>
                    <a:pt x="932" y="87"/>
                    <a:pt x="932" y="87"/>
                  </a:cubicBezTo>
                  <a:cubicBezTo>
                    <a:pt x="941" y="87"/>
                    <a:pt x="947" y="87"/>
                    <a:pt x="951" y="88"/>
                  </a:cubicBezTo>
                  <a:cubicBezTo>
                    <a:pt x="954" y="89"/>
                    <a:pt x="956" y="91"/>
                    <a:pt x="957" y="94"/>
                  </a:cubicBezTo>
                  <a:cubicBezTo>
                    <a:pt x="958" y="95"/>
                    <a:pt x="959" y="97"/>
                    <a:pt x="959" y="99"/>
                  </a:cubicBezTo>
                  <a:cubicBezTo>
                    <a:pt x="959" y="101"/>
                    <a:pt x="959" y="101"/>
                    <a:pt x="959" y="101"/>
                  </a:cubicBezTo>
                  <a:cubicBezTo>
                    <a:pt x="959" y="103"/>
                    <a:pt x="959" y="104"/>
                    <a:pt x="960" y="104"/>
                  </a:cubicBezTo>
                  <a:cubicBezTo>
                    <a:pt x="961" y="104"/>
                    <a:pt x="962" y="104"/>
                    <a:pt x="962" y="103"/>
                  </a:cubicBezTo>
                  <a:cubicBezTo>
                    <a:pt x="963" y="102"/>
                    <a:pt x="963" y="100"/>
                    <a:pt x="963" y="96"/>
                  </a:cubicBezTo>
                  <a:cubicBezTo>
                    <a:pt x="964" y="91"/>
                    <a:pt x="964" y="91"/>
                    <a:pt x="964" y="91"/>
                  </a:cubicBezTo>
                  <a:cubicBezTo>
                    <a:pt x="964" y="87"/>
                    <a:pt x="964" y="85"/>
                    <a:pt x="964" y="84"/>
                  </a:cubicBezTo>
                  <a:cubicBezTo>
                    <a:pt x="964" y="83"/>
                    <a:pt x="965" y="82"/>
                    <a:pt x="965" y="82"/>
                  </a:cubicBezTo>
                  <a:cubicBezTo>
                    <a:pt x="965" y="80"/>
                    <a:pt x="964" y="79"/>
                    <a:pt x="962" y="79"/>
                  </a:cubicBezTo>
                  <a:cubicBezTo>
                    <a:pt x="961" y="79"/>
                    <a:pt x="960" y="79"/>
                    <a:pt x="958" y="80"/>
                  </a:cubicBezTo>
                  <a:cubicBezTo>
                    <a:pt x="957" y="80"/>
                    <a:pt x="955" y="80"/>
                    <a:pt x="952" y="80"/>
                  </a:cubicBezTo>
                  <a:cubicBezTo>
                    <a:pt x="939" y="81"/>
                    <a:pt x="939" y="81"/>
                    <a:pt x="939" y="81"/>
                  </a:cubicBezTo>
                  <a:cubicBezTo>
                    <a:pt x="933" y="81"/>
                    <a:pt x="927" y="81"/>
                    <a:pt x="920" y="81"/>
                  </a:cubicBezTo>
                  <a:cubicBezTo>
                    <a:pt x="908" y="81"/>
                    <a:pt x="897" y="81"/>
                    <a:pt x="889" y="80"/>
                  </a:cubicBezTo>
                  <a:cubicBezTo>
                    <a:pt x="886" y="79"/>
                    <a:pt x="884" y="79"/>
                    <a:pt x="883" y="79"/>
                  </a:cubicBezTo>
                  <a:cubicBezTo>
                    <a:pt x="880" y="79"/>
                    <a:pt x="879" y="80"/>
                    <a:pt x="879" y="82"/>
                  </a:cubicBezTo>
                  <a:cubicBezTo>
                    <a:pt x="879" y="83"/>
                    <a:pt x="880" y="83"/>
                    <a:pt x="881" y="83"/>
                  </a:cubicBezTo>
                  <a:cubicBezTo>
                    <a:pt x="887" y="83"/>
                    <a:pt x="891" y="85"/>
                    <a:pt x="892" y="88"/>
                  </a:cubicBezTo>
                  <a:cubicBezTo>
                    <a:pt x="894" y="91"/>
                    <a:pt x="895" y="96"/>
                    <a:pt x="895" y="105"/>
                  </a:cubicBezTo>
                  <a:cubicBezTo>
                    <a:pt x="895" y="180"/>
                    <a:pt x="895" y="180"/>
                    <a:pt x="895" y="180"/>
                  </a:cubicBezTo>
                  <a:cubicBezTo>
                    <a:pt x="895" y="186"/>
                    <a:pt x="895" y="186"/>
                    <a:pt x="895" y="186"/>
                  </a:cubicBezTo>
                  <a:cubicBezTo>
                    <a:pt x="895" y="193"/>
                    <a:pt x="893" y="198"/>
                    <a:pt x="889" y="199"/>
                  </a:cubicBezTo>
                  <a:cubicBezTo>
                    <a:pt x="885" y="200"/>
                    <a:pt x="885" y="200"/>
                    <a:pt x="885" y="200"/>
                  </a:cubicBezTo>
                  <a:cubicBezTo>
                    <a:pt x="884" y="200"/>
                    <a:pt x="883" y="201"/>
                    <a:pt x="883" y="202"/>
                  </a:cubicBezTo>
                  <a:cubicBezTo>
                    <a:pt x="883" y="203"/>
                    <a:pt x="884" y="204"/>
                    <a:pt x="886" y="204"/>
                  </a:cubicBezTo>
                  <a:cubicBezTo>
                    <a:pt x="887" y="204"/>
                    <a:pt x="888" y="204"/>
                    <a:pt x="890" y="203"/>
                  </a:cubicBezTo>
                  <a:cubicBezTo>
                    <a:pt x="895" y="202"/>
                    <a:pt x="902" y="202"/>
                    <a:pt x="913" y="202"/>
                  </a:cubicBezTo>
                  <a:cubicBezTo>
                    <a:pt x="920" y="202"/>
                    <a:pt x="929" y="203"/>
                    <a:pt x="941" y="204"/>
                  </a:cubicBezTo>
                  <a:cubicBezTo>
                    <a:pt x="944" y="204"/>
                    <a:pt x="946" y="204"/>
                    <a:pt x="948" y="204"/>
                  </a:cubicBezTo>
                  <a:cubicBezTo>
                    <a:pt x="956" y="204"/>
                    <a:pt x="962" y="201"/>
                    <a:pt x="968" y="194"/>
                  </a:cubicBezTo>
                  <a:cubicBezTo>
                    <a:pt x="972" y="189"/>
                    <a:pt x="974" y="185"/>
                    <a:pt x="974" y="181"/>
                  </a:cubicBezTo>
                  <a:cubicBezTo>
                    <a:pt x="974" y="179"/>
                    <a:pt x="974" y="178"/>
                    <a:pt x="972" y="178"/>
                  </a:cubicBezTo>
                  <a:cubicBezTo>
                    <a:pt x="972" y="178"/>
                    <a:pt x="971" y="179"/>
                    <a:pt x="970" y="180"/>
                  </a:cubicBezTo>
                  <a:cubicBezTo>
                    <a:pt x="964" y="190"/>
                    <a:pt x="949" y="196"/>
                    <a:pt x="925" y="196"/>
                  </a:cubicBezTo>
                  <a:cubicBezTo>
                    <a:pt x="918" y="196"/>
                    <a:pt x="913" y="195"/>
                    <a:pt x="912" y="194"/>
                  </a:cubicBezTo>
                  <a:cubicBezTo>
                    <a:pt x="910" y="193"/>
                    <a:pt x="909" y="189"/>
                    <a:pt x="909" y="184"/>
                  </a:cubicBezTo>
                  <a:cubicBezTo>
                    <a:pt x="909" y="151"/>
                    <a:pt x="909" y="151"/>
                    <a:pt x="909" y="151"/>
                  </a:cubicBezTo>
                  <a:cubicBezTo>
                    <a:pt x="909" y="149"/>
                    <a:pt x="909" y="149"/>
                    <a:pt x="909" y="149"/>
                  </a:cubicBezTo>
                  <a:cubicBezTo>
                    <a:pt x="909" y="147"/>
                    <a:pt x="909" y="146"/>
                    <a:pt x="910" y="145"/>
                  </a:cubicBezTo>
                  <a:cubicBezTo>
                    <a:pt x="911" y="144"/>
                    <a:pt x="913" y="144"/>
                    <a:pt x="916" y="144"/>
                  </a:cubicBezTo>
                  <a:cubicBezTo>
                    <a:pt x="936" y="144"/>
                    <a:pt x="936" y="144"/>
                    <a:pt x="936" y="144"/>
                  </a:cubicBezTo>
                  <a:cubicBezTo>
                    <a:pt x="941" y="144"/>
                    <a:pt x="945" y="145"/>
                    <a:pt x="947" y="146"/>
                  </a:cubicBezTo>
                  <a:cubicBezTo>
                    <a:pt x="949" y="148"/>
                    <a:pt x="950" y="150"/>
                    <a:pt x="951" y="154"/>
                  </a:cubicBezTo>
                  <a:cubicBezTo>
                    <a:pt x="951" y="157"/>
                    <a:pt x="951" y="157"/>
                    <a:pt x="951" y="157"/>
                  </a:cubicBezTo>
                  <a:cubicBezTo>
                    <a:pt x="952" y="158"/>
                    <a:pt x="952" y="159"/>
                    <a:pt x="954" y="159"/>
                  </a:cubicBezTo>
                  <a:cubicBezTo>
                    <a:pt x="955" y="159"/>
                    <a:pt x="955" y="158"/>
                    <a:pt x="955" y="157"/>
                  </a:cubicBezTo>
                  <a:cubicBezTo>
                    <a:pt x="955" y="156"/>
                    <a:pt x="955" y="155"/>
                    <a:pt x="955" y="154"/>
                  </a:cubicBezTo>
                  <a:cubicBezTo>
                    <a:pt x="955" y="150"/>
                    <a:pt x="955" y="147"/>
                    <a:pt x="955" y="143"/>
                  </a:cubicBezTo>
                  <a:cubicBezTo>
                    <a:pt x="955" y="138"/>
                    <a:pt x="955" y="133"/>
                    <a:pt x="956" y="127"/>
                  </a:cubicBezTo>
                  <a:cubicBezTo>
                    <a:pt x="956" y="127"/>
                    <a:pt x="956" y="126"/>
                    <a:pt x="956" y="125"/>
                  </a:cubicBezTo>
                  <a:cubicBezTo>
                    <a:pt x="956" y="124"/>
                    <a:pt x="955" y="123"/>
                    <a:pt x="954" y="123"/>
                  </a:cubicBezTo>
                  <a:cubicBezTo>
                    <a:pt x="953" y="123"/>
                    <a:pt x="952" y="124"/>
                    <a:pt x="952" y="125"/>
                  </a:cubicBezTo>
                  <a:cubicBezTo>
                    <a:pt x="951" y="129"/>
                    <a:pt x="950" y="132"/>
                    <a:pt x="949" y="133"/>
                  </a:cubicBezTo>
                  <a:cubicBezTo>
                    <a:pt x="948" y="134"/>
                    <a:pt x="946" y="135"/>
                    <a:pt x="943" y="135"/>
                  </a:cubicBezTo>
                  <a:cubicBezTo>
                    <a:pt x="939" y="136"/>
                    <a:pt x="934" y="136"/>
                    <a:pt x="928" y="136"/>
                  </a:cubicBezTo>
                  <a:cubicBezTo>
                    <a:pt x="914" y="136"/>
                    <a:pt x="914" y="136"/>
                    <a:pt x="914" y="136"/>
                  </a:cubicBezTo>
                  <a:cubicBezTo>
                    <a:pt x="912" y="136"/>
                    <a:pt x="910" y="136"/>
                    <a:pt x="910" y="136"/>
                  </a:cubicBezTo>
                  <a:cubicBezTo>
                    <a:pt x="909" y="135"/>
                    <a:pt x="909" y="133"/>
                    <a:pt x="909" y="131"/>
                  </a:cubicBezTo>
                  <a:cubicBezTo>
                    <a:pt x="909" y="95"/>
                    <a:pt x="909" y="95"/>
                    <a:pt x="909" y="95"/>
                  </a:cubicBezTo>
                  <a:cubicBezTo>
                    <a:pt x="909" y="91"/>
                    <a:pt x="909" y="89"/>
                    <a:pt x="910" y="88"/>
                  </a:cubicBezTo>
                  <a:close/>
                  <a:moveTo>
                    <a:pt x="32" y="6"/>
                  </a:moveTo>
                  <a:cubicBezTo>
                    <a:pt x="33" y="5"/>
                    <a:pt x="35" y="5"/>
                    <a:pt x="39" y="5"/>
                  </a:cubicBezTo>
                  <a:cubicBezTo>
                    <a:pt x="42" y="5"/>
                    <a:pt x="44" y="5"/>
                    <a:pt x="46" y="7"/>
                  </a:cubicBezTo>
                  <a:cubicBezTo>
                    <a:pt x="47" y="8"/>
                    <a:pt x="48" y="9"/>
                    <a:pt x="49" y="12"/>
                  </a:cubicBezTo>
                  <a:cubicBezTo>
                    <a:pt x="49" y="13"/>
                    <a:pt x="50" y="13"/>
                    <a:pt x="50" y="13"/>
                  </a:cubicBezTo>
                  <a:cubicBezTo>
                    <a:pt x="51" y="13"/>
                    <a:pt x="51" y="13"/>
                    <a:pt x="51" y="12"/>
                  </a:cubicBezTo>
                  <a:cubicBezTo>
                    <a:pt x="51" y="11"/>
                    <a:pt x="51" y="10"/>
                    <a:pt x="51" y="9"/>
                  </a:cubicBezTo>
                  <a:cubicBezTo>
                    <a:pt x="51" y="7"/>
                    <a:pt x="51" y="6"/>
                    <a:pt x="51" y="6"/>
                  </a:cubicBezTo>
                  <a:cubicBezTo>
                    <a:pt x="50" y="3"/>
                    <a:pt x="50" y="3"/>
                    <a:pt x="50" y="3"/>
                  </a:cubicBezTo>
                  <a:cubicBezTo>
                    <a:pt x="50" y="2"/>
                    <a:pt x="50" y="1"/>
                    <a:pt x="48" y="1"/>
                  </a:cubicBezTo>
                  <a:cubicBezTo>
                    <a:pt x="48" y="1"/>
                    <a:pt x="47" y="1"/>
                    <a:pt x="46" y="1"/>
                  </a:cubicBezTo>
                  <a:cubicBezTo>
                    <a:pt x="39" y="1"/>
                    <a:pt x="32" y="2"/>
                    <a:pt x="26" y="2"/>
                  </a:cubicBezTo>
                  <a:cubicBezTo>
                    <a:pt x="17" y="1"/>
                    <a:pt x="17" y="1"/>
                    <a:pt x="17" y="1"/>
                  </a:cubicBezTo>
                  <a:cubicBezTo>
                    <a:pt x="9" y="1"/>
                    <a:pt x="9" y="1"/>
                    <a:pt x="9" y="1"/>
                  </a:cubicBezTo>
                  <a:cubicBezTo>
                    <a:pt x="7" y="1"/>
                    <a:pt x="5" y="1"/>
                    <a:pt x="4" y="1"/>
                  </a:cubicBezTo>
                  <a:cubicBezTo>
                    <a:pt x="4" y="1"/>
                    <a:pt x="3" y="1"/>
                    <a:pt x="3" y="1"/>
                  </a:cubicBezTo>
                  <a:cubicBezTo>
                    <a:pt x="2" y="1"/>
                    <a:pt x="2" y="2"/>
                    <a:pt x="2" y="3"/>
                  </a:cubicBezTo>
                  <a:cubicBezTo>
                    <a:pt x="1" y="5"/>
                    <a:pt x="1" y="5"/>
                    <a:pt x="1" y="5"/>
                  </a:cubicBezTo>
                  <a:cubicBezTo>
                    <a:pt x="1" y="8"/>
                    <a:pt x="1" y="8"/>
                    <a:pt x="1" y="8"/>
                  </a:cubicBezTo>
                  <a:cubicBezTo>
                    <a:pt x="0" y="12"/>
                    <a:pt x="0" y="12"/>
                    <a:pt x="0" y="12"/>
                  </a:cubicBezTo>
                  <a:cubicBezTo>
                    <a:pt x="0" y="13"/>
                    <a:pt x="0" y="14"/>
                    <a:pt x="0" y="15"/>
                  </a:cubicBezTo>
                  <a:cubicBezTo>
                    <a:pt x="0" y="16"/>
                    <a:pt x="0" y="16"/>
                    <a:pt x="1" y="16"/>
                  </a:cubicBezTo>
                  <a:cubicBezTo>
                    <a:pt x="2" y="16"/>
                    <a:pt x="2" y="16"/>
                    <a:pt x="3" y="14"/>
                  </a:cubicBezTo>
                  <a:cubicBezTo>
                    <a:pt x="3" y="13"/>
                    <a:pt x="3" y="13"/>
                    <a:pt x="3" y="13"/>
                  </a:cubicBezTo>
                  <a:cubicBezTo>
                    <a:pt x="4" y="11"/>
                    <a:pt x="4" y="9"/>
                    <a:pt x="5" y="8"/>
                  </a:cubicBezTo>
                  <a:cubicBezTo>
                    <a:pt x="5" y="7"/>
                    <a:pt x="6" y="7"/>
                    <a:pt x="7" y="6"/>
                  </a:cubicBezTo>
                  <a:cubicBezTo>
                    <a:pt x="9" y="5"/>
                    <a:pt x="13" y="5"/>
                    <a:pt x="18" y="5"/>
                  </a:cubicBezTo>
                  <a:cubicBezTo>
                    <a:pt x="20" y="5"/>
                    <a:pt x="21" y="6"/>
                    <a:pt x="21" y="8"/>
                  </a:cubicBezTo>
                  <a:cubicBezTo>
                    <a:pt x="21" y="43"/>
                    <a:pt x="21" y="43"/>
                    <a:pt x="21" y="43"/>
                  </a:cubicBezTo>
                  <a:cubicBezTo>
                    <a:pt x="21" y="44"/>
                    <a:pt x="21" y="44"/>
                    <a:pt x="21" y="44"/>
                  </a:cubicBezTo>
                  <a:cubicBezTo>
                    <a:pt x="21" y="47"/>
                    <a:pt x="21" y="49"/>
                    <a:pt x="20" y="50"/>
                  </a:cubicBezTo>
                  <a:cubicBezTo>
                    <a:pt x="19" y="51"/>
                    <a:pt x="17" y="52"/>
                    <a:pt x="15" y="52"/>
                  </a:cubicBezTo>
                  <a:cubicBezTo>
                    <a:pt x="14" y="52"/>
                    <a:pt x="14" y="52"/>
                    <a:pt x="14" y="52"/>
                  </a:cubicBezTo>
                  <a:cubicBezTo>
                    <a:pt x="13" y="53"/>
                    <a:pt x="13" y="53"/>
                    <a:pt x="13" y="54"/>
                  </a:cubicBezTo>
                  <a:cubicBezTo>
                    <a:pt x="13" y="54"/>
                    <a:pt x="14" y="55"/>
                    <a:pt x="14" y="55"/>
                  </a:cubicBezTo>
                  <a:cubicBezTo>
                    <a:pt x="15" y="55"/>
                    <a:pt x="15" y="55"/>
                    <a:pt x="16" y="54"/>
                  </a:cubicBezTo>
                  <a:cubicBezTo>
                    <a:pt x="25" y="54"/>
                    <a:pt x="25" y="54"/>
                    <a:pt x="25" y="54"/>
                  </a:cubicBezTo>
                  <a:cubicBezTo>
                    <a:pt x="26" y="54"/>
                    <a:pt x="27" y="54"/>
                    <a:pt x="29" y="54"/>
                  </a:cubicBezTo>
                  <a:cubicBezTo>
                    <a:pt x="29" y="54"/>
                    <a:pt x="30" y="54"/>
                    <a:pt x="30" y="54"/>
                  </a:cubicBezTo>
                  <a:cubicBezTo>
                    <a:pt x="35" y="54"/>
                    <a:pt x="35" y="54"/>
                    <a:pt x="35" y="54"/>
                  </a:cubicBezTo>
                  <a:cubicBezTo>
                    <a:pt x="38" y="54"/>
                    <a:pt x="38" y="54"/>
                    <a:pt x="38" y="54"/>
                  </a:cubicBezTo>
                  <a:cubicBezTo>
                    <a:pt x="39" y="54"/>
                    <a:pt x="39" y="54"/>
                    <a:pt x="39" y="54"/>
                  </a:cubicBezTo>
                  <a:cubicBezTo>
                    <a:pt x="40" y="54"/>
                    <a:pt x="40" y="54"/>
                    <a:pt x="40" y="53"/>
                  </a:cubicBezTo>
                  <a:cubicBezTo>
                    <a:pt x="40" y="53"/>
                    <a:pt x="40" y="52"/>
                    <a:pt x="39" y="52"/>
                  </a:cubicBezTo>
                  <a:cubicBezTo>
                    <a:pt x="36" y="52"/>
                    <a:pt x="33" y="51"/>
                    <a:pt x="32" y="49"/>
                  </a:cubicBezTo>
                  <a:cubicBezTo>
                    <a:pt x="31" y="47"/>
                    <a:pt x="30" y="44"/>
                    <a:pt x="30" y="40"/>
                  </a:cubicBezTo>
                  <a:cubicBezTo>
                    <a:pt x="30" y="10"/>
                    <a:pt x="30" y="10"/>
                    <a:pt x="30" y="10"/>
                  </a:cubicBezTo>
                  <a:cubicBezTo>
                    <a:pt x="30" y="8"/>
                    <a:pt x="31" y="6"/>
                    <a:pt x="32" y="6"/>
                  </a:cubicBezTo>
                  <a:close/>
                  <a:moveTo>
                    <a:pt x="108" y="28"/>
                  </a:moveTo>
                  <a:cubicBezTo>
                    <a:pt x="108" y="29"/>
                    <a:pt x="108" y="31"/>
                    <a:pt x="108" y="33"/>
                  </a:cubicBezTo>
                  <a:cubicBezTo>
                    <a:pt x="108" y="42"/>
                    <a:pt x="108" y="42"/>
                    <a:pt x="108" y="42"/>
                  </a:cubicBezTo>
                  <a:cubicBezTo>
                    <a:pt x="108" y="44"/>
                    <a:pt x="108" y="44"/>
                    <a:pt x="108" y="44"/>
                  </a:cubicBezTo>
                  <a:cubicBezTo>
                    <a:pt x="108" y="46"/>
                    <a:pt x="108" y="48"/>
                    <a:pt x="107" y="50"/>
                  </a:cubicBezTo>
                  <a:cubicBezTo>
                    <a:pt x="106" y="51"/>
                    <a:pt x="105" y="52"/>
                    <a:pt x="103" y="52"/>
                  </a:cubicBezTo>
                  <a:cubicBezTo>
                    <a:pt x="103" y="52"/>
                    <a:pt x="102" y="53"/>
                    <a:pt x="102" y="53"/>
                  </a:cubicBezTo>
                  <a:cubicBezTo>
                    <a:pt x="102" y="54"/>
                    <a:pt x="103" y="54"/>
                    <a:pt x="104" y="54"/>
                  </a:cubicBezTo>
                  <a:cubicBezTo>
                    <a:pt x="104" y="54"/>
                    <a:pt x="105" y="54"/>
                    <a:pt x="107" y="54"/>
                  </a:cubicBezTo>
                  <a:cubicBezTo>
                    <a:pt x="109" y="54"/>
                    <a:pt x="111" y="54"/>
                    <a:pt x="113" y="54"/>
                  </a:cubicBezTo>
                  <a:cubicBezTo>
                    <a:pt x="116" y="54"/>
                    <a:pt x="118" y="54"/>
                    <a:pt x="121" y="54"/>
                  </a:cubicBezTo>
                  <a:cubicBezTo>
                    <a:pt x="123" y="54"/>
                    <a:pt x="124" y="54"/>
                    <a:pt x="124" y="54"/>
                  </a:cubicBezTo>
                  <a:cubicBezTo>
                    <a:pt x="126" y="54"/>
                    <a:pt x="126" y="54"/>
                    <a:pt x="126" y="53"/>
                  </a:cubicBezTo>
                  <a:cubicBezTo>
                    <a:pt x="126" y="53"/>
                    <a:pt x="126" y="52"/>
                    <a:pt x="125" y="52"/>
                  </a:cubicBezTo>
                  <a:cubicBezTo>
                    <a:pt x="122" y="52"/>
                    <a:pt x="120" y="51"/>
                    <a:pt x="119" y="50"/>
                  </a:cubicBezTo>
                  <a:cubicBezTo>
                    <a:pt x="118" y="48"/>
                    <a:pt x="117" y="46"/>
                    <a:pt x="117" y="42"/>
                  </a:cubicBezTo>
                  <a:cubicBezTo>
                    <a:pt x="117" y="9"/>
                    <a:pt x="117" y="9"/>
                    <a:pt x="117" y="9"/>
                  </a:cubicBezTo>
                  <a:cubicBezTo>
                    <a:pt x="117" y="5"/>
                    <a:pt x="119" y="3"/>
                    <a:pt x="122" y="3"/>
                  </a:cubicBezTo>
                  <a:cubicBezTo>
                    <a:pt x="123" y="3"/>
                    <a:pt x="123" y="2"/>
                    <a:pt x="123" y="2"/>
                  </a:cubicBezTo>
                  <a:cubicBezTo>
                    <a:pt x="123" y="1"/>
                    <a:pt x="122" y="1"/>
                    <a:pt x="122" y="1"/>
                  </a:cubicBezTo>
                  <a:cubicBezTo>
                    <a:pt x="121" y="1"/>
                    <a:pt x="119" y="1"/>
                    <a:pt x="117" y="1"/>
                  </a:cubicBezTo>
                  <a:cubicBezTo>
                    <a:pt x="114" y="1"/>
                    <a:pt x="112" y="1"/>
                    <a:pt x="111" y="1"/>
                  </a:cubicBezTo>
                  <a:cubicBezTo>
                    <a:pt x="108" y="1"/>
                    <a:pt x="106" y="1"/>
                    <a:pt x="104" y="1"/>
                  </a:cubicBezTo>
                  <a:cubicBezTo>
                    <a:pt x="103" y="1"/>
                    <a:pt x="102" y="1"/>
                    <a:pt x="101" y="1"/>
                  </a:cubicBezTo>
                  <a:cubicBezTo>
                    <a:pt x="100" y="1"/>
                    <a:pt x="100" y="1"/>
                    <a:pt x="100" y="2"/>
                  </a:cubicBezTo>
                  <a:cubicBezTo>
                    <a:pt x="100" y="2"/>
                    <a:pt x="100" y="3"/>
                    <a:pt x="101" y="3"/>
                  </a:cubicBezTo>
                  <a:cubicBezTo>
                    <a:pt x="103" y="3"/>
                    <a:pt x="103" y="3"/>
                    <a:pt x="103" y="3"/>
                  </a:cubicBezTo>
                  <a:cubicBezTo>
                    <a:pt x="106" y="4"/>
                    <a:pt x="108" y="6"/>
                    <a:pt x="108" y="9"/>
                  </a:cubicBezTo>
                  <a:cubicBezTo>
                    <a:pt x="108" y="18"/>
                    <a:pt x="108" y="18"/>
                    <a:pt x="108" y="18"/>
                  </a:cubicBezTo>
                  <a:cubicBezTo>
                    <a:pt x="108" y="20"/>
                    <a:pt x="108" y="22"/>
                    <a:pt x="108" y="23"/>
                  </a:cubicBezTo>
                  <a:cubicBezTo>
                    <a:pt x="107" y="23"/>
                    <a:pt x="106" y="24"/>
                    <a:pt x="105" y="24"/>
                  </a:cubicBezTo>
                  <a:cubicBezTo>
                    <a:pt x="87" y="24"/>
                    <a:pt x="87" y="24"/>
                    <a:pt x="87" y="24"/>
                  </a:cubicBezTo>
                  <a:cubicBezTo>
                    <a:pt x="85" y="24"/>
                    <a:pt x="83" y="24"/>
                    <a:pt x="83" y="23"/>
                  </a:cubicBezTo>
                  <a:cubicBezTo>
                    <a:pt x="83" y="23"/>
                    <a:pt x="82" y="21"/>
                    <a:pt x="82" y="18"/>
                  </a:cubicBezTo>
                  <a:cubicBezTo>
                    <a:pt x="82" y="9"/>
                    <a:pt x="82" y="9"/>
                    <a:pt x="82" y="9"/>
                  </a:cubicBezTo>
                  <a:cubicBezTo>
                    <a:pt x="82" y="5"/>
                    <a:pt x="84" y="3"/>
                    <a:pt x="87" y="3"/>
                  </a:cubicBezTo>
                  <a:cubicBezTo>
                    <a:pt x="88" y="3"/>
                    <a:pt x="88" y="2"/>
                    <a:pt x="88" y="2"/>
                  </a:cubicBezTo>
                  <a:cubicBezTo>
                    <a:pt x="88" y="1"/>
                    <a:pt x="88" y="1"/>
                    <a:pt x="87" y="1"/>
                  </a:cubicBezTo>
                  <a:cubicBezTo>
                    <a:pt x="86" y="1"/>
                    <a:pt x="84" y="1"/>
                    <a:pt x="82" y="1"/>
                  </a:cubicBezTo>
                  <a:cubicBezTo>
                    <a:pt x="79" y="1"/>
                    <a:pt x="77" y="1"/>
                    <a:pt x="76" y="1"/>
                  </a:cubicBezTo>
                  <a:cubicBezTo>
                    <a:pt x="74" y="1"/>
                    <a:pt x="71" y="1"/>
                    <a:pt x="69" y="1"/>
                  </a:cubicBezTo>
                  <a:cubicBezTo>
                    <a:pt x="68" y="1"/>
                    <a:pt x="67" y="1"/>
                    <a:pt x="66" y="1"/>
                  </a:cubicBezTo>
                  <a:cubicBezTo>
                    <a:pt x="66" y="1"/>
                    <a:pt x="65" y="1"/>
                    <a:pt x="65" y="2"/>
                  </a:cubicBezTo>
                  <a:cubicBezTo>
                    <a:pt x="65" y="2"/>
                    <a:pt x="66" y="3"/>
                    <a:pt x="66" y="3"/>
                  </a:cubicBezTo>
                  <a:cubicBezTo>
                    <a:pt x="69" y="3"/>
                    <a:pt x="71" y="4"/>
                    <a:pt x="72" y="5"/>
                  </a:cubicBezTo>
                  <a:cubicBezTo>
                    <a:pt x="73" y="6"/>
                    <a:pt x="73" y="7"/>
                    <a:pt x="73" y="9"/>
                  </a:cubicBezTo>
                  <a:cubicBezTo>
                    <a:pt x="73" y="42"/>
                    <a:pt x="73" y="42"/>
                    <a:pt x="73" y="42"/>
                  </a:cubicBezTo>
                  <a:cubicBezTo>
                    <a:pt x="73" y="44"/>
                    <a:pt x="73" y="44"/>
                    <a:pt x="73" y="44"/>
                  </a:cubicBezTo>
                  <a:cubicBezTo>
                    <a:pt x="73" y="46"/>
                    <a:pt x="73" y="48"/>
                    <a:pt x="72" y="50"/>
                  </a:cubicBezTo>
                  <a:cubicBezTo>
                    <a:pt x="72" y="51"/>
                    <a:pt x="70" y="52"/>
                    <a:pt x="69" y="52"/>
                  </a:cubicBezTo>
                  <a:cubicBezTo>
                    <a:pt x="68" y="52"/>
                    <a:pt x="68" y="53"/>
                    <a:pt x="68" y="53"/>
                  </a:cubicBezTo>
                  <a:cubicBezTo>
                    <a:pt x="68" y="54"/>
                    <a:pt x="68" y="54"/>
                    <a:pt x="69" y="54"/>
                  </a:cubicBezTo>
                  <a:cubicBezTo>
                    <a:pt x="69" y="54"/>
                    <a:pt x="70" y="54"/>
                    <a:pt x="72" y="54"/>
                  </a:cubicBezTo>
                  <a:cubicBezTo>
                    <a:pt x="74" y="54"/>
                    <a:pt x="77" y="54"/>
                    <a:pt x="78" y="54"/>
                  </a:cubicBezTo>
                  <a:cubicBezTo>
                    <a:pt x="81" y="54"/>
                    <a:pt x="84" y="54"/>
                    <a:pt x="87" y="54"/>
                  </a:cubicBezTo>
                  <a:cubicBezTo>
                    <a:pt x="88" y="54"/>
                    <a:pt x="89" y="54"/>
                    <a:pt x="89" y="54"/>
                  </a:cubicBezTo>
                  <a:cubicBezTo>
                    <a:pt x="91" y="54"/>
                    <a:pt x="91" y="54"/>
                    <a:pt x="91" y="53"/>
                  </a:cubicBezTo>
                  <a:cubicBezTo>
                    <a:pt x="91" y="53"/>
                    <a:pt x="91" y="52"/>
                    <a:pt x="90" y="52"/>
                  </a:cubicBezTo>
                  <a:cubicBezTo>
                    <a:pt x="87" y="52"/>
                    <a:pt x="85" y="51"/>
                    <a:pt x="84" y="50"/>
                  </a:cubicBezTo>
                  <a:cubicBezTo>
                    <a:pt x="83" y="48"/>
                    <a:pt x="82" y="46"/>
                    <a:pt x="82" y="42"/>
                  </a:cubicBezTo>
                  <a:cubicBezTo>
                    <a:pt x="82" y="32"/>
                    <a:pt x="82" y="32"/>
                    <a:pt x="82" y="32"/>
                  </a:cubicBezTo>
                  <a:cubicBezTo>
                    <a:pt x="82" y="30"/>
                    <a:pt x="83" y="29"/>
                    <a:pt x="83" y="28"/>
                  </a:cubicBezTo>
                  <a:cubicBezTo>
                    <a:pt x="83" y="28"/>
                    <a:pt x="85" y="28"/>
                    <a:pt x="86" y="28"/>
                  </a:cubicBezTo>
                  <a:cubicBezTo>
                    <a:pt x="105" y="28"/>
                    <a:pt x="105" y="28"/>
                    <a:pt x="105" y="28"/>
                  </a:cubicBezTo>
                  <a:cubicBezTo>
                    <a:pt x="106" y="28"/>
                    <a:pt x="107" y="28"/>
                    <a:pt x="108" y="28"/>
                  </a:cubicBezTo>
                  <a:close/>
                  <a:moveTo>
                    <a:pt x="157" y="8"/>
                  </a:moveTo>
                  <a:cubicBezTo>
                    <a:pt x="157" y="6"/>
                    <a:pt x="157" y="5"/>
                    <a:pt x="159" y="4"/>
                  </a:cubicBezTo>
                  <a:cubicBezTo>
                    <a:pt x="161" y="4"/>
                    <a:pt x="161" y="4"/>
                    <a:pt x="161" y="4"/>
                  </a:cubicBezTo>
                  <a:cubicBezTo>
                    <a:pt x="166" y="4"/>
                    <a:pt x="166" y="4"/>
                    <a:pt x="166" y="4"/>
                  </a:cubicBezTo>
                  <a:cubicBezTo>
                    <a:pt x="170" y="4"/>
                    <a:pt x="173" y="5"/>
                    <a:pt x="175" y="6"/>
                  </a:cubicBezTo>
                  <a:cubicBezTo>
                    <a:pt x="177" y="7"/>
                    <a:pt x="178" y="9"/>
                    <a:pt x="178" y="11"/>
                  </a:cubicBezTo>
                  <a:cubicBezTo>
                    <a:pt x="178" y="13"/>
                    <a:pt x="178" y="13"/>
                    <a:pt x="179" y="13"/>
                  </a:cubicBezTo>
                  <a:cubicBezTo>
                    <a:pt x="180" y="13"/>
                    <a:pt x="180" y="12"/>
                    <a:pt x="180" y="10"/>
                  </a:cubicBezTo>
                  <a:cubicBezTo>
                    <a:pt x="180" y="9"/>
                    <a:pt x="180" y="8"/>
                    <a:pt x="180" y="5"/>
                  </a:cubicBezTo>
                  <a:cubicBezTo>
                    <a:pt x="180" y="4"/>
                    <a:pt x="180" y="3"/>
                    <a:pt x="180" y="2"/>
                  </a:cubicBezTo>
                  <a:cubicBezTo>
                    <a:pt x="180" y="1"/>
                    <a:pt x="179" y="1"/>
                    <a:pt x="179" y="1"/>
                  </a:cubicBezTo>
                  <a:cubicBezTo>
                    <a:pt x="179" y="1"/>
                    <a:pt x="178" y="1"/>
                    <a:pt x="178" y="1"/>
                  </a:cubicBezTo>
                  <a:cubicBezTo>
                    <a:pt x="176" y="1"/>
                    <a:pt x="171" y="1"/>
                    <a:pt x="163" y="1"/>
                  </a:cubicBezTo>
                  <a:cubicBezTo>
                    <a:pt x="148" y="1"/>
                    <a:pt x="148" y="1"/>
                    <a:pt x="148" y="1"/>
                  </a:cubicBezTo>
                  <a:cubicBezTo>
                    <a:pt x="144" y="1"/>
                    <a:pt x="144" y="1"/>
                    <a:pt x="144" y="1"/>
                  </a:cubicBezTo>
                  <a:cubicBezTo>
                    <a:pt x="143" y="1"/>
                    <a:pt x="142" y="1"/>
                    <a:pt x="142" y="1"/>
                  </a:cubicBezTo>
                  <a:cubicBezTo>
                    <a:pt x="141" y="1"/>
                    <a:pt x="141" y="1"/>
                    <a:pt x="141" y="1"/>
                  </a:cubicBezTo>
                  <a:cubicBezTo>
                    <a:pt x="140" y="1"/>
                    <a:pt x="140" y="1"/>
                    <a:pt x="140" y="2"/>
                  </a:cubicBezTo>
                  <a:cubicBezTo>
                    <a:pt x="140" y="2"/>
                    <a:pt x="140" y="3"/>
                    <a:pt x="141" y="3"/>
                  </a:cubicBezTo>
                  <a:cubicBezTo>
                    <a:pt x="144" y="3"/>
                    <a:pt x="145" y="4"/>
                    <a:pt x="146" y="5"/>
                  </a:cubicBezTo>
                  <a:cubicBezTo>
                    <a:pt x="147" y="6"/>
                    <a:pt x="148" y="8"/>
                    <a:pt x="148" y="11"/>
                  </a:cubicBezTo>
                  <a:cubicBezTo>
                    <a:pt x="148" y="42"/>
                    <a:pt x="148" y="42"/>
                    <a:pt x="148" y="42"/>
                  </a:cubicBezTo>
                  <a:cubicBezTo>
                    <a:pt x="148" y="44"/>
                    <a:pt x="148" y="46"/>
                    <a:pt x="147" y="47"/>
                  </a:cubicBezTo>
                  <a:cubicBezTo>
                    <a:pt x="147" y="49"/>
                    <a:pt x="147" y="50"/>
                    <a:pt x="146" y="51"/>
                  </a:cubicBezTo>
                  <a:cubicBezTo>
                    <a:pt x="146" y="51"/>
                    <a:pt x="145" y="52"/>
                    <a:pt x="143" y="52"/>
                  </a:cubicBezTo>
                  <a:cubicBezTo>
                    <a:pt x="143" y="53"/>
                    <a:pt x="142" y="53"/>
                    <a:pt x="142" y="54"/>
                  </a:cubicBezTo>
                  <a:cubicBezTo>
                    <a:pt x="142" y="54"/>
                    <a:pt x="143" y="54"/>
                    <a:pt x="143" y="54"/>
                  </a:cubicBezTo>
                  <a:cubicBezTo>
                    <a:pt x="144" y="54"/>
                    <a:pt x="145" y="54"/>
                    <a:pt x="146" y="54"/>
                  </a:cubicBezTo>
                  <a:cubicBezTo>
                    <a:pt x="149" y="54"/>
                    <a:pt x="152" y="54"/>
                    <a:pt x="154" y="54"/>
                  </a:cubicBezTo>
                  <a:cubicBezTo>
                    <a:pt x="157" y="54"/>
                    <a:pt x="159" y="54"/>
                    <a:pt x="161" y="54"/>
                  </a:cubicBezTo>
                  <a:cubicBezTo>
                    <a:pt x="165" y="55"/>
                    <a:pt x="165" y="55"/>
                    <a:pt x="165" y="55"/>
                  </a:cubicBezTo>
                  <a:cubicBezTo>
                    <a:pt x="167" y="55"/>
                    <a:pt x="169" y="55"/>
                    <a:pt x="171" y="55"/>
                  </a:cubicBezTo>
                  <a:cubicBezTo>
                    <a:pt x="174" y="55"/>
                    <a:pt x="176" y="54"/>
                    <a:pt x="178" y="54"/>
                  </a:cubicBezTo>
                  <a:cubicBezTo>
                    <a:pt x="179" y="53"/>
                    <a:pt x="181" y="51"/>
                    <a:pt x="182" y="49"/>
                  </a:cubicBezTo>
                  <a:cubicBezTo>
                    <a:pt x="183" y="47"/>
                    <a:pt x="184" y="44"/>
                    <a:pt x="184" y="42"/>
                  </a:cubicBezTo>
                  <a:cubicBezTo>
                    <a:pt x="184" y="42"/>
                    <a:pt x="184" y="41"/>
                    <a:pt x="184" y="41"/>
                  </a:cubicBezTo>
                  <a:cubicBezTo>
                    <a:pt x="184" y="41"/>
                    <a:pt x="183" y="41"/>
                    <a:pt x="183" y="41"/>
                  </a:cubicBezTo>
                  <a:cubicBezTo>
                    <a:pt x="183" y="41"/>
                    <a:pt x="183" y="41"/>
                    <a:pt x="183" y="41"/>
                  </a:cubicBezTo>
                  <a:cubicBezTo>
                    <a:pt x="179" y="48"/>
                    <a:pt x="172" y="51"/>
                    <a:pt x="162" y="51"/>
                  </a:cubicBezTo>
                  <a:cubicBezTo>
                    <a:pt x="161" y="51"/>
                    <a:pt x="160" y="51"/>
                    <a:pt x="159" y="50"/>
                  </a:cubicBezTo>
                  <a:cubicBezTo>
                    <a:pt x="159" y="50"/>
                    <a:pt x="158" y="49"/>
                    <a:pt x="158" y="48"/>
                  </a:cubicBezTo>
                  <a:cubicBezTo>
                    <a:pt x="157" y="46"/>
                    <a:pt x="157" y="44"/>
                    <a:pt x="157" y="40"/>
                  </a:cubicBezTo>
                  <a:cubicBezTo>
                    <a:pt x="157" y="37"/>
                    <a:pt x="157" y="37"/>
                    <a:pt x="157" y="37"/>
                  </a:cubicBezTo>
                  <a:cubicBezTo>
                    <a:pt x="157" y="34"/>
                    <a:pt x="157" y="32"/>
                    <a:pt x="157" y="30"/>
                  </a:cubicBezTo>
                  <a:cubicBezTo>
                    <a:pt x="157" y="29"/>
                    <a:pt x="157" y="28"/>
                    <a:pt x="158" y="28"/>
                  </a:cubicBezTo>
                  <a:cubicBezTo>
                    <a:pt x="158" y="28"/>
                    <a:pt x="159" y="28"/>
                    <a:pt x="160" y="28"/>
                  </a:cubicBezTo>
                  <a:cubicBezTo>
                    <a:pt x="163" y="28"/>
                    <a:pt x="163" y="28"/>
                    <a:pt x="163" y="28"/>
                  </a:cubicBezTo>
                  <a:cubicBezTo>
                    <a:pt x="166" y="28"/>
                    <a:pt x="168" y="28"/>
                    <a:pt x="169" y="28"/>
                  </a:cubicBezTo>
                  <a:cubicBezTo>
                    <a:pt x="170" y="28"/>
                    <a:pt x="170" y="28"/>
                    <a:pt x="171" y="29"/>
                  </a:cubicBezTo>
                  <a:cubicBezTo>
                    <a:pt x="172" y="30"/>
                    <a:pt x="173" y="32"/>
                    <a:pt x="173" y="34"/>
                  </a:cubicBezTo>
                  <a:cubicBezTo>
                    <a:pt x="174" y="35"/>
                    <a:pt x="174" y="36"/>
                    <a:pt x="175" y="36"/>
                  </a:cubicBezTo>
                  <a:cubicBezTo>
                    <a:pt x="175" y="35"/>
                    <a:pt x="175" y="35"/>
                    <a:pt x="175" y="35"/>
                  </a:cubicBezTo>
                  <a:cubicBezTo>
                    <a:pt x="175" y="35"/>
                    <a:pt x="175" y="35"/>
                    <a:pt x="175" y="35"/>
                  </a:cubicBezTo>
                  <a:cubicBezTo>
                    <a:pt x="175" y="33"/>
                    <a:pt x="175" y="33"/>
                    <a:pt x="175" y="33"/>
                  </a:cubicBezTo>
                  <a:cubicBezTo>
                    <a:pt x="175" y="31"/>
                    <a:pt x="175" y="29"/>
                    <a:pt x="175" y="27"/>
                  </a:cubicBezTo>
                  <a:cubicBezTo>
                    <a:pt x="175" y="24"/>
                    <a:pt x="175" y="22"/>
                    <a:pt x="175" y="21"/>
                  </a:cubicBezTo>
                  <a:cubicBezTo>
                    <a:pt x="175" y="21"/>
                    <a:pt x="175" y="20"/>
                    <a:pt x="175" y="20"/>
                  </a:cubicBezTo>
                  <a:cubicBezTo>
                    <a:pt x="175" y="19"/>
                    <a:pt x="175" y="18"/>
                    <a:pt x="175" y="18"/>
                  </a:cubicBezTo>
                  <a:cubicBezTo>
                    <a:pt x="175" y="17"/>
                    <a:pt x="175" y="17"/>
                    <a:pt x="174" y="17"/>
                  </a:cubicBezTo>
                  <a:cubicBezTo>
                    <a:pt x="174" y="17"/>
                    <a:pt x="173" y="17"/>
                    <a:pt x="173" y="18"/>
                  </a:cubicBezTo>
                  <a:cubicBezTo>
                    <a:pt x="172" y="20"/>
                    <a:pt x="172" y="20"/>
                    <a:pt x="172" y="20"/>
                  </a:cubicBezTo>
                  <a:cubicBezTo>
                    <a:pt x="171" y="22"/>
                    <a:pt x="169" y="24"/>
                    <a:pt x="166" y="24"/>
                  </a:cubicBezTo>
                  <a:cubicBezTo>
                    <a:pt x="163" y="24"/>
                    <a:pt x="163" y="24"/>
                    <a:pt x="163" y="24"/>
                  </a:cubicBezTo>
                  <a:cubicBezTo>
                    <a:pt x="161" y="24"/>
                    <a:pt x="161" y="24"/>
                    <a:pt x="161" y="24"/>
                  </a:cubicBezTo>
                  <a:cubicBezTo>
                    <a:pt x="160" y="24"/>
                    <a:pt x="160" y="24"/>
                    <a:pt x="160" y="24"/>
                  </a:cubicBezTo>
                  <a:cubicBezTo>
                    <a:pt x="159" y="24"/>
                    <a:pt x="158" y="24"/>
                    <a:pt x="157" y="23"/>
                  </a:cubicBezTo>
                  <a:cubicBezTo>
                    <a:pt x="157" y="22"/>
                    <a:pt x="157" y="21"/>
                    <a:pt x="157" y="18"/>
                  </a:cubicBezTo>
                  <a:cubicBezTo>
                    <a:pt x="157" y="10"/>
                    <a:pt x="157" y="10"/>
                    <a:pt x="157" y="10"/>
                  </a:cubicBezTo>
                  <a:cubicBezTo>
                    <a:pt x="157" y="8"/>
                    <a:pt x="157" y="8"/>
                    <a:pt x="157" y="8"/>
                  </a:cubicBezTo>
                  <a:close/>
                  <a:moveTo>
                    <a:pt x="270" y="2"/>
                  </a:moveTo>
                  <a:cubicBezTo>
                    <a:pt x="270" y="2"/>
                    <a:pt x="271" y="3"/>
                    <a:pt x="272" y="3"/>
                  </a:cubicBezTo>
                  <a:cubicBezTo>
                    <a:pt x="274" y="3"/>
                    <a:pt x="276" y="3"/>
                    <a:pt x="277" y="5"/>
                  </a:cubicBezTo>
                  <a:cubicBezTo>
                    <a:pt x="279" y="6"/>
                    <a:pt x="279" y="8"/>
                    <a:pt x="280" y="10"/>
                  </a:cubicBezTo>
                  <a:cubicBezTo>
                    <a:pt x="280" y="18"/>
                    <a:pt x="280" y="18"/>
                    <a:pt x="280" y="18"/>
                  </a:cubicBezTo>
                  <a:cubicBezTo>
                    <a:pt x="280" y="21"/>
                    <a:pt x="280" y="21"/>
                    <a:pt x="280" y="21"/>
                  </a:cubicBezTo>
                  <a:cubicBezTo>
                    <a:pt x="280" y="29"/>
                    <a:pt x="279" y="34"/>
                    <a:pt x="278" y="38"/>
                  </a:cubicBezTo>
                  <a:cubicBezTo>
                    <a:pt x="278" y="42"/>
                    <a:pt x="276" y="45"/>
                    <a:pt x="274" y="47"/>
                  </a:cubicBezTo>
                  <a:cubicBezTo>
                    <a:pt x="271" y="50"/>
                    <a:pt x="267" y="51"/>
                    <a:pt x="262" y="51"/>
                  </a:cubicBezTo>
                  <a:cubicBezTo>
                    <a:pt x="257" y="51"/>
                    <a:pt x="253" y="50"/>
                    <a:pt x="250" y="47"/>
                  </a:cubicBezTo>
                  <a:cubicBezTo>
                    <a:pt x="248" y="45"/>
                    <a:pt x="246" y="43"/>
                    <a:pt x="246" y="40"/>
                  </a:cubicBezTo>
                  <a:cubicBezTo>
                    <a:pt x="245" y="37"/>
                    <a:pt x="245" y="33"/>
                    <a:pt x="245" y="27"/>
                  </a:cubicBezTo>
                  <a:cubicBezTo>
                    <a:pt x="245" y="20"/>
                    <a:pt x="245" y="20"/>
                    <a:pt x="245" y="20"/>
                  </a:cubicBezTo>
                  <a:cubicBezTo>
                    <a:pt x="245" y="10"/>
                    <a:pt x="245" y="10"/>
                    <a:pt x="245" y="10"/>
                  </a:cubicBezTo>
                  <a:cubicBezTo>
                    <a:pt x="245" y="7"/>
                    <a:pt x="246" y="6"/>
                    <a:pt x="246" y="5"/>
                  </a:cubicBezTo>
                  <a:cubicBezTo>
                    <a:pt x="247" y="4"/>
                    <a:pt x="248" y="3"/>
                    <a:pt x="249" y="3"/>
                  </a:cubicBezTo>
                  <a:cubicBezTo>
                    <a:pt x="250" y="3"/>
                    <a:pt x="251" y="3"/>
                    <a:pt x="251" y="3"/>
                  </a:cubicBezTo>
                  <a:cubicBezTo>
                    <a:pt x="251" y="2"/>
                    <a:pt x="251" y="2"/>
                    <a:pt x="251" y="2"/>
                  </a:cubicBezTo>
                  <a:cubicBezTo>
                    <a:pt x="251" y="1"/>
                    <a:pt x="251" y="1"/>
                    <a:pt x="249" y="1"/>
                  </a:cubicBezTo>
                  <a:cubicBezTo>
                    <a:pt x="249" y="1"/>
                    <a:pt x="248" y="1"/>
                    <a:pt x="247" y="1"/>
                  </a:cubicBezTo>
                  <a:cubicBezTo>
                    <a:pt x="244" y="1"/>
                    <a:pt x="241" y="1"/>
                    <a:pt x="238" y="1"/>
                  </a:cubicBezTo>
                  <a:cubicBezTo>
                    <a:pt x="236" y="1"/>
                    <a:pt x="234" y="1"/>
                    <a:pt x="231" y="1"/>
                  </a:cubicBezTo>
                  <a:cubicBezTo>
                    <a:pt x="230" y="1"/>
                    <a:pt x="229" y="1"/>
                    <a:pt x="229" y="1"/>
                  </a:cubicBezTo>
                  <a:cubicBezTo>
                    <a:pt x="228" y="1"/>
                    <a:pt x="228" y="1"/>
                    <a:pt x="228" y="2"/>
                  </a:cubicBezTo>
                  <a:cubicBezTo>
                    <a:pt x="228" y="2"/>
                    <a:pt x="228" y="3"/>
                    <a:pt x="229" y="3"/>
                  </a:cubicBezTo>
                  <a:cubicBezTo>
                    <a:pt x="231" y="3"/>
                    <a:pt x="232" y="3"/>
                    <a:pt x="233" y="4"/>
                  </a:cubicBezTo>
                  <a:cubicBezTo>
                    <a:pt x="235" y="5"/>
                    <a:pt x="235" y="5"/>
                    <a:pt x="236" y="6"/>
                  </a:cubicBezTo>
                  <a:cubicBezTo>
                    <a:pt x="236" y="7"/>
                    <a:pt x="236" y="8"/>
                    <a:pt x="236" y="10"/>
                  </a:cubicBezTo>
                  <a:cubicBezTo>
                    <a:pt x="236" y="17"/>
                    <a:pt x="236" y="17"/>
                    <a:pt x="236" y="17"/>
                  </a:cubicBezTo>
                  <a:cubicBezTo>
                    <a:pt x="236" y="32"/>
                    <a:pt x="236" y="32"/>
                    <a:pt x="236" y="32"/>
                  </a:cubicBezTo>
                  <a:cubicBezTo>
                    <a:pt x="236" y="41"/>
                    <a:pt x="238" y="48"/>
                    <a:pt x="243" y="51"/>
                  </a:cubicBezTo>
                  <a:cubicBezTo>
                    <a:pt x="247" y="54"/>
                    <a:pt x="252" y="55"/>
                    <a:pt x="259" y="55"/>
                  </a:cubicBezTo>
                  <a:cubicBezTo>
                    <a:pt x="268" y="55"/>
                    <a:pt x="275" y="52"/>
                    <a:pt x="279" y="46"/>
                  </a:cubicBezTo>
                  <a:cubicBezTo>
                    <a:pt x="280" y="44"/>
                    <a:pt x="281" y="40"/>
                    <a:pt x="282" y="36"/>
                  </a:cubicBezTo>
                  <a:cubicBezTo>
                    <a:pt x="283" y="31"/>
                    <a:pt x="283" y="25"/>
                    <a:pt x="283" y="17"/>
                  </a:cubicBezTo>
                  <a:cubicBezTo>
                    <a:pt x="283" y="13"/>
                    <a:pt x="283" y="13"/>
                    <a:pt x="283" y="13"/>
                  </a:cubicBezTo>
                  <a:cubicBezTo>
                    <a:pt x="283" y="9"/>
                    <a:pt x="283" y="9"/>
                    <a:pt x="283" y="9"/>
                  </a:cubicBezTo>
                  <a:cubicBezTo>
                    <a:pt x="283" y="5"/>
                    <a:pt x="284" y="3"/>
                    <a:pt x="286" y="3"/>
                  </a:cubicBezTo>
                  <a:cubicBezTo>
                    <a:pt x="288" y="3"/>
                    <a:pt x="288" y="3"/>
                    <a:pt x="288" y="3"/>
                  </a:cubicBezTo>
                  <a:cubicBezTo>
                    <a:pt x="288" y="2"/>
                    <a:pt x="289" y="2"/>
                    <a:pt x="289" y="2"/>
                  </a:cubicBezTo>
                  <a:cubicBezTo>
                    <a:pt x="289" y="1"/>
                    <a:pt x="288" y="1"/>
                    <a:pt x="288" y="1"/>
                  </a:cubicBezTo>
                  <a:cubicBezTo>
                    <a:pt x="287" y="1"/>
                    <a:pt x="287" y="1"/>
                    <a:pt x="286" y="1"/>
                  </a:cubicBezTo>
                  <a:cubicBezTo>
                    <a:pt x="285" y="1"/>
                    <a:pt x="284" y="1"/>
                    <a:pt x="283" y="1"/>
                  </a:cubicBezTo>
                  <a:cubicBezTo>
                    <a:pt x="279" y="1"/>
                    <a:pt x="279" y="1"/>
                    <a:pt x="279" y="1"/>
                  </a:cubicBezTo>
                  <a:cubicBezTo>
                    <a:pt x="275" y="1"/>
                    <a:pt x="275" y="1"/>
                    <a:pt x="275" y="1"/>
                  </a:cubicBezTo>
                  <a:cubicBezTo>
                    <a:pt x="273" y="1"/>
                    <a:pt x="272" y="1"/>
                    <a:pt x="272" y="1"/>
                  </a:cubicBezTo>
                  <a:cubicBezTo>
                    <a:pt x="272" y="1"/>
                    <a:pt x="271" y="1"/>
                    <a:pt x="271" y="1"/>
                  </a:cubicBezTo>
                  <a:cubicBezTo>
                    <a:pt x="271" y="1"/>
                    <a:pt x="270" y="1"/>
                    <a:pt x="270" y="2"/>
                  </a:cubicBezTo>
                  <a:cubicBezTo>
                    <a:pt x="270" y="2"/>
                    <a:pt x="270" y="2"/>
                    <a:pt x="270" y="2"/>
                  </a:cubicBezTo>
                  <a:close/>
                  <a:moveTo>
                    <a:pt x="325" y="8"/>
                  </a:moveTo>
                  <a:cubicBezTo>
                    <a:pt x="322" y="4"/>
                    <a:pt x="322" y="4"/>
                    <a:pt x="322" y="4"/>
                  </a:cubicBezTo>
                  <a:cubicBezTo>
                    <a:pt x="321" y="3"/>
                    <a:pt x="320" y="2"/>
                    <a:pt x="320" y="1"/>
                  </a:cubicBezTo>
                  <a:cubicBezTo>
                    <a:pt x="319" y="1"/>
                    <a:pt x="318" y="1"/>
                    <a:pt x="318" y="1"/>
                  </a:cubicBezTo>
                  <a:cubicBezTo>
                    <a:pt x="317" y="1"/>
                    <a:pt x="316" y="1"/>
                    <a:pt x="315" y="1"/>
                  </a:cubicBezTo>
                  <a:cubicBezTo>
                    <a:pt x="313" y="1"/>
                    <a:pt x="311" y="1"/>
                    <a:pt x="309" y="1"/>
                  </a:cubicBezTo>
                  <a:cubicBezTo>
                    <a:pt x="307" y="1"/>
                    <a:pt x="307" y="1"/>
                    <a:pt x="307" y="1"/>
                  </a:cubicBezTo>
                  <a:cubicBezTo>
                    <a:pt x="305" y="1"/>
                    <a:pt x="305" y="1"/>
                    <a:pt x="305" y="1"/>
                  </a:cubicBezTo>
                  <a:cubicBezTo>
                    <a:pt x="304" y="1"/>
                    <a:pt x="303" y="1"/>
                    <a:pt x="303" y="2"/>
                  </a:cubicBezTo>
                  <a:cubicBezTo>
                    <a:pt x="303" y="3"/>
                    <a:pt x="304" y="3"/>
                    <a:pt x="305" y="3"/>
                  </a:cubicBezTo>
                  <a:cubicBezTo>
                    <a:pt x="310" y="4"/>
                    <a:pt x="313" y="8"/>
                    <a:pt x="313" y="16"/>
                  </a:cubicBezTo>
                  <a:cubicBezTo>
                    <a:pt x="313" y="33"/>
                    <a:pt x="313" y="33"/>
                    <a:pt x="313" y="33"/>
                  </a:cubicBezTo>
                  <a:cubicBezTo>
                    <a:pt x="313" y="42"/>
                    <a:pt x="313" y="42"/>
                    <a:pt x="313" y="42"/>
                  </a:cubicBezTo>
                  <a:cubicBezTo>
                    <a:pt x="313" y="45"/>
                    <a:pt x="313" y="47"/>
                    <a:pt x="312" y="49"/>
                  </a:cubicBezTo>
                  <a:cubicBezTo>
                    <a:pt x="311" y="51"/>
                    <a:pt x="310" y="52"/>
                    <a:pt x="308" y="52"/>
                  </a:cubicBezTo>
                  <a:cubicBezTo>
                    <a:pt x="307" y="53"/>
                    <a:pt x="307" y="53"/>
                    <a:pt x="307" y="54"/>
                  </a:cubicBezTo>
                  <a:cubicBezTo>
                    <a:pt x="307" y="54"/>
                    <a:pt x="307" y="55"/>
                    <a:pt x="308" y="55"/>
                  </a:cubicBezTo>
                  <a:cubicBezTo>
                    <a:pt x="308" y="55"/>
                    <a:pt x="309" y="54"/>
                    <a:pt x="310" y="54"/>
                  </a:cubicBezTo>
                  <a:cubicBezTo>
                    <a:pt x="312" y="54"/>
                    <a:pt x="314" y="54"/>
                    <a:pt x="317" y="54"/>
                  </a:cubicBezTo>
                  <a:cubicBezTo>
                    <a:pt x="319" y="54"/>
                    <a:pt x="322" y="54"/>
                    <a:pt x="324" y="54"/>
                  </a:cubicBezTo>
                  <a:cubicBezTo>
                    <a:pt x="325" y="54"/>
                    <a:pt x="325" y="54"/>
                    <a:pt x="325" y="54"/>
                  </a:cubicBezTo>
                  <a:cubicBezTo>
                    <a:pt x="326" y="54"/>
                    <a:pt x="327" y="54"/>
                    <a:pt x="327" y="53"/>
                  </a:cubicBezTo>
                  <a:cubicBezTo>
                    <a:pt x="327" y="53"/>
                    <a:pt x="326" y="52"/>
                    <a:pt x="325" y="52"/>
                  </a:cubicBezTo>
                  <a:cubicBezTo>
                    <a:pt x="321" y="52"/>
                    <a:pt x="319" y="50"/>
                    <a:pt x="318" y="47"/>
                  </a:cubicBezTo>
                  <a:cubicBezTo>
                    <a:pt x="317" y="45"/>
                    <a:pt x="317" y="39"/>
                    <a:pt x="317" y="31"/>
                  </a:cubicBezTo>
                  <a:cubicBezTo>
                    <a:pt x="317" y="16"/>
                    <a:pt x="317" y="16"/>
                    <a:pt x="317" y="16"/>
                  </a:cubicBezTo>
                  <a:cubicBezTo>
                    <a:pt x="317" y="15"/>
                    <a:pt x="317" y="15"/>
                    <a:pt x="317" y="15"/>
                  </a:cubicBezTo>
                  <a:cubicBezTo>
                    <a:pt x="317" y="14"/>
                    <a:pt x="317" y="13"/>
                    <a:pt x="318" y="13"/>
                  </a:cubicBezTo>
                  <a:cubicBezTo>
                    <a:pt x="318" y="13"/>
                    <a:pt x="318" y="14"/>
                    <a:pt x="319" y="14"/>
                  </a:cubicBezTo>
                  <a:cubicBezTo>
                    <a:pt x="354" y="54"/>
                    <a:pt x="354" y="54"/>
                    <a:pt x="354" y="54"/>
                  </a:cubicBezTo>
                  <a:cubicBezTo>
                    <a:pt x="355" y="54"/>
                    <a:pt x="355" y="54"/>
                    <a:pt x="356" y="54"/>
                  </a:cubicBezTo>
                  <a:cubicBezTo>
                    <a:pt x="356" y="54"/>
                    <a:pt x="356" y="54"/>
                    <a:pt x="356" y="53"/>
                  </a:cubicBezTo>
                  <a:cubicBezTo>
                    <a:pt x="356" y="49"/>
                    <a:pt x="356" y="49"/>
                    <a:pt x="356" y="49"/>
                  </a:cubicBezTo>
                  <a:cubicBezTo>
                    <a:pt x="356" y="46"/>
                    <a:pt x="356" y="46"/>
                    <a:pt x="356" y="46"/>
                  </a:cubicBezTo>
                  <a:cubicBezTo>
                    <a:pt x="356" y="41"/>
                    <a:pt x="356" y="41"/>
                    <a:pt x="356" y="41"/>
                  </a:cubicBezTo>
                  <a:cubicBezTo>
                    <a:pt x="356" y="38"/>
                    <a:pt x="356" y="38"/>
                    <a:pt x="356" y="38"/>
                  </a:cubicBezTo>
                  <a:cubicBezTo>
                    <a:pt x="357" y="14"/>
                    <a:pt x="357" y="14"/>
                    <a:pt x="357" y="14"/>
                  </a:cubicBezTo>
                  <a:cubicBezTo>
                    <a:pt x="357" y="12"/>
                    <a:pt x="357" y="12"/>
                    <a:pt x="357" y="12"/>
                  </a:cubicBezTo>
                  <a:cubicBezTo>
                    <a:pt x="357" y="6"/>
                    <a:pt x="359" y="3"/>
                    <a:pt x="362" y="3"/>
                  </a:cubicBezTo>
                  <a:cubicBezTo>
                    <a:pt x="363" y="3"/>
                    <a:pt x="363" y="2"/>
                    <a:pt x="363" y="2"/>
                  </a:cubicBezTo>
                  <a:cubicBezTo>
                    <a:pt x="363" y="1"/>
                    <a:pt x="363" y="1"/>
                    <a:pt x="362" y="1"/>
                  </a:cubicBezTo>
                  <a:cubicBezTo>
                    <a:pt x="362" y="1"/>
                    <a:pt x="361" y="1"/>
                    <a:pt x="361" y="1"/>
                  </a:cubicBezTo>
                  <a:cubicBezTo>
                    <a:pt x="357" y="1"/>
                    <a:pt x="354" y="1"/>
                    <a:pt x="352" y="1"/>
                  </a:cubicBezTo>
                  <a:cubicBezTo>
                    <a:pt x="351" y="1"/>
                    <a:pt x="350" y="1"/>
                    <a:pt x="349" y="1"/>
                  </a:cubicBezTo>
                  <a:cubicBezTo>
                    <a:pt x="347" y="1"/>
                    <a:pt x="345" y="1"/>
                    <a:pt x="344" y="1"/>
                  </a:cubicBezTo>
                  <a:cubicBezTo>
                    <a:pt x="344" y="1"/>
                    <a:pt x="343" y="1"/>
                    <a:pt x="343" y="2"/>
                  </a:cubicBezTo>
                  <a:cubicBezTo>
                    <a:pt x="343" y="2"/>
                    <a:pt x="344" y="3"/>
                    <a:pt x="345" y="3"/>
                  </a:cubicBezTo>
                  <a:cubicBezTo>
                    <a:pt x="348" y="3"/>
                    <a:pt x="351" y="4"/>
                    <a:pt x="352" y="6"/>
                  </a:cubicBezTo>
                  <a:cubicBezTo>
                    <a:pt x="353" y="8"/>
                    <a:pt x="354" y="13"/>
                    <a:pt x="354" y="19"/>
                  </a:cubicBezTo>
                  <a:cubicBezTo>
                    <a:pt x="354" y="24"/>
                    <a:pt x="354" y="29"/>
                    <a:pt x="353" y="35"/>
                  </a:cubicBezTo>
                  <a:cubicBezTo>
                    <a:pt x="353" y="37"/>
                    <a:pt x="353" y="37"/>
                    <a:pt x="352" y="37"/>
                  </a:cubicBezTo>
                  <a:cubicBezTo>
                    <a:pt x="352" y="37"/>
                    <a:pt x="351" y="36"/>
                    <a:pt x="349" y="34"/>
                  </a:cubicBezTo>
                  <a:cubicBezTo>
                    <a:pt x="348" y="33"/>
                    <a:pt x="348" y="33"/>
                    <a:pt x="348" y="33"/>
                  </a:cubicBezTo>
                  <a:cubicBezTo>
                    <a:pt x="327" y="10"/>
                    <a:pt x="327" y="10"/>
                    <a:pt x="327" y="10"/>
                  </a:cubicBezTo>
                  <a:cubicBezTo>
                    <a:pt x="327" y="10"/>
                    <a:pt x="326" y="9"/>
                    <a:pt x="325" y="8"/>
                  </a:cubicBezTo>
                  <a:cubicBezTo>
                    <a:pt x="325" y="8"/>
                    <a:pt x="325" y="8"/>
                    <a:pt x="325" y="8"/>
                  </a:cubicBezTo>
                  <a:close/>
                  <a:moveTo>
                    <a:pt x="396" y="9"/>
                  </a:moveTo>
                  <a:cubicBezTo>
                    <a:pt x="396" y="7"/>
                    <a:pt x="396" y="5"/>
                    <a:pt x="397" y="5"/>
                  </a:cubicBezTo>
                  <a:cubicBezTo>
                    <a:pt x="397" y="4"/>
                    <a:pt x="398" y="3"/>
                    <a:pt x="400" y="3"/>
                  </a:cubicBezTo>
                  <a:cubicBezTo>
                    <a:pt x="401" y="3"/>
                    <a:pt x="401" y="3"/>
                    <a:pt x="401" y="3"/>
                  </a:cubicBezTo>
                  <a:cubicBezTo>
                    <a:pt x="401" y="3"/>
                    <a:pt x="401" y="2"/>
                    <a:pt x="401" y="2"/>
                  </a:cubicBezTo>
                  <a:cubicBezTo>
                    <a:pt x="401" y="1"/>
                    <a:pt x="401" y="1"/>
                    <a:pt x="400" y="1"/>
                  </a:cubicBezTo>
                  <a:cubicBezTo>
                    <a:pt x="399" y="1"/>
                    <a:pt x="397" y="1"/>
                    <a:pt x="394" y="1"/>
                  </a:cubicBezTo>
                  <a:cubicBezTo>
                    <a:pt x="391" y="1"/>
                    <a:pt x="391" y="1"/>
                    <a:pt x="391" y="1"/>
                  </a:cubicBezTo>
                  <a:cubicBezTo>
                    <a:pt x="389" y="1"/>
                    <a:pt x="387" y="2"/>
                    <a:pt x="386" y="2"/>
                  </a:cubicBezTo>
                  <a:cubicBezTo>
                    <a:pt x="383" y="2"/>
                    <a:pt x="382" y="1"/>
                    <a:pt x="381" y="1"/>
                  </a:cubicBezTo>
                  <a:cubicBezTo>
                    <a:pt x="380" y="1"/>
                    <a:pt x="379" y="1"/>
                    <a:pt x="379" y="1"/>
                  </a:cubicBezTo>
                  <a:cubicBezTo>
                    <a:pt x="378" y="1"/>
                    <a:pt x="378" y="1"/>
                    <a:pt x="378" y="2"/>
                  </a:cubicBezTo>
                  <a:cubicBezTo>
                    <a:pt x="378" y="2"/>
                    <a:pt x="378" y="3"/>
                    <a:pt x="378" y="3"/>
                  </a:cubicBezTo>
                  <a:cubicBezTo>
                    <a:pt x="379" y="3"/>
                    <a:pt x="380" y="3"/>
                    <a:pt x="381" y="4"/>
                  </a:cubicBezTo>
                  <a:cubicBezTo>
                    <a:pt x="383" y="4"/>
                    <a:pt x="385" y="5"/>
                    <a:pt x="386" y="6"/>
                  </a:cubicBezTo>
                  <a:cubicBezTo>
                    <a:pt x="386" y="7"/>
                    <a:pt x="387" y="8"/>
                    <a:pt x="387" y="11"/>
                  </a:cubicBezTo>
                  <a:cubicBezTo>
                    <a:pt x="387" y="42"/>
                    <a:pt x="387" y="42"/>
                    <a:pt x="387" y="42"/>
                  </a:cubicBezTo>
                  <a:cubicBezTo>
                    <a:pt x="387" y="45"/>
                    <a:pt x="387" y="45"/>
                    <a:pt x="387" y="45"/>
                  </a:cubicBezTo>
                  <a:cubicBezTo>
                    <a:pt x="387" y="47"/>
                    <a:pt x="386" y="49"/>
                    <a:pt x="386" y="50"/>
                  </a:cubicBezTo>
                  <a:cubicBezTo>
                    <a:pt x="385" y="51"/>
                    <a:pt x="384" y="52"/>
                    <a:pt x="382" y="52"/>
                  </a:cubicBezTo>
                  <a:cubicBezTo>
                    <a:pt x="381" y="53"/>
                    <a:pt x="381" y="53"/>
                    <a:pt x="381" y="53"/>
                  </a:cubicBezTo>
                  <a:cubicBezTo>
                    <a:pt x="381" y="54"/>
                    <a:pt x="381" y="54"/>
                    <a:pt x="381" y="54"/>
                  </a:cubicBezTo>
                  <a:cubicBezTo>
                    <a:pt x="381" y="54"/>
                    <a:pt x="382" y="54"/>
                    <a:pt x="382" y="54"/>
                  </a:cubicBezTo>
                  <a:cubicBezTo>
                    <a:pt x="383" y="54"/>
                    <a:pt x="384" y="54"/>
                    <a:pt x="385" y="54"/>
                  </a:cubicBezTo>
                  <a:cubicBezTo>
                    <a:pt x="386" y="54"/>
                    <a:pt x="389" y="54"/>
                    <a:pt x="391" y="54"/>
                  </a:cubicBezTo>
                  <a:cubicBezTo>
                    <a:pt x="393" y="54"/>
                    <a:pt x="396" y="54"/>
                    <a:pt x="399" y="54"/>
                  </a:cubicBezTo>
                  <a:cubicBezTo>
                    <a:pt x="401" y="54"/>
                    <a:pt x="402" y="54"/>
                    <a:pt x="402" y="54"/>
                  </a:cubicBezTo>
                  <a:cubicBezTo>
                    <a:pt x="404" y="54"/>
                    <a:pt x="405" y="54"/>
                    <a:pt x="405" y="53"/>
                  </a:cubicBezTo>
                  <a:cubicBezTo>
                    <a:pt x="405" y="53"/>
                    <a:pt x="404" y="52"/>
                    <a:pt x="403" y="52"/>
                  </a:cubicBezTo>
                  <a:cubicBezTo>
                    <a:pt x="401" y="52"/>
                    <a:pt x="400" y="52"/>
                    <a:pt x="398" y="51"/>
                  </a:cubicBezTo>
                  <a:cubicBezTo>
                    <a:pt x="397" y="49"/>
                    <a:pt x="396" y="48"/>
                    <a:pt x="396" y="46"/>
                  </a:cubicBezTo>
                  <a:cubicBezTo>
                    <a:pt x="396" y="42"/>
                    <a:pt x="396" y="42"/>
                    <a:pt x="396" y="42"/>
                  </a:cubicBezTo>
                  <a:cubicBezTo>
                    <a:pt x="396" y="9"/>
                    <a:pt x="396" y="9"/>
                    <a:pt x="396" y="9"/>
                  </a:cubicBezTo>
                  <a:close/>
                  <a:moveTo>
                    <a:pt x="434" y="6"/>
                  </a:moveTo>
                  <a:cubicBezTo>
                    <a:pt x="434" y="4"/>
                    <a:pt x="435" y="3"/>
                    <a:pt x="437" y="3"/>
                  </a:cubicBezTo>
                  <a:cubicBezTo>
                    <a:pt x="438" y="3"/>
                    <a:pt x="438" y="2"/>
                    <a:pt x="438" y="2"/>
                  </a:cubicBezTo>
                  <a:cubicBezTo>
                    <a:pt x="438" y="1"/>
                    <a:pt x="438" y="1"/>
                    <a:pt x="437" y="1"/>
                  </a:cubicBezTo>
                  <a:cubicBezTo>
                    <a:pt x="437" y="1"/>
                    <a:pt x="436" y="1"/>
                    <a:pt x="434" y="1"/>
                  </a:cubicBezTo>
                  <a:cubicBezTo>
                    <a:pt x="430" y="1"/>
                    <a:pt x="430" y="1"/>
                    <a:pt x="430" y="1"/>
                  </a:cubicBezTo>
                  <a:cubicBezTo>
                    <a:pt x="423" y="1"/>
                    <a:pt x="423" y="1"/>
                    <a:pt x="423" y="1"/>
                  </a:cubicBezTo>
                  <a:cubicBezTo>
                    <a:pt x="422" y="1"/>
                    <a:pt x="420" y="1"/>
                    <a:pt x="419" y="1"/>
                  </a:cubicBezTo>
                  <a:cubicBezTo>
                    <a:pt x="418" y="1"/>
                    <a:pt x="418" y="1"/>
                    <a:pt x="418" y="1"/>
                  </a:cubicBezTo>
                  <a:cubicBezTo>
                    <a:pt x="417" y="1"/>
                    <a:pt x="417" y="1"/>
                    <a:pt x="417" y="2"/>
                  </a:cubicBezTo>
                  <a:cubicBezTo>
                    <a:pt x="417" y="2"/>
                    <a:pt x="417" y="3"/>
                    <a:pt x="418" y="3"/>
                  </a:cubicBezTo>
                  <a:cubicBezTo>
                    <a:pt x="420" y="3"/>
                    <a:pt x="421" y="4"/>
                    <a:pt x="422" y="6"/>
                  </a:cubicBezTo>
                  <a:cubicBezTo>
                    <a:pt x="423" y="7"/>
                    <a:pt x="425" y="10"/>
                    <a:pt x="427" y="15"/>
                  </a:cubicBezTo>
                  <a:cubicBezTo>
                    <a:pt x="428" y="19"/>
                    <a:pt x="430" y="24"/>
                    <a:pt x="432" y="29"/>
                  </a:cubicBezTo>
                  <a:cubicBezTo>
                    <a:pt x="442" y="50"/>
                    <a:pt x="442" y="50"/>
                    <a:pt x="442" y="50"/>
                  </a:cubicBezTo>
                  <a:cubicBezTo>
                    <a:pt x="442" y="52"/>
                    <a:pt x="442" y="52"/>
                    <a:pt x="442" y="52"/>
                  </a:cubicBezTo>
                  <a:cubicBezTo>
                    <a:pt x="443" y="54"/>
                    <a:pt x="443" y="54"/>
                    <a:pt x="443" y="54"/>
                  </a:cubicBezTo>
                  <a:cubicBezTo>
                    <a:pt x="444" y="55"/>
                    <a:pt x="444" y="55"/>
                    <a:pt x="445" y="55"/>
                  </a:cubicBezTo>
                  <a:cubicBezTo>
                    <a:pt x="445" y="55"/>
                    <a:pt x="446" y="55"/>
                    <a:pt x="446" y="53"/>
                  </a:cubicBezTo>
                  <a:cubicBezTo>
                    <a:pt x="447" y="53"/>
                    <a:pt x="447" y="51"/>
                    <a:pt x="449" y="48"/>
                  </a:cubicBezTo>
                  <a:cubicBezTo>
                    <a:pt x="449" y="48"/>
                    <a:pt x="450" y="46"/>
                    <a:pt x="452" y="41"/>
                  </a:cubicBezTo>
                  <a:cubicBezTo>
                    <a:pt x="459" y="26"/>
                    <a:pt x="459" y="26"/>
                    <a:pt x="459" y="26"/>
                  </a:cubicBezTo>
                  <a:cubicBezTo>
                    <a:pt x="465" y="13"/>
                    <a:pt x="465" y="13"/>
                    <a:pt x="465" y="13"/>
                  </a:cubicBezTo>
                  <a:cubicBezTo>
                    <a:pt x="466" y="9"/>
                    <a:pt x="468" y="6"/>
                    <a:pt x="469" y="5"/>
                  </a:cubicBezTo>
                  <a:cubicBezTo>
                    <a:pt x="470" y="4"/>
                    <a:pt x="471" y="3"/>
                    <a:pt x="472" y="3"/>
                  </a:cubicBezTo>
                  <a:cubicBezTo>
                    <a:pt x="473" y="2"/>
                    <a:pt x="474" y="2"/>
                    <a:pt x="474" y="1"/>
                  </a:cubicBezTo>
                  <a:cubicBezTo>
                    <a:pt x="474" y="1"/>
                    <a:pt x="473" y="0"/>
                    <a:pt x="473" y="0"/>
                  </a:cubicBezTo>
                  <a:cubicBezTo>
                    <a:pt x="473" y="0"/>
                    <a:pt x="472" y="1"/>
                    <a:pt x="471" y="1"/>
                  </a:cubicBezTo>
                  <a:cubicBezTo>
                    <a:pt x="470" y="1"/>
                    <a:pt x="468" y="1"/>
                    <a:pt x="465" y="1"/>
                  </a:cubicBezTo>
                  <a:cubicBezTo>
                    <a:pt x="464" y="1"/>
                    <a:pt x="463" y="1"/>
                    <a:pt x="461" y="1"/>
                  </a:cubicBezTo>
                  <a:cubicBezTo>
                    <a:pt x="457" y="1"/>
                    <a:pt x="457" y="1"/>
                    <a:pt x="457" y="1"/>
                  </a:cubicBezTo>
                  <a:cubicBezTo>
                    <a:pt x="456" y="1"/>
                    <a:pt x="455" y="1"/>
                    <a:pt x="455" y="1"/>
                  </a:cubicBezTo>
                  <a:cubicBezTo>
                    <a:pt x="454" y="1"/>
                    <a:pt x="454" y="1"/>
                    <a:pt x="454" y="2"/>
                  </a:cubicBezTo>
                  <a:cubicBezTo>
                    <a:pt x="454" y="2"/>
                    <a:pt x="455" y="2"/>
                    <a:pt x="455" y="3"/>
                  </a:cubicBezTo>
                  <a:cubicBezTo>
                    <a:pt x="458" y="3"/>
                    <a:pt x="459" y="4"/>
                    <a:pt x="460" y="5"/>
                  </a:cubicBezTo>
                  <a:cubicBezTo>
                    <a:pt x="461" y="6"/>
                    <a:pt x="462" y="7"/>
                    <a:pt x="462" y="9"/>
                  </a:cubicBezTo>
                  <a:cubicBezTo>
                    <a:pt x="462" y="11"/>
                    <a:pt x="461" y="16"/>
                    <a:pt x="458" y="22"/>
                  </a:cubicBezTo>
                  <a:cubicBezTo>
                    <a:pt x="449" y="42"/>
                    <a:pt x="449" y="42"/>
                    <a:pt x="449" y="42"/>
                  </a:cubicBezTo>
                  <a:cubicBezTo>
                    <a:pt x="449" y="42"/>
                    <a:pt x="448" y="43"/>
                    <a:pt x="448" y="43"/>
                  </a:cubicBezTo>
                  <a:cubicBezTo>
                    <a:pt x="448" y="43"/>
                    <a:pt x="447" y="42"/>
                    <a:pt x="447" y="41"/>
                  </a:cubicBezTo>
                  <a:cubicBezTo>
                    <a:pt x="438" y="20"/>
                    <a:pt x="438" y="20"/>
                    <a:pt x="438" y="20"/>
                  </a:cubicBezTo>
                  <a:cubicBezTo>
                    <a:pt x="435" y="13"/>
                    <a:pt x="434" y="9"/>
                    <a:pt x="434" y="6"/>
                  </a:cubicBezTo>
                  <a:cubicBezTo>
                    <a:pt x="434" y="6"/>
                    <a:pt x="434" y="6"/>
                    <a:pt x="434" y="6"/>
                  </a:cubicBezTo>
                  <a:close/>
                  <a:moveTo>
                    <a:pt x="505" y="8"/>
                  </a:moveTo>
                  <a:cubicBezTo>
                    <a:pt x="505" y="6"/>
                    <a:pt x="505" y="5"/>
                    <a:pt x="507" y="4"/>
                  </a:cubicBezTo>
                  <a:cubicBezTo>
                    <a:pt x="509" y="4"/>
                    <a:pt x="509" y="4"/>
                    <a:pt x="509" y="4"/>
                  </a:cubicBezTo>
                  <a:cubicBezTo>
                    <a:pt x="514" y="4"/>
                    <a:pt x="514" y="4"/>
                    <a:pt x="514" y="4"/>
                  </a:cubicBezTo>
                  <a:cubicBezTo>
                    <a:pt x="518" y="4"/>
                    <a:pt x="521" y="5"/>
                    <a:pt x="523" y="6"/>
                  </a:cubicBezTo>
                  <a:cubicBezTo>
                    <a:pt x="525" y="7"/>
                    <a:pt x="526" y="9"/>
                    <a:pt x="526" y="11"/>
                  </a:cubicBezTo>
                  <a:cubicBezTo>
                    <a:pt x="526" y="13"/>
                    <a:pt x="526" y="13"/>
                    <a:pt x="527" y="13"/>
                  </a:cubicBezTo>
                  <a:cubicBezTo>
                    <a:pt x="528" y="13"/>
                    <a:pt x="528" y="12"/>
                    <a:pt x="528" y="10"/>
                  </a:cubicBezTo>
                  <a:cubicBezTo>
                    <a:pt x="528" y="9"/>
                    <a:pt x="528" y="8"/>
                    <a:pt x="528" y="5"/>
                  </a:cubicBezTo>
                  <a:cubicBezTo>
                    <a:pt x="528" y="4"/>
                    <a:pt x="528" y="3"/>
                    <a:pt x="528" y="2"/>
                  </a:cubicBezTo>
                  <a:cubicBezTo>
                    <a:pt x="528" y="1"/>
                    <a:pt x="527" y="1"/>
                    <a:pt x="527" y="1"/>
                  </a:cubicBezTo>
                  <a:cubicBezTo>
                    <a:pt x="527" y="1"/>
                    <a:pt x="526" y="1"/>
                    <a:pt x="526" y="1"/>
                  </a:cubicBezTo>
                  <a:cubicBezTo>
                    <a:pt x="524" y="1"/>
                    <a:pt x="519" y="1"/>
                    <a:pt x="510" y="1"/>
                  </a:cubicBezTo>
                  <a:cubicBezTo>
                    <a:pt x="496" y="1"/>
                    <a:pt x="496" y="1"/>
                    <a:pt x="496" y="1"/>
                  </a:cubicBezTo>
                  <a:cubicBezTo>
                    <a:pt x="492" y="1"/>
                    <a:pt x="492" y="1"/>
                    <a:pt x="492" y="1"/>
                  </a:cubicBezTo>
                  <a:cubicBezTo>
                    <a:pt x="491" y="1"/>
                    <a:pt x="490" y="1"/>
                    <a:pt x="490" y="1"/>
                  </a:cubicBezTo>
                  <a:cubicBezTo>
                    <a:pt x="489" y="1"/>
                    <a:pt x="489" y="1"/>
                    <a:pt x="489" y="1"/>
                  </a:cubicBezTo>
                  <a:cubicBezTo>
                    <a:pt x="488" y="1"/>
                    <a:pt x="487" y="1"/>
                    <a:pt x="487" y="2"/>
                  </a:cubicBezTo>
                  <a:cubicBezTo>
                    <a:pt x="487" y="2"/>
                    <a:pt x="488" y="3"/>
                    <a:pt x="489" y="3"/>
                  </a:cubicBezTo>
                  <a:cubicBezTo>
                    <a:pt x="491" y="3"/>
                    <a:pt x="493" y="4"/>
                    <a:pt x="494" y="5"/>
                  </a:cubicBezTo>
                  <a:cubicBezTo>
                    <a:pt x="495" y="6"/>
                    <a:pt x="496" y="8"/>
                    <a:pt x="496" y="11"/>
                  </a:cubicBezTo>
                  <a:cubicBezTo>
                    <a:pt x="496" y="42"/>
                    <a:pt x="496" y="42"/>
                    <a:pt x="496" y="42"/>
                  </a:cubicBezTo>
                  <a:cubicBezTo>
                    <a:pt x="496" y="44"/>
                    <a:pt x="496" y="46"/>
                    <a:pt x="495" y="47"/>
                  </a:cubicBezTo>
                  <a:cubicBezTo>
                    <a:pt x="495" y="49"/>
                    <a:pt x="495" y="50"/>
                    <a:pt x="494" y="51"/>
                  </a:cubicBezTo>
                  <a:cubicBezTo>
                    <a:pt x="494" y="51"/>
                    <a:pt x="493" y="52"/>
                    <a:pt x="491" y="52"/>
                  </a:cubicBezTo>
                  <a:cubicBezTo>
                    <a:pt x="491" y="53"/>
                    <a:pt x="490" y="53"/>
                    <a:pt x="490" y="54"/>
                  </a:cubicBezTo>
                  <a:cubicBezTo>
                    <a:pt x="490" y="54"/>
                    <a:pt x="491" y="54"/>
                    <a:pt x="491" y="54"/>
                  </a:cubicBezTo>
                  <a:cubicBezTo>
                    <a:pt x="492" y="54"/>
                    <a:pt x="493" y="54"/>
                    <a:pt x="494" y="54"/>
                  </a:cubicBezTo>
                  <a:cubicBezTo>
                    <a:pt x="497" y="54"/>
                    <a:pt x="500" y="54"/>
                    <a:pt x="502" y="54"/>
                  </a:cubicBezTo>
                  <a:cubicBezTo>
                    <a:pt x="505" y="54"/>
                    <a:pt x="507" y="54"/>
                    <a:pt x="509" y="54"/>
                  </a:cubicBezTo>
                  <a:cubicBezTo>
                    <a:pt x="513" y="55"/>
                    <a:pt x="513" y="55"/>
                    <a:pt x="513" y="55"/>
                  </a:cubicBezTo>
                  <a:cubicBezTo>
                    <a:pt x="515" y="55"/>
                    <a:pt x="517" y="55"/>
                    <a:pt x="519" y="55"/>
                  </a:cubicBezTo>
                  <a:cubicBezTo>
                    <a:pt x="522" y="55"/>
                    <a:pt x="524" y="54"/>
                    <a:pt x="526" y="54"/>
                  </a:cubicBezTo>
                  <a:cubicBezTo>
                    <a:pt x="527" y="53"/>
                    <a:pt x="529" y="51"/>
                    <a:pt x="530" y="49"/>
                  </a:cubicBezTo>
                  <a:cubicBezTo>
                    <a:pt x="531" y="47"/>
                    <a:pt x="532" y="44"/>
                    <a:pt x="532" y="42"/>
                  </a:cubicBezTo>
                  <a:cubicBezTo>
                    <a:pt x="532" y="42"/>
                    <a:pt x="532" y="41"/>
                    <a:pt x="532" y="41"/>
                  </a:cubicBezTo>
                  <a:cubicBezTo>
                    <a:pt x="532" y="41"/>
                    <a:pt x="531" y="41"/>
                    <a:pt x="531" y="41"/>
                  </a:cubicBezTo>
                  <a:cubicBezTo>
                    <a:pt x="531" y="41"/>
                    <a:pt x="531" y="41"/>
                    <a:pt x="531" y="41"/>
                  </a:cubicBezTo>
                  <a:cubicBezTo>
                    <a:pt x="527" y="48"/>
                    <a:pt x="520" y="51"/>
                    <a:pt x="510" y="51"/>
                  </a:cubicBezTo>
                  <a:cubicBezTo>
                    <a:pt x="509" y="51"/>
                    <a:pt x="508" y="51"/>
                    <a:pt x="507" y="50"/>
                  </a:cubicBezTo>
                  <a:cubicBezTo>
                    <a:pt x="507" y="50"/>
                    <a:pt x="506" y="49"/>
                    <a:pt x="506" y="48"/>
                  </a:cubicBezTo>
                  <a:cubicBezTo>
                    <a:pt x="505" y="46"/>
                    <a:pt x="505" y="44"/>
                    <a:pt x="505" y="40"/>
                  </a:cubicBezTo>
                  <a:cubicBezTo>
                    <a:pt x="505" y="37"/>
                    <a:pt x="505" y="37"/>
                    <a:pt x="505" y="37"/>
                  </a:cubicBezTo>
                  <a:cubicBezTo>
                    <a:pt x="505" y="34"/>
                    <a:pt x="505" y="32"/>
                    <a:pt x="505" y="30"/>
                  </a:cubicBezTo>
                  <a:cubicBezTo>
                    <a:pt x="505" y="29"/>
                    <a:pt x="505" y="28"/>
                    <a:pt x="506" y="28"/>
                  </a:cubicBezTo>
                  <a:cubicBezTo>
                    <a:pt x="506" y="28"/>
                    <a:pt x="507" y="28"/>
                    <a:pt x="508" y="28"/>
                  </a:cubicBezTo>
                  <a:cubicBezTo>
                    <a:pt x="511" y="28"/>
                    <a:pt x="511" y="28"/>
                    <a:pt x="511" y="28"/>
                  </a:cubicBezTo>
                  <a:cubicBezTo>
                    <a:pt x="514" y="28"/>
                    <a:pt x="516" y="28"/>
                    <a:pt x="517" y="28"/>
                  </a:cubicBezTo>
                  <a:cubicBezTo>
                    <a:pt x="518" y="28"/>
                    <a:pt x="518" y="28"/>
                    <a:pt x="519" y="29"/>
                  </a:cubicBezTo>
                  <a:cubicBezTo>
                    <a:pt x="520" y="30"/>
                    <a:pt x="521" y="32"/>
                    <a:pt x="521" y="34"/>
                  </a:cubicBezTo>
                  <a:cubicBezTo>
                    <a:pt x="522" y="35"/>
                    <a:pt x="522" y="36"/>
                    <a:pt x="523" y="36"/>
                  </a:cubicBezTo>
                  <a:cubicBezTo>
                    <a:pt x="523" y="35"/>
                    <a:pt x="523" y="35"/>
                    <a:pt x="523" y="35"/>
                  </a:cubicBezTo>
                  <a:cubicBezTo>
                    <a:pt x="523" y="35"/>
                    <a:pt x="523" y="35"/>
                    <a:pt x="523" y="35"/>
                  </a:cubicBezTo>
                  <a:cubicBezTo>
                    <a:pt x="523" y="33"/>
                    <a:pt x="523" y="33"/>
                    <a:pt x="523" y="33"/>
                  </a:cubicBezTo>
                  <a:cubicBezTo>
                    <a:pt x="523" y="31"/>
                    <a:pt x="523" y="29"/>
                    <a:pt x="523" y="27"/>
                  </a:cubicBezTo>
                  <a:cubicBezTo>
                    <a:pt x="523" y="24"/>
                    <a:pt x="523" y="22"/>
                    <a:pt x="523" y="21"/>
                  </a:cubicBezTo>
                  <a:cubicBezTo>
                    <a:pt x="523" y="21"/>
                    <a:pt x="523" y="20"/>
                    <a:pt x="523" y="20"/>
                  </a:cubicBezTo>
                  <a:cubicBezTo>
                    <a:pt x="523" y="19"/>
                    <a:pt x="523" y="18"/>
                    <a:pt x="523" y="18"/>
                  </a:cubicBezTo>
                  <a:cubicBezTo>
                    <a:pt x="523" y="17"/>
                    <a:pt x="523" y="17"/>
                    <a:pt x="522" y="17"/>
                  </a:cubicBezTo>
                  <a:cubicBezTo>
                    <a:pt x="521" y="17"/>
                    <a:pt x="521" y="17"/>
                    <a:pt x="521" y="18"/>
                  </a:cubicBezTo>
                  <a:cubicBezTo>
                    <a:pt x="520" y="20"/>
                    <a:pt x="520" y="20"/>
                    <a:pt x="520" y="20"/>
                  </a:cubicBezTo>
                  <a:cubicBezTo>
                    <a:pt x="519" y="22"/>
                    <a:pt x="517" y="24"/>
                    <a:pt x="514" y="24"/>
                  </a:cubicBezTo>
                  <a:cubicBezTo>
                    <a:pt x="511" y="24"/>
                    <a:pt x="511" y="24"/>
                    <a:pt x="511" y="24"/>
                  </a:cubicBezTo>
                  <a:cubicBezTo>
                    <a:pt x="509" y="24"/>
                    <a:pt x="509" y="24"/>
                    <a:pt x="509" y="24"/>
                  </a:cubicBezTo>
                  <a:cubicBezTo>
                    <a:pt x="508" y="24"/>
                    <a:pt x="508" y="24"/>
                    <a:pt x="508" y="24"/>
                  </a:cubicBezTo>
                  <a:cubicBezTo>
                    <a:pt x="506" y="24"/>
                    <a:pt x="506" y="24"/>
                    <a:pt x="505" y="23"/>
                  </a:cubicBezTo>
                  <a:cubicBezTo>
                    <a:pt x="505" y="22"/>
                    <a:pt x="505" y="21"/>
                    <a:pt x="505" y="18"/>
                  </a:cubicBezTo>
                  <a:cubicBezTo>
                    <a:pt x="505" y="10"/>
                    <a:pt x="505" y="10"/>
                    <a:pt x="505" y="10"/>
                  </a:cubicBezTo>
                  <a:cubicBezTo>
                    <a:pt x="505" y="8"/>
                    <a:pt x="505" y="8"/>
                    <a:pt x="505" y="8"/>
                  </a:cubicBezTo>
                  <a:close/>
                  <a:moveTo>
                    <a:pt x="563" y="31"/>
                  </a:moveTo>
                  <a:cubicBezTo>
                    <a:pt x="563" y="30"/>
                    <a:pt x="563" y="29"/>
                    <a:pt x="563" y="29"/>
                  </a:cubicBezTo>
                  <a:cubicBezTo>
                    <a:pt x="565" y="29"/>
                    <a:pt x="565" y="29"/>
                    <a:pt x="565" y="29"/>
                  </a:cubicBezTo>
                  <a:cubicBezTo>
                    <a:pt x="567" y="29"/>
                    <a:pt x="567" y="29"/>
                    <a:pt x="567" y="29"/>
                  </a:cubicBezTo>
                  <a:cubicBezTo>
                    <a:pt x="569" y="29"/>
                    <a:pt x="571" y="29"/>
                    <a:pt x="572" y="30"/>
                  </a:cubicBezTo>
                  <a:cubicBezTo>
                    <a:pt x="573" y="31"/>
                    <a:pt x="574" y="33"/>
                    <a:pt x="575" y="36"/>
                  </a:cubicBezTo>
                  <a:cubicBezTo>
                    <a:pt x="579" y="43"/>
                    <a:pt x="582" y="48"/>
                    <a:pt x="584" y="50"/>
                  </a:cubicBezTo>
                  <a:cubicBezTo>
                    <a:pt x="586" y="53"/>
                    <a:pt x="589" y="54"/>
                    <a:pt x="591" y="54"/>
                  </a:cubicBezTo>
                  <a:cubicBezTo>
                    <a:pt x="593" y="54"/>
                    <a:pt x="595" y="54"/>
                    <a:pt x="597" y="53"/>
                  </a:cubicBezTo>
                  <a:cubicBezTo>
                    <a:pt x="599" y="52"/>
                    <a:pt x="600" y="51"/>
                    <a:pt x="600" y="50"/>
                  </a:cubicBezTo>
                  <a:cubicBezTo>
                    <a:pt x="600" y="50"/>
                    <a:pt x="600" y="49"/>
                    <a:pt x="599" y="49"/>
                  </a:cubicBezTo>
                  <a:cubicBezTo>
                    <a:pt x="599" y="49"/>
                    <a:pt x="599" y="49"/>
                    <a:pt x="599" y="50"/>
                  </a:cubicBezTo>
                  <a:cubicBezTo>
                    <a:pt x="598" y="50"/>
                    <a:pt x="597" y="50"/>
                    <a:pt x="597" y="50"/>
                  </a:cubicBezTo>
                  <a:cubicBezTo>
                    <a:pt x="595" y="50"/>
                    <a:pt x="594" y="49"/>
                    <a:pt x="593" y="48"/>
                  </a:cubicBezTo>
                  <a:cubicBezTo>
                    <a:pt x="592" y="47"/>
                    <a:pt x="591" y="46"/>
                    <a:pt x="589" y="43"/>
                  </a:cubicBezTo>
                  <a:cubicBezTo>
                    <a:pt x="585" y="36"/>
                    <a:pt x="585" y="36"/>
                    <a:pt x="585" y="36"/>
                  </a:cubicBezTo>
                  <a:cubicBezTo>
                    <a:pt x="582" y="30"/>
                    <a:pt x="582" y="30"/>
                    <a:pt x="582" y="30"/>
                  </a:cubicBezTo>
                  <a:cubicBezTo>
                    <a:pt x="581" y="29"/>
                    <a:pt x="581" y="29"/>
                    <a:pt x="581" y="28"/>
                  </a:cubicBezTo>
                  <a:cubicBezTo>
                    <a:pt x="581" y="28"/>
                    <a:pt x="581" y="28"/>
                    <a:pt x="581" y="27"/>
                  </a:cubicBezTo>
                  <a:cubicBezTo>
                    <a:pt x="580" y="27"/>
                    <a:pt x="581" y="27"/>
                    <a:pt x="581" y="27"/>
                  </a:cubicBezTo>
                  <a:cubicBezTo>
                    <a:pt x="584" y="25"/>
                    <a:pt x="586" y="24"/>
                    <a:pt x="587" y="22"/>
                  </a:cubicBezTo>
                  <a:cubicBezTo>
                    <a:pt x="589" y="20"/>
                    <a:pt x="589" y="17"/>
                    <a:pt x="589" y="15"/>
                  </a:cubicBezTo>
                  <a:cubicBezTo>
                    <a:pt x="589" y="11"/>
                    <a:pt x="588" y="7"/>
                    <a:pt x="584" y="5"/>
                  </a:cubicBezTo>
                  <a:cubicBezTo>
                    <a:pt x="581" y="2"/>
                    <a:pt x="577" y="1"/>
                    <a:pt x="572" y="1"/>
                  </a:cubicBezTo>
                  <a:cubicBezTo>
                    <a:pt x="571" y="1"/>
                    <a:pt x="568" y="1"/>
                    <a:pt x="563" y="1"/>
                  </a:cubicBezTo>
                  <a:cubicBezTo>
                    <a:pt x="559" y="1"/>
                    <a:pt x="556" y="2"/>
                    <a:pt x="554" y="2"/>
                  </a:cubicBezTo>
                  <a:cubicBezTo>
                    <a:pt x="551" y="2"/>
                    <a:pt x="549" y="1"/>
                    <a:pt x="547" y="1"/>
                  </a:cubicBezTo>
                  <a:cubicBezTo>
                    <a:pt x="546" y="1"/>
                    <a:pt x="546" y="1"/>
                    <a:pt x="546" y="1"/>
                  </a:cubicBezTo>
                  <a:cubicBezTo>
                    <a:pt x="545" y="1"/>
                    <a:pt x="545" y="1"/>
                    <a:pt x="545" y="2"/>
                  </a:cubicBezTo>
                  <a:cubicBezTo>
                    <a:pt x="545" y="3"/>
                    <a:pt x="545" y="3"/>
                    <a:pt x="546" y="4"/>
                  </a:cubicBezTo>
                  <a:cubicBezTo>
                    <a:pt x="549" y="4"/>
                    <a:pt x="551" y="5"/>
                    <a:pt x="552" y="7"/>
                  </a:cubicBezTo>
                  <a:cubicBezTo>
                    <a:pt x="553" y="8"/>
                    <a:pt x="554" y="10"/>
                    <a:pt x="554" y="13"/>
                  </a:cubicBezTo>
                  <a:cubicBezTo>
                    <a:pt x="554" y="41"/>
                    <a:pt x="554" y="41"/>
                    <a:pt x="554" y="41"/>
                  </a:cubicBezTo>
                  <a:cubicBezTo>
                    <a:pt x="554" y="43"/>
                    <a:pt x="554" y="43"/>
                    <a:pt x="554" y="43"/>
                  </a:cubicBezTo>
                  <a:cubicBezTo>
                    <a:pt x="554" y="46"/>
                    <a:pt x="554" y="46"/>
                    <a:pt x="554" y="46"/>
                  </a:cubicBezTo>
                  <a:cubicBezTo>
                    <a:pt x="554" y="48"/>
                    <a:pt x="553" y="49"/>
                    <a:pt x="553" y="50"/>
                  </a:cubicBezTo>
                  <a:cubicBezTo>
                    <a:pt x="552" y="51"/>
                    <a:pt x="551" y="52"/>
                    <a:pt x="549" y="53"/>
                  </a:cubicBezTo>
                  <a:cubicBezTo>
                    <a:pt x="548" y="53"/>
                    <a:pt x="548" y="53"/>
                    <a:pt x="548" y="54"/>
                  </a:cubicBezTo>
                  <a:cubicBezTo>
                    <a:pt x="548" y="54"/>
                    <a:pt x="549" y="55"/>
                    <a:pt x="550" y="55"/>
                  </a:cubicBezTo>
                  <a:cubicBezTo>
                    <a:pt x="550" y="55"/>
                    <a:pt x="550" y="55"/>
                    <a:pt x="551" y="55"/>
                  </a:cubicBezTo>
                  <a:cubicBezTo>
                    <a:pt x="554" y="54"/>
                    <a:pt x="554" y="54"/>
                    <a:pt x="554" y="54"/>
                  </a:cubicBezTo>
                  <a:cubicBezTo>
                    <a:pt x="557" y="54"/>
                    <a:pt x="557" y="54"/>
                    <a:pt x="557" y="54"/>
                  </a:cubicBezTo>
                  <a:cubicBezTo>
                    <a:pt x="558" y="54"/>
                    <a:pt x="560" y="54"/>
                    <a:pt x="562" y="54"/>
                  </a:cubicBezTo>
                  <a:cubicBezTo>
                    <a:pt x="564" y="54"/>
                    <a:pt x="566" y="54"/>
                    <a:pt x="568" y="54"/>
                  </a:cubicBezTo>
                  <a:cubicBezTo>
                    <a:pt x="569" y="54"/>
                    <a:pt x="569" y="54"/>
                    <a:pt x="570" y="54"/>
                  </a:cubicBezTo>
                  <a:cubicBezTo>
                    <a:pt x="570" y="54"/>
                    <a:pt x="571" y="54"/>
                    <a:pt x="571" y="53"/>
                  </a:cubicBezTo>
                  <a:cubicBezTo>
                    <a:pt x="571" y="53"/>
                    <a:pt x="570" y="52"/>
                    <a:pt x="569" y="52"/>
                  </a:cubicBezTo>
                  <a:cubicBezTo>
                    <a:pt x="567" y="52"/>
                    <a:pt x="565" y="51"/>
                    <a:pt x="564" y="49"/>
                  </a:cubicBezTo>
                  <a:cubicBezTo>
                    <a:pt x="563" y="47"/>
                    <a:pt x="563" y="44"/>
                    <a:pt x="563" y="39"/>
                  </a:cubicBezTo>
                  <a:cubicBezTo>
                    <a:pt x="563" y="31"/>
                    <a:pt x="563" y="31"/>
                    <a:pt x="563" y="31"/>
                  </a:cubicBezTo>
                  <a:close/>
                  <a:moveTo>
                    <a:pt x="564" y="5"/>
                  </a:moveTo>
                  <a:cubicBezTo>
                    <a:pt x="564" y="4"/>
                    <a:pt x="565" y="3"/>
                    <a:pt x="567" y="3"/>
                  </a:cubicBezTo>
                  <a:cubicBezTo>
                    <a:pt x="571" y="3"/>
                    <a:pt x="574" y="5"/>
                    <a:pt x="577" y="7"/>
                  </a:cubicBezTo>
                  <a:cubicBezTo>
                    <a:pt x="579" y="10"/>
                    <a:pt x="581" y="13"/>
                    <a:pt x="581" y="17"/>
                  </a:cubicBezTo>
                  <a:cubicBezTo>
                    <a:pt x="581" y="20"/>
                    <a:pt x="580" y="22"/>
                    <a:pt x="578" y="24"/>
                  </a:cubicBezTo>
                  <a:cubicBezTo>
                    <a:pt x="577" y="25"/>
                    <a:pt x="576" y="26"/>
                    <a:pt x="575" y="26"/>
                  </a:cubicBezTo>
                  <a:cubicBezTo>
                    <a:pt x="574" y="26"/>
                    <a:pt x="571" y="26"/>
                    <a:pt x="566" y="26"/>
                  </a:cubicBezTo>
                  <a:cubicBezTo>
                    <a:pt x="565" y="26"/>
                    <a:pt x="564" y="26"/>
                    <a:pt x="563" y="25"/>
                  </a:cubicBezTo>
                  <a:cubicBezTo>
                    <a:pt x="563" y="25"/>
                    <a:pt x="563" y="24"/>
                    <a:pt x="563" y="22"/>
                  </a:cubicBezTo>
                  <a:cubicBezTo>
                    <a:pt x="563" y="9"/>
                    <a:pt x="563" y="9"/>
                    <a:pt x="563" y="9"/>
                  </a:cubicBezTo>
                  <a:cubicBezTo>
                    <a:pt x="563" y="7"/>
                    <a:pt x="563" y="5"/>
                    <a:pt x="564" y="5"/>
                  </a:cubicBezTo>
                  <a:close/>
                  <a:moveTo>
                    <a:pt x="618" y="4"/>
                  </a:moveTo>
                  <a:cubicBezTo>
                    <a:pt x="616" y="7"/>
                    <a:pt x="614" y="11"/>
                    <a:pt x="614" y="15"/>
                  </a:cubicBezTo>
                  <a:cubicBezTo>
                    <a:pt x="614" y="19"/>
                    <a:pt x="615" y="22"/>
                    <a:pt x="617" y="24"/>
                  </a:cubicBezTo>
                  <a:cubicBezTo>
                    <a:pt x="619" y="26"/>
                    <a:pt x="623" y="29"/>
                    <a:pt x="629" y="31"/>
                  </a:cubicBezTo>
                  <a:cubicBezTo>
                    <a:pt x="634" y="34"/>
                    <a:pt x="634" y="34"/>
                    <a:pt x="634" y="34"/>
                  </a:cubicBezTo>
                  <a:cubicBezTo>
                    <a:pt x="637" y="35"/>
                    <a:pt x="639" y="36"/>
                    <a:pt x="640" y="37"/>
                  </a:cubicBezTo>
                  <a:cubicBezTo>
                    <a:pt x="641" y="39"/>
                    <a:pt x="642" y="40"/>
                    <a:pt x="642" y="42"/>
                  </a:cubicBezTo>
                  <a:cubicBezTo>
                    <a:pt x="642" y="45"/>
                    <a:pt x="641" y="47"/>
                    <a:pt x="639" y="49"/>
                  </a:cubicBezTo>
                  <a:cubicBezTo>
                    <a:pt x="637" y="51"/>
                    <a:pt x="634" y="52"/>
                    <a:pt x="632" y="52"/>
                  </a:cubicBezTo>
                  <a:cubicBezTo>
                    <a:pt x="628" y="52"/>
                    <a:pt x="625" y="51"/>
                    <a:pt x="622" y="48"/>
                  </a:cubicBezTo>
                  <a:cubicBezTo>
                    <a:pt x="619" y="45"/>
                    <a:pt x="616" y="41"/>
                    <a:pt x="615" y="37"/>
                  </a:cubicBezTo>
                  <a:cubicBezTo>
                    <a:pt x="615" y="36"/>
                    <a:pt x="615" y="36"/>
                    <a:pt x="614" y="36"/>
                  </a:cubicBezTo>
                  <a:cubicBezTo>
                    <a:pt x="614" y="36"/>
                    <a:pt x="613" y="36"/>
                    <a:pt x="613" y="37"/>
                  </a:cubicBezTo>
                  <a:cubicBezTo>
                    <a:pt x="613" y="38"/>
                    <a:pt x="614" y="41"/>
                    <a:pt x="615" y="44"/>
                  </a:cubicBezTo>
                  <a:cubicBezTo>
                    <a:pt x="615" y="47"/>
                    <a:pt x="616" y="48"/>
                    <a:pt x="616" y="50"/>
                  </a:cubicBezTo>
                  <a:cubicBezTo>
                    <a:pt x="616" y="51"/>
                    <a:pt x="616" y="51"/>
                    <a:pt x="616" y="52"/>
                  </a:cubicBezTo>
                  <a:cubicBezTo>
                    <a:pt x="616" y="52"/>
                    <a:pt x="617" y="52"/>
                    <a:pt x="618" y="52"/>
                  </a:cubicBezTo>
                  <a:cubicBezTo>
                    <a:pt x="619" y="52"/>
                    <a:pt x="621" y="53"/>
                    <a:pt x="622" y="53"/>
                  </a:cubicBezTo>
                  <a:cubicBezTo>
                    <a:pt x="626" y="55"/>
                    <a:pt x="629" y="55"/>
                    <a:pt x="631" y="55"/>
                  </a:cubicBezTo>
                  <a:cubicBezTo>
                    <a:pt x="635" y="55"/>
                    <a:pt x="639" y="54"/>
                    <a:pt x="642" y="50"/>
                  </a:cubicBezTo>
                  <a:cubicBezTo>
                    <a:pt x="646" y="47"/>
                    <a:pt x="647" y="43"/>
                    <a:pt x="647" y="38"/>
                  </a:cubicBezTo>
                  <a:cubicBezTo>
                    <a:pt x="647" y="34"/>
                    <a:pt x="646" y="31"/>
                    <a:pt x="644" y="28"/>
                  </a:cubicBezTo>
                  <a:cubicBezTo>
                    <a:pt x="642" y="25"/>
                    <a:pt x="638" y="23"/>
                    <a:pt x="631" y="21"/>
                  </a:cubicBezTo>
                  <a:cubicBezTo>
                    <a:pt x="626" y="18"/>
                    <a:pt x="623" y="17"/>
                    <a:pt x="622" y="16"/>
                  </a:cubicBezTo>
                  <a:cubicBezTo>
                    <a:pt x="621" y="15"/>
                    <a:pt x="620" y="13"/>
                    <a:pt x="620" y="11"/>
                  </a:cubicBezTo>
                  <a:cubicBezTo>
                    <a:pt x="620" y="9"/>
                    <a:pt x="621" y="7"/>
                    <a:pt x="623" y="5"/>
                  </a:cubicBezTo>
                  <a:cubicBezTo>
                    <a:pt x="624" y="4"/>
                    <a:pt x="626" y="3"/>
                    <a:pt x="629" y="3"/>
                  </a:cubicBezTo>
                  <a:cubicBezTo>
                    <a:pt x="632" y="3"/>
                    <a:pt x="635" y="4"/>
                    <a:pt x="638" y="7"/>
                  </a:cubicBezTo>
                  <a:cubicBezTo>
                    <a:pt x="641" y="9"/>
                    <a:pt x="643" y="13"/>
                    <a:pt x="644" y="16"/>
                  </a:cubicBezTo>
                  <a:cubicBezTo>
                    <a:pt x="644" y="17"/>
                    <a:pt x="645" y="18"/>
                    <a:pt x="645" y="18"/>
                  </a:cubicBezTo>
                  <a:cubicBezTo>
                    <a:pt x="646" y="18"/>
                    <a:pt x="646" y="17"/>
                    <a:pt x="646" y="16"/>
                  </a:cubicBezTo>
                  <a:cubicBezTo>
                    <a:pt x="646" y="16"/>
                    <a:pt x="646" y="16"/>
                    <a:pt x="646" y="15"/>
                  </a:cubicBezTo>
                  <a:cubicBezTo>
                    <a:pt x="646" y="12"/>
                    <a:pt x="646" y="12"/>
                    <a:pt x="646" y="12"/>
                  </a:cubicBezTo>
                  <a:cubicBezTo>
                    <a:pt x="645" y="8"/>
                    <a:pt x="645" y="8"/>
                    <a:pt x="645" y="8"/>
                  </a:cubicBezTo>
                  <a:cubicBezTo>
                    <a:pt x="645" y="7"/>
                    <a:pt x="645" y="7"/>
                    <a:pt x="645" y="6"/>
                  </a:cubicBezTo>
                  <a:cubicBezTo>
                    <a:pt x="645" y="3"/>
                    <a:pt x="645" y="3"/>
                    <a:pt x="645" y="3"/>
                  </a:cubicBezTo>
                  <a:cubicBezTo>
                    <a:pt x="645" y="2"/>
                    <a:pt x="645" y="2"/>
                    <a:pt x="644" y="2"/>
                  </a:cubicBezTo>
                  <a:cubicBezTo>
                    <a:pt x="644" y="2"/>
                    <a:pt x="644" y="2"/>
                    <a:pt x="644" y="2"/>
                  </a:cubicBezTo>
                  <a:cubicBezTo>
                    <a:pt x="642" y="3"/>
                    <a:pt x="642" y="3"/>
                    <a:pt x="642" y="3"/>
                  </a:cubicBezTo>
                  <a:cubicBezTo>
                    <a:pt x="642" y="3"/>
                    <a:pt x="641" y="3"/>
                    <a:pt x="641" y="3"/>
                  </a:cubicBezTo>
                  <a:cubicBezTo>
                    <a:pt x="641" y="3"/>
                    <a:pt x="640" y="3"/>
                    <a:pt x="639" y="3"/>
                  </a:cubicBezTo>
                  <a:cubicBezTo>
                    <a:pt x="636" y="1"/>
                    <a:pt x="636" y="1"/>
                    <a:pt x="636" y="1"/>
                  </a:cubicBezTo>
                  <a:cubicBezTo>
                    <a:pt x="634" y="1"/>
                    <a:pt x="631" y="0"/>
                    <a:pt x="629" y="0"/>
                  </a:cubicBezTo>
                  <a:cubicBezTo>
                    <a:pt x="625" y="0"/>
                    <a:pt x="621" y="1"/>
                    <a:pt x="618" y="4"/>
                  </a:cubicBezTo>
                  <a:close/>
                  <a:moveTo>
                    <a:pt x="680" y="9"/>
                  </a:moveTo>
                  <a:cubicBezTo>
                    <a:pt x="680" y="7"/>
                    <a:pt x="680" y="5"/>
                    <a:pt x="680" y="5"/>
                  </a:cubicBezTo>
                  <a:cubicBezTo>
                    <a:pt x="681" y="4"/>
                    <a:pt x="682" y="3"/>
                    <a:pt x="684" y="3"/>
                  </a:cubicBezTo>
                  <a:cubicBezTo>
                    <a:pt x="684" y="3"/>
                    <a:pt x="685" y="3"/>
                    <a:pt x="685" y="3"/>
                  </a:cubicBezTo>
                  <a:cubicBezTo>
                    <a:pt x="685" y="3"/>
                    <a:pt x="685" y="2"/>
                    <a:pt x="685" y="2"/>
                  </a:cubicBezTo>
                  <a:cubicBezTo>
                    <a:pt x="685" y="1"/>
                    <a:pt x="685" y="1"/>
                    <a:pt x="684" y="1"/>
                  </a:cubicBezTo>
                  <a:cubicBezTo>
                    <a:pt x="682" y="1"/>
                    <a:pt x="680" y="1"/>
                    <a:pt x="678" y="1"/>
                  </a:cubicBezTo>
                  <a:cubicBezTo>
                    <a:pt x="675" y="1"/>
                    <a:pt x="675" y="1"/>
                    <a:pt x="675" y="1"/>
                  </a:cubicBezTo>
                  <a:cubicBezTo>
                    <a:pt x="673" y="1"/>
                    <a:pt x="671" y="2"/>
                    <a:pt x="669" y="2"/>
                  </a:cubicBezTo>
                  <a:cubicBezTo>
                    <a:pt x="667" y="2"/>
                    <a:pt x="666" y="1"/>
                    <a:pt x="665" y="1"/>
                  </a:cubicBezTo>
                  <a:cubicBezTo>
                    <a:pt x="664" y="1"/>
                    <a:pt x="663" y="1"/>
                    <a:pt x="663" y="1"/>
                  </a:cubicBezTo>
                  <a:cubicBezTo>
                    <a:pt x="662" y="1"/>
                    <a:pt x="662" y="1"/>
                    <a:pt x="662" y="2"/>
                  </a:cubicBezTo>
                  <a:cubicBezTo>
                    <a:pt x="662" y="2"/>
                    <a:pt x="662" y="3"/>
                    <a:pt x="662" y="3"/>
                  </a:cubicBezTo>
                  <a:cubicBezTo>
                    <a:pt x="663" y="3"/>
                    <a:pt x="663" y="3"/>
                    <a:pt x="665" y="4"/>
                  </a:cubicBezTo>
                  <a:cubicBezTo>
                    <a:pt x="667" y="4"/>
                    <a:pt x="669" y="5"/>
                    <a:pt x="669" y="6"/>
                  </a:cubicBezTo>
                  <a:cubicBezTo>
                    <a:pt x="670" y="7"/>
                    <a:pt x="671" y="8"/>
                    <a:pt x="671" y="11"/>
                  </a:cubicBezTo>
                  <a:cubicBezTo>
                    <a:pt x="671" y="42"/>
                    <a:pt x="671" y="42"/>
                    <a:pt x="671" y="42"/>
                  </a:cubicBezTo>
                  <a:cubicBezTo>
                    <a:pt x="671" y="45"/>
                    <a:pt x="671" y="45"/>
                    <a:pt x="671" y="45"/>
                  </a:cubicBezTo>
                  <a:cubicBezTo>
                    <a:pt x="671" y="47"/>
                    <a:pt x="670" y="49"/>
                    <a:pt x="670" y="50"/>
                  </a:cubicBezTo>
                  <a:cubicBezTo>
                    <a:pt x="669" y="51"/>
                    <a:pt x="668" y="52"/>
                    <a:pt x="666" y="52"/>
                  </a:cubicBezTo>
                  <a:cubicBezTo>
                    <a:pt x="665" y="53"/>
                    <a:pt x="665" y="53"/>
                    <a:pt x="665" y="53"/>
                  </a:cubicBezTo>
                  <a:cubicBezTo>
                    <a:pt x="665" y="54"/>
                    <a:pt x="665" y="54"/>
                    <a:pt x="665" y="54"/>
                  </a:cubicBezTo>
                  <a:cubicBezTo>
                    <a:pt x="665" y="54"/>
                    <a:pt x="665" y="54"/>
                    <a:pt x="666" y="54"/>
                  </a:cubicBezTo>
                  <a:cubicBezTo>
                    <a:pt x="667" y="54"/>
                    <a:pt x="667" y="54"/>
                    <a:pt x="669" y="54"/>
                  </a:cubicBezTo>
                  <a:cubicBezTo>
                    <a:pt x="670" y="54"/>
                    <a:pt x="672" y="54"/>
                    <a:pt x="675" y="54"/>
                  </a:cubicBezTo>
                  <a:cubicBezTo>
                    <a:pt x="677" y="54"/>
                    <a:pt x="680" y="54"/>
                    <a:pt x="683" y="54"/>
                  </a:cubicBezTo>
                  <a:cubicBezTo>
                    <a:pt x="684" y="54"/>
                    <a:pt x="686" y="54"/>
                    <a:pt x="686" y="54"/>
                  </a:cubicBezTo>
                  <a:cubicBezTo>
                    <a:pt x="688" y="54"/>
                    <a:pt x="689" y="54"/>
                    <a:pt x="689" y="53"/>
                  </a:cubicBezTo>
                  <a:cubicBezTo>
                    <a:pt x="689" y="53"/>
                    <a:pt x="688" y="52"/>
                    <a:pt x="687" y="52"/>
                  </a:cubicBezTo>
                  <a:cubicBezTo>
                    <a:pt x="685" y="52"/>
                    <a:pt x="683" y="52"/>
                    <a:pt x="682" y="51"/>
                  </a:cubicBezTo>
                  <a:cubicBezTo>
                    <a:pt x="681" y="49"/>
                    <a:pt x="680" y="48"/>
                    <a:pt x="680" y="46"/>
                  </a:cubicBezTo>
                  <a:cubicBezTo>
                    <a:pt x="680" y="42"/>
                    <a:pt x="680" y="42"/>
                    <a:pt x="680" y="42"/>
                  </a:cubicBezTo>
                  <a:cubicBezTo>
                    <a:pt x="680" y="9"/>
                    <a:pt x="680" y="9"/>
                    <a:pt x="680" y="9"/>
                  </a:cubicBezTo>
                  <a:close/>
                  <a:moveTo>
                    <a:pt x="732" y="6"/>
                  </a:moveTo>
                  <a:cubicBezTo>
                    <a:pt x="733" y="5"/>
                    <a:pt x="735" y="5"/>
                    <a:pt x="739" y="5"/>
                  </a:cubicBezTo>
                  <a:cubicBezTo>
                    <a:pt x="742" y="5"/>
                    <a:pt x="744" y="5"/>
                    <a:pt x="746" y="7"/>
                  </a:cubicBezTo>
                  <a:cubicBezTo>
                    <a:pt x="748" y="8"/>
                    <a:pt x="749" y="9"/>
                    <a:pt x="749" y="12"/>
                  </a:cubicBezTo>
                  <a:cubicBezTo>
                    <a:pt x="749" y="13"/>
                    <a:pt x="750" y="13"/>
                    <a:pt x="750" y="13"/>
                  </a:cubicBezTo>
                  <a:cubicBezTo>
                    <a:pt x="751" y="13"/>
                    <a:pt x="751" y="13"/>
                    <a:pt x="751" y="12"/>
                  </a:cubicBezTo>
                  <a:cubicBezTo>
                    <a:pt x="751" y="11"/>
                    <a:pt x="751" y="10"/>
                    <a:pt x="751" y="9"/>
                  </a:cubicBezTo>
                  <a:cubicBezTo>
                    <a:pt x="751" y="7"/>
                    <a:pt x="751" y="6"/>
                    <a:pt x="751" y="6"/>
                  </a:cubicBezTo>
                  <a:cubicBezTo>
                    <a:pt x="751" y="3"/>
                    <a:pt x="751" y="3"/>
                    <a:pt x="751" y="3"/>
                  </a:cubicBezTo>
                  <a:cubicBezTo>
                    <a:pt x="750" y="2"/>
                    <a:pt x="750" y="1"/>
                    <a:pt x="748" y="1"/>
                  </a:cubicBezTo>
                  <a:cubicBezTo>
                    <a:pt x="748" y="1"/>
                    <a:pt x="747" y="1"/>
                    <a:pt x="746" y="1"/>
                  </a:cubicBezTo>
                  <a:cubicBezTo>
                    <a:pt x="739" y="1"/>
                    <a:pt x="732" y="2"/>
                    <a:pt x="726" y="2"/>
                  </a:cubicBezTo>
                  <a:cubicBezTo>
                    <a:pt x="717" y="1"/>
                    <a:pt x="717" y="1"/>
                    <a:pt x="717" y="1"/>
                  </a:cubicBezTo>
                  <a:cubicBezTo>
                    <a:pt x="709" y="1"/>
                    <a:pt x="709" y="1"/>
                    <a:pt x="709" y="1"/>
                  </a:cubicBezTo>
                  <a:cubicBezTo>
                    <a:pt x="707" y="1"/>
                    <a:pt x="706" y="1"/>
                    <a:pt x="705" y="1"/>
                  </a:cubicBezTo>
                  <a:cubicBezTo>
                    <a:pt x="704" y="1"/>
                    <a:pt x="704" y="1"/>
                    <a:pt x="703" y="1"/>
                  </a:cubicBezTo>
                  <a:cubicBezTo>
                    <a:pt x="702" y="1"/>
                    <a:pt x="702" y="2"/>
                    <a:pt x="702" y="3"/>
                  </a:cubicBezTo>
                  <a:cubicBezTo>
                    <a:pt x="701" y="5"/>
                    <a:pt x="701" y="5"/>
                    <a:pt x="701" y="5"/>
                  </a:cubicBezTo>
                  <a:cubicBezTo>
                    <a:pt x="701" y="8"/>
                    <a:pt x="701" y="8"/>
                    <a:pt x="701" y="8"/>
                  </a:cubicBezTo>
                  <a:cubicBezTo>
                    <a:pt x="701" y="12"/>
                    <a:pt x="701" y="12"/>
                    <a:pt x="701" y="12"/>
                  </a:cubicBezTo>
                  <a:cubicBezTo>
                    <a:pt x="700" y="13"/>
                    <a:pt x="700" y="14"/>
                    <a:pt x="700" y="15"/>
                  </a:cubicBezTo>
                  <a:cubicBezTo>
                    <a:pt x="700" y="16"/>
                    <a:pt x="701" y="16"/>
                    <a:pt x="701" y="16"/>
                  </a:cubicBezTo>
                  <a:cubicBezTo>
                    <a:pt x="702" y="16"/>
                    <a:pt x="702" y="16"/>
                    <a:pt x="703" y="14"/>
                  </a:cubicBezTo>
                  <a:cubicBezTo>
                    <a:pt x="703" y="13"/>
                    <a:pt x="703" y="13"/>
                    <a:pt x="703" y="13"/>
                  </a:cubicBezTo>
                  <a:cubicBezTo>
                    <a:pt x="704" y="11"/>
                    <a:pt x="704" y="9"/>
                    <a:pt x="705" y="8"/>
                  </a:cubicBezTo>
                  <a:cubicBezTo>
                    <a:pt x="705" y="7"/>
                    <a:pt x="706" y="7"/>
                    <a:pt x="708" y="6"/>
                  </a:cubicBezTo>
                  <a:cubicBezTo>
                    <a:pt x="710" y="5"/>
                    <a:pt x="713" y="5"/>
                    <a:pt x="718" y="5"/>
                  </a:cubicBezTo>
                  <a:cubicBezTo>
                    <a:pt x="720" y="5"/>
                    <a:pt x="722" y="6"/>
                    <a:pt x="722" y="8"/>
                  </a:cubicBezTo>
                  <a:cubicBezTo>
                    <a:pt x="722" y="43"/>
                    <a:pt x="722" y="43"/>
                    <a:pt x="722" y="43"/>
                  </a:cubicBezTo>
                  <a:cubicBezTo>
                    <a:pt x="722" y="44"/>
                    <a:pt x="722" y="44"/>
                    <a:pt x="722" y="44"/>
                  </a:cubicBezTo>
                  <a:cubicBezTo>
                    <a:pt x="722" y="47"/>
                    <a:pt x="721" y="49"/>
                    <a:pt x="720" y="50"/>
                  </a:cubicBezTo>
                  <a:cubicBezTo>
                    <a:pt x="719" y="51"/>
                    <a:pt x="717" y="52"/>
                    <a:pt x="715" y="52"/>
                  </a:cubicBezTo>
                  <a:cubicBezTo>
                    <a:pt x="714" y="52"/>
                    <a:pt x="714" y="52"/>
                    <a:pt x="714" y="52"/>
                  </a:cubicBezTo>
                  <a:cubicBezTo>
                    <a:pt x="713" y="53"/>
                    <a:pt x="713" y="53"/>
                    <a:pt x="713" y="54"/>
                  </a:cubicBezTo>
                  <a:cubicBezTo>
                    <a:pt x="713" y="54"/>
                    <a:pt x="714" y="55"/>
                    <a:pt x="714" y="55"/>
                  </a:cubicBezTo>
                  <a:cubicBezTo>
                    <a:pt x="715" y="55"/>
                    <a:pt x="715" y="55"/>
                    <a:pt x="716" y="54"/>
                  </a:cubicBezTo>
                  <a:cubicBezTo>
                    <a:pt x="725" y="54"/>
                    <a:pt x="725" y="54"/>
                    <a:pt x="725" y="54"/>
                  </a:cubicBezTo>
                  <a:cubicBezTo>
                    <a:pt x="726" y="54"/>
                    <a:pt x="727" y="54"/>
                    <a:pt x="729" y="54"/>
                  </a:cubicBezTo>
                  <a:cubicBezTo>
                    <a:pt x="730" y="54"/>
                    <a:pt x="730" y="54"/>
                    <a:pt x="731" y="54"/>
                  </a:cubicBezTo>
                  <a:cubicBezTo>
                    <a:pt x="735" y="54"/>
                    <a:pt x="735" y="54"/>
                    <a:pt x="735" y="54"/>
                  </a:cubicBezTo>
                  <a:cubicBezTo>
                    <a:pt x="738" y="54"/>
                    <a:pt x="738" y="54"/>
                    <a:pt x="738" y="54"/>
                  </a:cubicBezTo>
                  <a:cubicBezTo>
                    <a:pt x="739" y="54"/>
                    <a:pt x="739" y="54"/>
                    <a:pt x="739" y="54"/>
                  </a:cubicBezTo>
                  <a:cubicBezTo>
                    <a:pt x="740" y="54"/>
                    <a:pt x="740" y="54"/>
                    <a:pt x="740" y="53"/>
                  </a:cubicBezTo>
                  <a:cubicBezTo>
                    <a:pt x="740" y="53"/>
                    <a:pt x="740" y="52"/>
                    <a:pt x="739" y="52"/>
                  </a:cubicBezTo>
                  <a:cubicBezTo>
                    <a:pt x="736" y="52"/>
                    <a:pt x="734" y="51"/>
                    <a:pt x="732" y="49"/>
                  </a:cubicBezTo>
                  <a:cubicBezTo>
                    <a:pt x="731" y="47"/>
                    <a:pt x="730" y="44"/>
                    <a:pt x="730" y="40"/>
                  </a:cubicBezTo>
                  <a:cubicBezTo>
                    <a:pt x="730" y="10"/>
                    <a:pt x="730" y="10"/>
                    <a:pt x="730" y="10"/>
                  </a:cubicBezTo>
                  <a:cubicBezTo>
                    <a:pt x="730" y="8"/>
                    <a:pt x="731" y="6"/>
                    <a:pt x="732" y="6"/>
                  </a:cubicBezTo>
                  <a:close/>
                  <a:moveTo>
                    <a:pt x="795" y="31"/>
                  </a:moveTo>
                  <a:cubicBezTo>
                    <a:pt x="795" y="30"/>
                    <a:pt x="795" y="30"/>
                    <a:pt x="796" y="29"/>
                  </a:cubicBezTo>
                  <a:cubicBezTo>
                    <a:pt x="799" y="24"/>
                    <a:pt x="802" y="19"/>
                    <a:pt x="805" y="13"/>
                  </a:cubicBezTo>
                  <a:cubicBezTo>
                    <a:pt x="807" y="9"/>
                    <a:pt x="808" y="7"/>
                    <a:pt x="809" y="6"/>
                  </a:cubicBezTo>
                  <a:cubicBezTo>
                    <a:pt x="811" y="4"/>
                    <a:pt x="812" y="3"/>
                    <a:pt x="814" y="3"/>
                  </a:cubicBezTo>
                  <a:cubicBezTo>
                    <a:pt x="815" y="3"/>
                    <a:pt x="815" y="2"/>
                    <a:pt x="815" y="2"/>
                  </a:cubicBezTo>
                  <a:cubicBezTo>
                    <a:pt x="815" y="1"/>
                    <a:pt x="815" y="1"/>
                    <a:pt x="814" y="1"/>
                  </a:cubicBezTo>
                  <a:cubicBezTo>
                    <a:pt x="813" y="1"/>
                    <a:pt x="812" y="1"/>
                    <a:pt x="811" y="1"/>
                  </a:cubicBezTo>
                  <a:cubicBezTo>
                    <a:pt x="808" y="1"/>
                    <a:pt x="808" y="1"/>
                    <a:pt x="808" y="1"/>
                  </a:cubicBezTo>
                  <a:cubicBezTo>
                    <a:pt x="807" y="1"/>
                    <a:pt x="806" y="1"/>
                    <a:pt x="805" y="1"/>
                  </a:cubicBezTo>
                  <a:cubicBezTo>
                    <a:pt x="804" y="1"/>
                    <a:pt x="802" y="1"/>
                    <a:pt x="801" y="1"/>
                  </a:cubicBezTo>
                  <a:cubicBezTo>
                    <a:pt x="799" y="1"/>
                    <a:pt x="799" y="1"/>
                    <a:pt x="799" y="1"/>
                  </a:cubicBezTo>
                  <a:cubicBezTo>
                    <a:pt x="798" y="1"/>
                    <a:pt x="798" y="1"/>
                    <a:pt x="797" y="1"/>
                  </a:cubicBezTo>
                  <a:cubicBezTo>
                    <a:pt x="796" y="1"/>
                    <a:pt x="796" y="1"/>
                    <a:pt x="796" y="2"/>
                  </a:cubicBezTo>
                  <a:cubicBezTo>
                    <a:pt x="796" y="2"/>
                    <a:pt x="796" y="3"/>
                    <a:pt x="797" y="3"/>
                  </a:cubicBezTo>
                  <a:cubicBezTo>
                    <a:pt x="799" y="3"/>
                    <a:pt x="800" y="3"/>
                    <a:pt x="801" y="4"/>
                  </a:cubicBezTo>
                  <a:cubicBezTo>
                    <a:pt x="803" y="5"/>
                    <a:pt x="803" y="6"/>
                    <a:pt x="803" y="7"/>
                  </a:cubicBezTo>
                  <a:cubicBezTo>
                    <a:pt x="803" y="9"/>
                    <a:pt x="802" y="12"/>
                    <a:pt x="799" y="17"/>
                  </a:cubicBezTo>
                  <a:cubicBezTo>
                    <a:pt x="798" y="20"/>
                    <a:pt x="797" y="21"/>
                    <a:pt x="796" y="22"/>
                  </a:cubicBezTo>
                  <a:cubicBezTo>
                    <a:pt x="795" y="24"/>
                    <a:pt x="794" y="26"/>
                    <a:pt x="793" y="26"/>
                  </a:cubicBezTo>
                  <a:cubicBezTo>
                    <a:pt x="792" y="26"/>
                    <a:pt x="792" y="25"/>
                    <a:pt x="791" y="23"/>
                  </a:cubicBezTo>
                  <a:cubicBezTo>
                    <a:pt x="790" y="22"/>
                    <a:pt x="790" y="21"/>
                    <a:pt x="788" y="19"/>
                  </a:cubicBezTo>
                  <a:cubicBezTo>
                    <a:pt x="785" y="13"/>
                    <a:pt x="785" y="13"/>
                    <a:pt x="785" y="13"/>
                  </a:cubicBezTo>
                  <a:cubicBezTo>
                    <a:pt x="783" y="9"/>
                    <a:pt x="782" y="7"/>
                    <a:pt x="782" y="6"/>
                  </a:cubicBezTo>
                  <a:cubicBezTo>
                    <a:pt x="782" y="4"/>
                    <a:pt x="783" y="3"/>
                    <a:pt x="785" y="3"/>
                  </a:cubicBezTo>
                  <a:cubicBezTo>
                    <a:pt x="786" y="3"/>
                    <a:pt x="787" y="2"/>
                    <a:pt x="787" y="2"/>
                  </a:cubicBezTo>
                  <a:cubicBezTo>
                    <a:pt x="787" y="1"/>
                    <a:pt x="786" y="1"/>
                    <a:pt x="785" y="1"/>
                  </a:cubicBezTo>
                  <a:cubicBezTo>
                    <a:pt x="785" y="1"/>
                    <a:pt x="784" y="1"/>
                    <a:pt x="782" y="1"/>
                  </a:cubicBezTo>
                  <a:cubicBezTo>
                    <a:pt x="780" y="1"/>
                    <a:pt x="778" y="1"/>
                    <a:pt x="776" y="1"/>
                  </a:cubicBezTo>
                  <a:cubicBezTo>
                    <a:pt x="773" y="1"/>
                    <a:pt x="771" y="1"/>
                    <a:pt x="768" y="1"/>
                  </a:cubicBezTo>
                  <a:cubicBezTo>
                    <a:pt x="767" y="1"/>
                    <a:pt x="766" y="1"/>
                    <a:pt x="765" y="1"/>
                  </a:cubicBezTo>
                  <a:cubicBezTo>
                    <a:pt x="764" y="1"/>
                    <a:pt x="764" y="1"/>
                    <a:pt x="764" y="2"/>
                  </a:cubicBezTo>
                  <a:cubicBezTo>
                    <a:pt x="764" y="3"/>
                    <a:pt x="764" y="3"/>
                    <a:pt x="765" y="3"/>
                  </a:cubicBezTo>
                  <a:cubicBezTo>
                    <a:pt x="768" y="3"/>
                    <a:pt x="771" y="6"/>
                    <a:pt x="774" y="10"/>
                  </a:cubicBezTo>
                  <a:cubicBezTo>
                    <a:pt x="779" y="21"/>
                    <a:pt x="779" y="21"/>
                    <a:pt x="779" y="21"/>
                  </a:cubicBezTo>
                  <a:cubicBezTo>
                    <a:pt x="781" y="24"/>
                    <a:pt x="783" y="27"/>
                    <a:pt x="784" y="29"/>
                  </a:cubicBezTo>
                  <a:cubicBezTo>
                    <a:pt x="785" y="31"/>
                    <a:pt x="786" y="33"/>
                    <a:pt x="786" y="35"/>
                  </a:cubicBezTo>
                  <a:cubicBezTo>
                    <a:pt x="786" y="42"/>
                    <a:pt x="786" y="42"/>
                    <a:pt x="786" y="42"/>
                  </a:cubicBezTo>
                  <a:cubicBezTo>
                    <a:pt x="786" y="46"/>
                    <a:pt x="785" y="48"/>
                    <a:pt x="784" y="49"/>
                  </a:cubicBezTo>
                  <a:cubicBezTo>
                    <a:pt x="783" y="51"/>
                    <a:pt x="781" y="52"/>
                    <a:pt x="778" y="52"/>
                  </a:cubicBezTo>
                  <a:cubicBezTo>
                    <a:pt x="777" y="52"/>
                    <a:pt x="777" y="53"/>
                    <a:pt x="777" y="53"/>
                  </a:cubicBezTo>
                  <a:cubicBezTo>
                    <a:pt x="777" y="54"/>
                    <a:pt x="777" y="54"/>
                    <a:pt x="778" y="54"/>
                  </a:cubicBezTo>
                  <a:cubicBezTo>
                    <a:pt x="778" y="54"/>
                    <a:pt x="779" y="54"/>
                    <a:pt x="780" y="54"/>
                  </a:cubicBezTo>
                  <a:cubicBezTo>
                    <a:pt x="782" y="54"/>
                    <a:pt x="785" y="54"/>
                    <a:pt x="790" y="54"/>
                  </a:cubicBezTo>
                  <a:cubicBezTo>
                    <a:pt x="792" y="54"/>
                    <a:pt x="794" y="54"/>
                    <a:pt x="795" y="54"/>
                  </a:cubicBezTo>
                  <a:cubicBezTo>
                    <a:pt x="800" y="54"/>
                    <a:pt x="800" y="54"/>
                    <a:pt x="800" y="54"/>
                  </a:cubicBezTo>
                  <a:cubicBezTo>
                    <a:pt x="801" y="54"/>
                    <a:pt x="801" y="54"/>
                    <a:pt x="802" y="54"/>
                  </a:cubicBezTo>
                  <a:cubicBezTo>
                    <a:pt x="803" y="54"/>
                    <a:pt x="804" y="54"/>
                    <a:pt x="804" y="53"/>
                  </a:cubicBezTo>
                  <a:cubicBezTo>
                    <a:pt x="804" y="53"/>
                    <a:pt x="803" y="52"/>
                    <a:pt x="803" y="52"/>
                  </a:cubicBezTo>
                  <a:cubicBezTo>
                    <a:pt x="798" y="52"/>
                    <a:pt x="795" y="50"/>
                    <a:pt x="795" y="47"/>
                  </a:cubicBezTo>
                  <a:cubicBezTo>
                    <a:pt x="795" y="45"/>
                    <a:pt x="795" y="45"/>
                    <a:pt x="795" y="45"/>
                  </a:cubicBezTo>
                  <a:cubicBezTo>
                    <a:pt x="795" y="33"/>
                    <a:pt x="795" y="33"/>
                    <a:pt x="795" y="33"/>
                  </a:cubicBezTo>
                  <a:cubicBezTo>
                    <a:pt x="795" y="32"/>
                    <a:pt x="795" y="31"/>
                    <a:pt x="795" y="31"/>
                  </a:cubicBezTo>
                  <a:close/>
                  <a:moveTo>
                    <a:pt x="876" y="2"/>
                  </a:moveTo>
                  <a:cubicBezTo>
                    <a:pt x="872" y="4"/>
                    <a:pt x="869" y="6"/>
                    <a:pt x="866" y="9"/>
                  </a:cubicBezTo>
                  <a:cubicBezTo>
                    <a:pt x="864" y="11"/>
                    <a:pt x="863" y="14"/>
                    <a:pt x="861" y="18"/>
                  </a:cubicBezTo>
                  <a:cubicBezTo>
                    <a:pt x="860" y="21"/>
                    <a:pt x="859" y="25"/>
                    <a:pt x="859" y="28"/>
                  </a:cubicBezTo>
                  <a:cubicBezTo>
                    <a:pt x="859" y="36"/>
                    <a:pt x="862" y="43"/>
                    <a:pt x="867" y="48"/>
                  </a:cubicBezTo>
                  <a:cubicBezTo>
                    <a:pt x="872" y="53"/>
                    <a:pt x="879" y="55"/>
                    <a:pt x="887" y="55"/>
                  </a:cubicBezTo>
                  <a:cubicBezTo>
                    <a:pt x="896" y="55"/>
                    <a:pt x="903" y="52"/>
                    <a:pt x="908" y="47"/>
                  </a:cubicBezTo>
                  <a:cubicBezTo>
                    <a:pt x="913" y="41"/>
                    <a:pt x="915" y="34"/>
                    <a:pt x="915" y="26"/>
                  </a:cubicBezTo>
                  <a:cubicBezTo>
                    <a:pt x="915" y="18"/>
                    <a:pt x="913" y="12"/>
                    <a:pt x="908" y="7"/>
                  </a:cubicBezTo>
                  <a:cubicBezTo>
                    <a:pt x="903" y="2"/>
                    <a:pt x="896" y="0"/>
                    <a:pt x="888" y="0"/>
                  </a:cubicBezTo>
                  <a:cubicBezTo>
                    <a:pt x="884" y="0"/>
                    <a:pt x="880" y="1"/>
                    <a:pt x="876" y="2"/>
                  </a:cubicBezTo>
                  <a:close/>
                  <a:moveTo>
                    <a:pt x="898" y="8"/>
                  </a:moveTo>
                  <a:cubicBezTo>
                    <a:pt x="901" y="10"/>
                    <a:pt x="903" y="13"/>
                    <a:pt x="904" y="17"/>
                  </a:cubicBezTo>
                  <a:cubicBezTo>
                    <a:pt x="906" y="21"/>
                    <a:pt x="906" y="25"/>
                    <a:pt x="906" y="29"/>
                  </a:cubicBezTo>
                  <a:cubicBezTo>
                    <a:pt x="906" y="36"/>
                    <a:pt x="905" y="42"/>
                    <a:pt x="902" y="46"/>
                  </a:cubicBezTo>
                  <a:cubicBezTo>
                    <a:pt x="898" y="50"/>
                    <a:pt x="894" y="52"/>
                    <a:pt x="889" y="52"/>
                  </a:cubicBezTo>
                  <a:cubicBezTo>
                    <a:pt x="883" y="52"/>
                    <a:pt x="878" y="50"/>
                    <a:pt x="875" y="45"/>
                  </a:cubicBezTo>
                  <a:cubicBezTo>
                    <a:pt x="871" y="40"/>
                    <a:pt x="869" y="33"/>
                    <a:pt x="869" y="25"/>
                  </a:cubicBezTo>
                  <a:cubicBezTo>
                    <a:pt x="869" y="18"/>
                    <a:pt x="870" y="13"/>
                    <a:pt x="873" y="9"/>
                  </a:cubicBezTo>
                  <a:cubicBezTo>
                    <a:pt x="876" y="5"/>
                    <a:pt x="880" y="3"/>
                    <a:pt x="886" y="3"/>
                  </a:cubicBezTo>
                  <a:cubicBezTo>
                    <a:pt x="890" y="3"/>
                    <a:pt x="895" y="5"/>
                    <a:pt x="898" y="8"/>
                  </a:cubicBezTo>
                  <a:cubicBezTo>
                    <a:pt x="898" y="8"/>
                    <a:pt x="898" y="8"/>
                    <a:pt x="898" y="8"/>
                  </a:cubicBezTo>
                  <a:close/>
                  <a:moveTo>
                    <a:pt x="946" y="8"/>
                  </a:moveTo>
                  <a:cubicBezTo>
                    <a:pt x="946" y="7"/>
                    <a:pt x="946" y="6"/>
                    <a:pt x="947" y="5"/>
                  </a:cubicBezTo>
                  <a:cubicBezTo>
                    <a:pt x="947" y="5"/>
                    <a:pt x="948" y="4"/>
                    <a:pt x="950" y="4"/>
                  </a:cubicBezTo>
                  <a:cubicBezTo>
                    <a:pt x="951" y="4"/>
                    <a:pt x="951" y="4"/>
                    <a:pt x="951" y="4"/>
                  </a:cubicBezTo>
                  <a:cubicBezTo>
                    <a:pt x="957" y="4"/>
                    <a:pt x="957" y="4"/>
                    <a:pt x="957" y="4"/>
                  </a:cubicBezTo>
                  <a:cubicBezTo>
                    <a:pt x="962" y="4"/>
                    <a:pt x="966" y="6"/>
                    <a:pt x="967" y="9"/>
                  </a:cubicBezTo>
                  <a:cubicBezTo>
                    <a:pt x="967" y="10"/>
                    <a:pt x="967" y="10"/>
                    <a:pt x="967" y="11"/>
                  </a:cubicBezTo>
                  <a:cubicBezTo>
                    <a:pt x="967" y="12"/>
                    <a:pt x="967" y="12"/>
                    <a:pt x="967" y="12"/>
                  </a:cubicBezTo>
                  <a:cubicBezTo>
                    <a:pt x="967" y="13"/>
                    <a:pt x="967" y="13"/>
                    <a:pt x="968" y="13"/>
                  </a:cubicBezTo>
                  <a:cubicBezTo>
                    <a:pt x="969" y="13"/>
                    <a:pt x="969" y="12"/>
                    <a:pt x="969" y="10"/>
                  </a:cubicBezTo>
                  <a:cubicBezTo>
                    <a:pt x="969" y="10"/>
                    <a:pt x="969" y="9"/>
                    <a:pt x="969" y="8"/>
                  </a:cubicBezTo>
                  <a:cubicBezTo>
                    <a:pt x="969" y="5"/>
                    <a:pt x="969" y="5"/>
                    <a:pt x="969" y="5"/>
                  </a:cubicBezTo>
                  <a:cubicBezTo>
                    <a:pt x="969" y="5"/>
                    <a:pt x="969" y="4"/>
                    <a:pt x="969" y="3"/>
                  </a:cubicBezTo>
                  <a:cubicBezTo>
                    <a:pt x="968" y="1"/>
                    <a:pt x="968" y="1"/>
                    <a:pt x="967" y="1"/>
                  </a:cubicBezTo>
                  <a:cubicBezTo>
                    <a:pt x="967" y="1"/>
                    <a:pt x="966" y="1"/>
                    <a:pt x="964" y="1"/>
                  </a:cubicBezTo>
                  <a:cubicBezTo>
                    <a:pt x="961" y="1"/>
                    <a:pt x="957" y="1"/>
                    <a:pt x="954" y="1"/>
                  </a:cubicBezTo>
                  <a:cubicBezTo>
                    <a:pt x="944" y="1"/>
                    <a:pt x="944" y="1"/>
                    <a:pt x="944" y="1"/>
                  </a:cubicBezTo>
                  <a:cubicBezTo>
                    <a:pt x="937" y="1"/>
                    <a:pt x="937" y="1"/>
                    <a:pt x="937" y="1"/>
                  </a:cubicBezTo>
                  <a:cubicBezTo>
                    <a:pt x="935" y="1"/>
                    <a:pt x="933" y="1"/>
                    <a:pt x="932" y="1"/>
                  </a:cubicBezTo>
                  <a:cubicBezTo>
                    <a:pt x="931" y="1"/>
                    <a:pt x="930" y="1"/>
                    <a:pt x="930" y="1"/>
                  </a:cubicBezTo>
                  <a:cubicBezTo>
                    <a:pt x="929" y="1"/>
                    <a:pt x="929" y="1"/>
                    <a:pt x="929" y="2"/>
                  </a:cubicBezTo>
                  <a:cubicBezTo>
                    <a:pt x="929" y="3"/>
                    <a:pt x="929" y="3"/>
                    <a:pt x="930" y="3"/>
                  </a:cubicBezTo>
                  <a:cubicBezTo>
                    <a:pt x="932" y="3"/>
                    <a:pt x="934" y="4"/>
                    <a:pt x="935" y="5"/>
                  </a:cubicBezTo>
                  <a:cubicBezTo>
                    <a:pt x="936" y="6"/>
                    <a:pt x="937" y="8"/>
                    <a:pt x="937" y="11"/>
                  </a:cubicBezTo>
                  <a:cubicBezTo>
                    <a:pt x="937" y="43"/>
                    <a:pt x="937" y="43"/>
                    <a:pt x="937" y="43"/>
                  </a:cubicBezTo>
                  <a:cubicBezTo>
                    <a:pt x="937" y="46"/>
                    <a:pt x="937" y="49"/>
                    <a:pt x="936" y="50"/>
                  </a:cubicBezTo>
                  <a:cubicBezTo>
                    <a:pt x="936" y="51"/>
                    <a:pt x="935" y="52"/>
                    <a:pt x="933" y="53"/>
                  </a:cubicBezTo>
                  <a:cubicBezTo>
                    <a:pt x="932" y="53"/>
                    <a:pt x="932" y="53"/>
                    <a:pt x="932" y="54"/>
                  </a:cubicBezTo>
                  <a:cubicBezTo>
                    <a:pt x="932" y="54"/>
                    <a:pt x="932" y="55"/>
                    <a:pt x="933" y="55"/>
                  </a:cubicBezTo>
                  <a:cubicBezTo>
                    <a:pt x="934" y="55"/>
                    <a:pt x="935" y="55"/>
                    <a:pt x="937" y="54"/>
                  </a:cubicBezTo>
                  <a:cubicBezTo>
                    <a:pt x="938" y="54"/>
                    <a:pt x="940" y="54"/>
                    <a:pt x="942" y="54"/>
                  </a:cubicBezTo>
                  <a:cubicBezTo>
                    <a:pt x="946" y="54"/>
                    <a:pt x="946" y="54"/>
                    <a:pt x="946" y="54"/>
                  </a:cubicBezTo>
                  <a:cubicBezTo>
                    <a:pt x="949" y="54"/>
                    <a:pt x="951" y="54"/>
                    <a:pt x="952" y="54"/>
                  </a:cubicBezTo>
                  <a:cubicBezTo>
                    <a:pt x="953" y="54"/>
                    <a:pt x="954" y="54"/>
                    <a:pt x="954" y="54"/>
                  </a:cubicBezTo>
                  <a:cubicBezTo>
                    <a:pt x="955" y="54"/>
                    <a:pt x="955" y="54"/>
                    <a:pt x="955" y="53"/>
                  </a:cubicBezTo>
                  <a:cubicBezTo>
                    <a:pt x="955" y="53"/>
                    <a:pt x="955" y="52"/>
                    <a:pt x="954" y="52"/>
                  </a:cubicBezTo>
                  <a:cubicBezTo>
                    <a:pt x="951" y="52"/>
                    <a:pt x="949" y="51"/>
                    <a:pt x="948" y="50"/>
                  </a:cubicBezTo>
                  <a:cubicBezTo>
                    <a:pt x="947" y="48"/>
                    <a:pt x="946" y="45"/>
                    <a:pt x="946" y="42"/>
                  </a:cubicBezTo>
                  <a:cubicBezTo>
                    <a:pt x="946" y="37"/>
                    <a:pt x="946" y="37"/>
                    <a:pt x="946" y="37"/>
                  </a:cubicBezTo>
                  <a:cubicBezTo>
                    <a:pt x="946" y="34"/>
                    <a:pt x="946" y="34"/>
                    <a:pt x="946" y="34"/>
                  </a:cubicBezTo>
                  <a:cubicBezTo>
                    <a:pt x="946" y="31"/>
                    <a:pt x="946" y="29"/>
                    <a:pt x="947" y="28"/>
                  </a:cubicBezTo>
                  <a:cubicBezTo>
                    <a:pt x="947" y="28"/>
                    <a:pt x="950" y="28"/>
                    <a:pt x="953" y="28"/>
                  </a:cubicBezTo>
                  <a:cubicBezTo>
                    <a:pt x="957" y="28"/>
                    <a:pt x="959" y="28"/>
                    <a:pt x="960" y="29"/>
                  </a:cubicBezTo>
                  <a:cubicBezTo>
                    <a:pt x="961" y="30"/>
                    <a:pt x="962" y="32"/>
                    <a:pt x="962" y="34"/>
                  </a:cubicBezTo>
                  <a:cubicBezTo>
                    <a:pt x="963" y="35"/>
                    <a:pt x="963" y="35"/>
                    <a:pt x="963" y="35"/>
                  </a:cubicBezTo>
                  <a:cubicBezTo>
                    <a:pt x="964" y="35"/>
                    <a:pt x="964" y="35"/>
                    <a:pt x="964" y="35"/>
                  </a:cubicBezTo>
                  <a:cubicBezTo>
                    <a:pt x="964" y="34"/>
                    <a:pt x="964" y="34"/>
                    <a:pt x="964" y="33"/>
                  </a:cubicBezTo>
                  <a:cubicBezTo>
                    <a:pt x="964" y="26"/>
                    <a:pt x="964" y="26"/>
                    <a:pt x="964" y="26"/>
                  </a:cubicBezTo>
                  <a:cubicBezTo>
                    <a:pt x="964" y="24"/>
                    <a:pt x="964" y="22"/>
                    <a:pt x="964" y="20"/>
                  </a:cubicBezTo>
                  <a:cubicBezTo>
                    <a:pt x="964" y="20"/>
                    <a:pt x="964" y="19"/>
                    <a:pt x="964" y="19"/>
                  </a:cubicBezTo>
                  <a:cubicBezTo>
                    <a:pt x="964" y="19"/>
                    <a:pt x="964" y="18"/>
                    <a:pt x="964" y="18"/>
                  </a:cubicBezTo>
                  <a:cubicBezTo>
                    <a:pt x="964" y="17"/>
                    <a:pt x="963" y="17"/>
                    <a:pt x="962" y="17"/>
                  </a:cubicBezTo>
                  <a:cubicBezTo>
                    <a:pt x="962" y="17"/>
                    <a:pt x="962" y="17"/>
                    <a:pt x="962" y="18"/>
                  </a:cubicBezTo>
                  <a:cubicBezTo>
                    <a:pt x="961" y="20"/>
                    <a:pt x="960" y="22"/>
                    <a:pt x="959" y="23"/>
                  </a:cubicBezTo>
                  <a:cubicBezTo>
                    <a:pt x="958" y="24"/>
                    <a:pt x="956" y="24"/>
                    <a:pt x="954" y="24"/>
                  </a:cubicBezTo>
                  <a:cubicBezTo>
                    <a:pt x="950" y="24"/>
                    <a:pt x="950" y="24"/>
                    <a:pt x="950" y="24"/>
                  </a:cubicBezTo>
                  <a:cubicBezTo>
                    <a:pt x="949" y="24"/>
                    <a:pt x="949" y="24"/>
                    <a:pt x="949" y="24"/>
                  </a:cubicBezTo>
                  <a:cubicBezTo>
                    <a:pt x="948" y="24"/>
                    <a:pt x="947" y="24"/>
                    <a:pt x="946" y="23"/>
                  </a:cubicBezTo>
                  <a:cubicBezTo>
                    <a:pt x="946" y="23"/>
                    <a:pt x="946" y="22"/>
                    <a:pt x="946" y="20"/>
                  </a:cubicBezTo>
                  <a:cubicBezTo>
                    <a:pt x="946" y="8"/>
                    <a:pt x="946" y="8"/>
                    <a:pt x="946" y="8"/>
                  </a:cubicBezTo>
                  <a:close/>
                  <a:moveTo>
                    <a:pt x="259" y="242"/>
                  </a:moveTo>
                  <a:cubicBezTo>
                    <a:pt x="259" y="239"/>
                    <a:pt x="259" y="237"/>
                    <a:pt x="260" y="236"/>
                  </a:cubicBezTo>
                  <a:cubicBezTo>
                    <a:pt x="261" y="235"/>
                    <a:pt x="262" y="235"/>
                    <a:pt x="264" y="234"/>
                  </a:cubicBezTo>
                  <a:cubicBezTo>
                    <a:pt x="265" y="234"/>
                    <a:pt x="265" y="233"/>
                    <a:pt x="265" y="233"/>
                  </a:cubicBezTo>
                  <a:cubicBezTo>
                    <a:pt x="265" y="232"/>
                    <a:pt x="265" y="232"/>
                    <a:pt x="264" y="232"/>
                  </a:cubicBezTo>
                  <a:cubicBezTo>
                    <a:pt x="264" y="232"/>
                    <a:pt x="263" y="232"/>
                    <a:pt x="262" y="232"/>
                  </a:cubicBezTo>
                  <a:cubicBezTo>
                    <a:pt x="260" y="232"/>
                    <a:pt x="257" y="233"/>
                    <a:pt x="254" y="233"/>
                  </a:cubicBezTo>
                  <a:cubicBezTo>
                    <a:pt x="251" y="233"/>
                    <a:pt x="248" y="232"/>
                    <a:pt x="245" y="232"/>
                  </a:cubicBezTo>
                  <a:cubicBezTo>
                    <a:pt x="244" y="232"/>
                    <a:pt x="244" y="232"/>
                    <a:pt x="243" y="232"/>
                  </a:cubicBezTo>
                  <a:cubicBezTo>
                    <a:pt x="242" y="232"/>
                    <a:pt x="242" y="232"/>
                    <a:pt x="242" y="233"/>
                  </a:cubicBezTo>
                  <a:cubicBezTo>
                    <a:pt x="242" y="233"/>
                    <a:pt x="242" y="234"/>
                    <a:pt x="242" y="234"/>
                  </a:cubicBezTo>
                  <a:cubicBezTo>
                    <a:pt x="242" y="234"/>
                    <a:pt x="243" y="234"/>
                    <a:pt x="243" y="234"/>
                  </a:cubicBezTo>
                  <a:cubicBezTo>
                    <a:pt x="245" y="235"/>
                    <a:pt x="247" y="235"/>
                    <a:pt x="248" y="236"/>
                  </a:cubicBezTo>
                  <a:cubicBezTo>
                    <a:pt x="249" y="236"/>
                    <a:pt x="250" y="238"/>
                    <a:pt x="250" y="239"/>
                  </a:cubicBezTo>
                  <a:cubicBezTo>
                    <a:pt x="250" y="241"/>
                    <a:pt x="250" y="241"/>
                    <a:pt x="250" y="241"/>
                  </a:cubicBezTo>
                  <a:cubicBezTo>
                    <a:pt x="250" y="243"/>
                    <a:pt x="250" y="243"/>
                    <a:pt x="250" y="243"/>
                  </a:cubicBezTo>
                  <a:cubicBezTo>
                    <a:pt x="250" y="274"/>
                    <a:pt x="250" y="274"/>
                    <a:pt x="250" y="274"/>
                  </a:cubicBezTo>
                  <a:cubicBezTo>
                    <a:pt x="250" y="277"/>
                    <a:pt x="250" y="279"/>
                    <a:pt x="249" y="281"/>
                  </a:cubicBezTo>
                  <a:cubicBezTo>
                    <a:pt x="249" y="282"/>
                    <a:pt x="247" y="283"/>
                    <a:pt x="245" y="283"/>
                  </a:cubicBezTo>
                  <a:cubicBezTo>
                    <a:pt x="245" y="283"/>
                    <a:pt x="244" y="284"/>
                    <a:pt x="244" y="284"/>
                  </a:cubicBezTo>
                  <a:cubicBezTo>
                    <a:pt x="244" y="285"/>
                    <a:pt x="245" y="285"/>
                    <a:pt x="246" y="285"/>
                  </a:cubicBezTo>
                  <a:cubicBezTo>
                    <a:pt x="247" y="285"/>
                    <a:pt x="248" y="285"/>
                    <a:pt x="250" y="285"/>
                  </a:cubicBezTo>
                  <a:cubicBezTo>
                    <a:pt x="252" y="285"/>
                    <a:pt x="255" y="285"/>
                    <a:pt x="258" y="285"/>
                  </a:cubicBezTo>
                  <a:cubicBezTo>
                    <a:pt x="260" y="285"/>
                    <a:pt x="262" y="285"/>
                    <a:pt x="263" y="285"/>
                  </a:cubicBezTo>
                  <a:cubicBezTo>
                    <a:pt x="265" y="285"/>
                    <a:pt x="265" y="285"/>
                    <a:pt x="266" y="285"/>
                  </a:cubicBezTo>
                  <a:cubicBezTo>
                    <a:pt x="267" y="285"/>
                    <a:pt x="267" y="285"/>
                    <a:pt x="267" y="284"/>
                  </a:cubicBezTo>
                  <a:cubicBezTo>
                    <a:pt x="267" y="283"/>
                    <a:pt x="266" y="283"/>
                    <a:pt x="265" y="283"/>
                  </a:cubicBezTo>
                  <a:cubicBezTo>
                    <a:pt x="263" y="283"/>
                    <a:pt x="261" y="282"/>
                    <a:pt x="260" y="280"/>
                  </a:cubicBezTo>
                  <a:cubicBezTo>
                    <a:pt x="260" y="278"/>
                    <a:pt x="259" y="275"/>
                    <a:pt x="259" y="271"/>
                  </a:cubicBezTo>
                  <a:cubicBezTo>
                    <a:pt x="259" y="269"/>
                    <a:pt x="259" y="269"/>
                    <a:pt x="259" y="269"/>
                  </a:cubicBezTo>
                  <a:cubicBezTo>
                    <a:pt x="259" y="267"/>
                    <a:pt x="259" y="266"/>
                    <a:pt x="259" y="265"/>
                  </a:cubicBezTo>
                  <a:cubicBezTo>
                    <a:pt x="260" y="264"/>
                    <a:pt x="260" y="264"/>
                    <a:pt x="261" y="263"/>
                  </a:cubicBezTo>
                  <a:cubicBezTo>
                    <a:pt x="262" y="261"/>
                    <a:pt x="262" y="261"/>
                    <a:pt x="262" y="261"/>
                  </a:cubicBezTo>
                  <a:cubicBezTo>
                    <a:pt x="264" y="260"/>
                    <a:pt x="264" y="260"/>
                    <a:pt x="264" y="260"/>
                  </a:cubicBezTo>
                  <a:cubicBezTo>
                    <a:pt x="264" y="260"/>
                    <a:pt x="264" y="259"/>
                    <a:pt x="265" y="259"/>
                  </a:cubicBezTo>
                  <a:cubicBezTo>
                    <a:pt x="265" y="259"/>
                    <a:pt x="266" y="260"/>
                    <a:pt x="266" y="261"/>
                  </a:cubicBezTo>
                  <a:cubicBezTo>
                    <a:pt x="267" y="263"/>
                    <a:pt x="269" y="266"/>
                    <a:pt x="273" y="270"/>
                  </a:cubicBezTo>
                  <a:cubicBezTo>
                    <a:pt x="276" y="275"/>
                    <a:pt x="279" y="279"/>
                    <a:pt x="282" y="281"/>
                  </a:cubicBezTo>
                  <a:cubicBezTo>
                    <a:pt x="282" y="282"/>
                    <a:pt x="283" y="283"/>
                    <a:pt x="283" y="283"/>
                  </a:cubicBezTo>
                  <a:cubicBezTo>
                    <a:pt x="284" y="284"/>
                    <a:pt x="285" y="285"/>
                    <a:pt x="287" y="285"/>
                  </a:cubicBezTo>
                  <a:cubicBezTo>
                    <a:pt x="287" y="285"/>
                    <a:pt x="288" y="285"/>
                    <a:pt x="290" y="285"/>
                  </a:cubicBezTo>
                  <a:cubicBezTo>
                    <a:pt x="291" y="285"/>
                    <a:pt x="291" y="285"/>
                    <a:pt x="292" y="285"/>
                  </a:cubicBezTo>
                  <a:cubicBezTo>
                    <a:pt x="294" y="285"/>
                    <a:pt x="296" y="285"/>
                    <a:pt x="299" y="285"/>
                  </a:cubicBezTo>
                  <a:cubicBezTo>
                    <a:pt x="299" y="285"/>
                    <a:pt x="300" y="285"/>
                    <a:pt x="300" y="285"/>
                  </a:cubicBezTo>
                  <a:cubicBezTo>
                    <a:pt x="301" y="285"/>
                    <a:pt x="301" y="285"/>
                    <a:pt x="301" y="284"/>
                  </a:cubicBezTo>
                  <a:cubicBezTo>
                    <a:pt x="301" y="284"/>
                    <a:pt x="301" y="283"/>
                    <a:pt x="300" y="283"/>
                  </a:cubicBezTo>
                  <a:cubicBezTo>
                    <a:pt x="299" y="283"/>
                    <a:pt x="299" y="283"/>
                    <a:pt x="299" y="283"/>
                  </a:cubicBezTo>
                  <a:cubicBezTo>
                    <a:pt x="296" y="282"/>
                    <a:pt x="293" y="280"/>
                    <a:pt x="291" y="278"/>
                  </a:cubicBezTo>
                  <a:cubicBezTo>
                    <a:pt x="288" y="275"/>
                    <a:pt x="283" y="269"/>
                    <a:pt x="277" y="260"/>
                  </a:cubicBezTo>
                  <a:cubicBezTo>
                    <a:pt x="274" y="257"/>
                    <a:pt x="274" y="257"/>
                    <a:pt x="274" y="257"/>
                  </a:cubicBezTo>
                  <a:cubicBezTo>
                    <a:pt x="273" y="255"/>
                    <a:pt x="272" y="254"/>
                    <a:pt x="272" y="253"/>
                  </a:cubicBezTo>
                  <a:cubicBezTo>
                    <a:pt x="272" y="252"/>
                    <a:pt x="273" y="251"/>
                    <a:pt x="275" y="249"/>
                  </a:cubicBezTo>
                  <a:cubicBezTo>
                    <a:pt x="276" y="249"/>
                    <a:pt x="277" y="247"/>
                    <a:pt x="279" y="245"/>
                  </a:cubicBezTo>
                  <a:cubicBezTo>
                    <a:pt x="284" y="241"/>
                    <a:pt x="287" y="239"/>
                    <a:pt x="289" y="237"/>
                  </a:cubicBezTo>
                  <a:cubicBezTo>
                    <a:pt x="292" y="235"/>
                    <a:pt x="294" y="234"/>
                    <a:pt x="295" y="234"/>
                  </a:cubicBezTo>
                  <a:cubicBezTo>
                    <a:pt x="296" y="234"/>
                    <a:pt x="297" y="234"/>
                    <a:pt x="297" y="233"/>
                  </a:cubicBezTo>
                  <a:cubicBezTo>
                    <a:pt x="297" y="232"/>
                    <a:pt x="297" y="232"/>
                    <a:pt x="296" y="232"/>
                  </a:cubicBezTo>
                  <a:cubicBezTo>
                    <a:pt x="295" y="232"/>
                    <a:pt x="293" y="232"/>
                    <a:pt x="290" y="232"/>
                  </a:cubicBezTo>
                  <a:cubicBezTo>
                    <a:pt x="289" y="232"/>
                    <a:pt x="288" y="233"/>
                    <a:pt x="287" y="233"/>
                  </a:cubicBezTo>
                  <a:cubicBezTo>
                    <a:pt x="286" y="233"/>
                    <a:pt x="284" y="232"/>
                    <a:pt x="281" y="232"/>
                  </a:cubicBezTo>
                  <a:cubicBezTo>
                    <a:pt x="280" y="232"/>
                    <a:pt x="279" y="232"/>
                    <a:pt x="278" y="232"/>
                  </a:cubicBezTo>
                  <a:cubicBezTo>
                    <a:pt x="277" y="232"/>
                    <a:pt x="277" y="232"/>
                    <a:pt x="277" y="233"/>
                  </a:cubicBezTo>
                  <a:cubicBezTo>
                    <a:pt x="277" y="234"/>
                    <a:pt x="277" y="234"/>
                    <a:pt x="278" y="234"/>
                  </a:cubicBezTo>
                  <a:cubicBezTo>
                    <a:pt x="279" y="234"/>
                    <a:pt x="280" y="234"/>
                    <a:pt x="281" y="235"/>
                  </a:cubicBezTo>
                  <a:cubicBezTo>
                    <a:pt x="281" y="235"/>
                    <a:pt x="282" y="236"/>
                    <a:pt x="282" y="237"/>
                  </a:cubicBezTo>
                  <a:cubicBezTo>
                    <a:pt x="282" y="239"/>
                    <a:pt x="278" y="243"/>
                    <a:pt x="271" y="250"/>
                  </a:cubicBezTo>
                  <a:cubicBezTo>
                    <a:pt x="265" y="254"/>
                    <a:pt x="265" y="254"/>
                    <a:pt x="265" y="254"/>
                  </a:cubicBezTo>
                  <a:cubicBezTo>
                    <a:pt x="262" y="258"/>
                    <a:pt x="262" y="258"/>
                    <a:pt x="262" y="258"/>
                  </a:cubicBezTo>
                  <a:cubicBezTo>
                    <a:pt x="261" y="259"/>
                    <a:pt x="260" y="259"/>
                    <a:pt x="260" y="259"/>
                  </a:cubicBezTo>
                  <a:cubicBezTo>
                    <a:pt x="259" y="259"/>
                    <a:pt x="259" y="258"/>
                    <a:pt x="259" y="257"/>
                  </a:cubicBezTo>
                  <a:cubicBezTo>
                    <a:pt x="259" y="243"/>
                    <a:pt x="259" y="243"/>
                    <a:pt x="259" y="243"/>
                  </a:cubicBezTo>
                  <a:cubicBezTo>
                    <a:pt x="259" y="242"/>
                    <a:pt x="259" y="242"/>
                    <a:pt x="259" y="242"/>
                  </a:cubicBezTo>
                  <a:close/>
                  <a:moveTo>
                    <a:pt x="328" y="239"/>
                  </a:moveTo>
                  <a:cubicBezTo>
                    <a:pt x="325" y="235"/>
                    <a:pt x="325" y="235"/>
                    <a:pt x="325" y="235"/>
                  </a:cubicBezTo>
                  <a:cubicBezTo>
                    <a:pt x="324" y="234"/>
                    <a:pt x="323" y="233"/>
                    <a:pt x="322" y="232"/>
                  </a:cubicBezTo>
                  <a:cubicBezTo>
                    <a:pt x="322" y="232"/>
                    <a:pt x="321" y="232"/>
                    <a:pt x="321" y="232"/>
                  </a:cubicBezTo>
                  <a:cubicBezTo>
                    <a:pt x="320" y="232"/>
                    <a:pt x="319" y="232"/>
                    <a:pt x="318" y="232"/>
                  </a:cubicBezTo>
                  <a:cubicBezTo>
                    <a:pt x="316" y="232"/>
                    <a:pt x="314" y="232"/>
                    <a:pt x="312" y="232"/>
                  </a:cubicBezTo>
                  <a:cubicBezTo>
                    <a:pt x="310" y="232"/>
                    <a:pt x="310" y="232"/>
                    <a:pt x="310" y="232"/>
                  </a:cubicBezTo>
                  <a:cubicBezTo>
                    <a:pt x="308" y="232"/>
                    <a:pt x="308" y="232"/>
                    <a:pt x="308" y="232"/>
                  </a:cubicBezTo>
                  <a:cubicBezTo>
                    <a:pt x="307" y="232"/>
                    <a:pt x="306" y="233"/>
                    <a:pt x="306" y="233"/>
                  </a:cubicBezTo>
                  <a:cubicBezTo>
                    <a:pt x="306" y="234"/>
                    <a:pt x="307" y="234"/>
                    <a:pt x="308" y="234"/>
                  </a:cubicBezTo>
                  <a:cubicBezTo>
                    <a:pt x="313" y="235"/>
                    <a:pt x="316" y="239"/>
                    <a:pt x="316" y="247"/>
                  </a:cubicBezTo>
                  <a:cubicBezTo>
                    <a:pt x="316" y="263"/>
                    <a:pt x="316" y="263"/>
                    <a:pt x="316" y="263"/>
                  </a:cubicBezTo>
                  <a:cubicBezTo>
                    <a:pt x="316" y="273"/>
                    <a:pt x="316" y="273"/>
                    <a:pt x="316" y="273"/>
                  </a:cubicBezTo>
                  <a:cubicBezTo>
                    <a:pt x="316" y="276"/>
                    <a:pt x="316" y="278"/>
                    <a:pt x="315" y="280"/>
                  </a:cubicBezTo>
                  <a:cubicBezTo>
                    <a:pt x="314" y="282"/>
                    <a:pt x="313" y="283"/>
                    <a:pt x="311" y="283"/>
                  </a:cubicBezTo>
                  <a:cubicBezTo>
                    <a:pt x="310" y="284"/>
                    <a:pt x="310" y="284"/>
                    <a:pt x="310" y="284"/>
                  </a:cubicBezTo>
                  <a:cubicBezTo>
                    <a:pt x="310" y="285"/>
                    <a:pt x="310" y="285"/>
                    <a:pt x="311" y="285"/>
                  </a:cubicBezTo>
                  <a:cubicBezTo>
                    <a:pt x="311" y="285"/>
                    <a:pt x="312" y="285"/>
                    <a:pt x="313" y="285"/>
                  </a:cubicBezTo>
                  <a:cubicBezTo>
                    <a:pt x="315" y="285"/>
                    <a:pt x="317" y="285"/>
                    <a:pt x="320" y="285"/>
                  </a:cubicBezTo>
                  <a:cubicBezTo>
                    <a:pt x="322" y="285"/>
                    <a:pt x="325" y="285"/>
                    <a:pt x="327" y="285"/>
                  </a:cubicBezTo>
                  <a:cubicBezTo>
                    <a:pt x="327" y="285"/>
                    <a:pt x="328" y="285"/>
                    <a:pt x="328" y="285"/>
                  </a:cubicBezTo>
                  <a:cubicBezTo>
                    <a:pt x="329" y="285"/>
                    <a:pt x="329" y="285"/>
                    <a:pt x="329" y="284"/>
                  </a:cubicBezTo>
                  <a:cubicBezTo>
                    <a:pt x="329" y="284"/>
                    <a:pt x="329" y="283"/>
                    <a:pt x="328" y="283"/>
                  </a:cubicBezTo>
                  <a:cubicBezTo>
                    <a:pt x="324" y="283"/>
                    <a:pt x="322" y="281"/>
                    <a:pt x="321" y="278"/>
                  </a:cubicBezTo>
                  <a:cubicBezTo>
                    <a:pt x="320" y="275"/>
                    <a:pt x="320" y="270"/>
                    <a:pt x="320" y="262"/>
                  </a:cubicBezTo>
                  <a:cubicBezTo>
                    <a:pt x="320" y="247"/>
                    <a:pt x="320" y="247"/>
                    <a:pt x="320" y="247"/>
                  </a:cubicBezTo>
                  <a:cubicBezTo>
                    <a:pt x="320" y="246"/>
                    <a:pt x="320" y="246"/>
                    <a:pt x="320" y="246"/>
                  </a:cubicBezTo>
                  <a:cubicBezTo>
                    <a:pt x="320" y="245"/>
                    <a:pt x="320" y="244"/>
                    <a:pt x="320" y="244"/>
                  </a:cubicBezTo>
                  <a:cubicBezTo>
                    <a:pt x="321" y="244"/>
                    <a:pt x="321" y="245"/>
                    <a:pt x="322" y="245"/>
                  </a:cubicBezTo>
                  <a:cubicBezTo>
                    <a:pt x="357" y="284"/>
                    <a:pt x="357" y="284"/>
                    <a:pt x="357" y="284"/>
                  </a:cubicBezTo>
                  <a:cubicBezTo>
                    <a:pt x="357" y="285"/>
                    <a:pt x="358" y="285"/>
                    <a:pt x="358" y="285"/>
                  </a:cubicBezTo>
                  <a:cubicBezTo>
                    <a:pt x="359" y="285"/>
                    <a:pt x="359" y="285"/>
                    <a:pt x="359" y="284"/>
                  </a:cubicBezTo>
                  <a:cubicBezTo>
                    <a:pt x="359" y="279"/>
                    <a:pt x="359" y="279"/>
                    <a:pt x="359" y="279"/>
                  </a:cubicBezTo>
                  <a:cubicBezTo>
                    <a:pt x="359" y="276"/>
                    <a:pt x="359" y="276"/>
                    <a:pt x="359" y="276"/>
                  </a:cubicBezTo>
                  <a:cubicBezTo>
                    <a:pt x="359" y="272"/>
                    <a:pt x="359" y="272"/>
                    <a:pt x="359" y="272"/>
                  </a:cubicBezTo>
                  <a:cubicBezTo>
                    <a:pt x="359" y="269"/>
                    <a:pt x="359" y="269"/>
                    <a:pt x="359" y="269"/>
                  </a:cubicBezTo>
                  <a:cubicBezTo>
                    <a:pt x="360" y="245"/>
                    <a:pt x="360" y="245"/>
                    <a:pt x="360" y="245"/>
                  </a:cubicBezTo>
                  <a:cubicBezTo>
                    <a:pt x="360" y="243"/>
                    <a:pt x="360" y="243"/>
                    <a:pt x="360" y="243"/>
                  </a:cubicBezTo>
                  <a:cubicBezTo>
                    <a:pt x="360" y="237"/>
                    <a:pt x="361" y="234"/>
                    <a:pt x="365" y="234"/>
                  </a:cubicBezTo>
                  <a:cubicBezTo>
                    <a:pt x="366" y="234"/>
                    <a:pt x="366" y="233"/>
                    <a:pt x="366" y="233"/>
                  </a:cubicBezTo>
                  <a:cubicBezTo>
                    <a:pt x="366" y="232"/>
                    <a:pt x="366" y="232"/>
                    <a:pt x="365" y="232"/>
                  </a:cubicBezTo>
                  <a:cubicBezTo>
                    <a:pt x="364" y="232"/>
                    <a:pt x="364" y="232"/>
                    <a:pt x="364" y="232"/>
                  </a:cubicBezTo>
                  <a:cubicBezTo>
                    <a:pt x="360" y="232"/>
                    <a:pt x="357" y="232"/>
                    <a:pt x="355" y="232"/>
                  </a:cubicBezTo>
                  <a:cubicBezTo>
                    <a:pt x="354" y="232"/>
                    <a:pt x="353" y="232"/>
                    <a:pt x="352" y="232"/>
                  </a:cubicBezTo>
                  <a:cubicBezTo>
                    <a:pt x="350" y="232"/>
                    <a:pt x="348" y="232"/>
                    <a:pt x="347" y="232"/>
                  </a:cubicBezTo>
                  <a:cubicBezTo>
                    <a:pt x="347" y="232"/>
                    <a:pt x="346" y="232"/>
                    <a:pt x="346" y="233"/>
                  </a:cubicBezTo>
                  <a:cubicBezTo>
                    <a:pt x="346" y="233"/>
                    <a:pt x="347" y="234"/>
                    <a:pt x="347" y="234"/>
                  </a:cubicBezTo>
                  <a:cubicBezTo>
                    <a:pt x="351" y="234"/>
                    <a:pt x="353" y="235"/>
                    <a:pt x="355" y="237"/>
                  </a:cubicBezTo>
                  <a:cubicBezTo>
                    <a:pt x="356" y="239"/>
                    <a:pt x="356" y="244"/>
                    <a:pt x="356" y="250"/>
                  </a:cubicBezTo>
                  <a:cubicBezTo>
                    <a:pt x="356" y="255"/>
                    <a:pt x="356" y="260"/>
                    <a:pt x="356" y="266"/>
                  </a:cubicBezTo>
                  <a:cubicBezTo>
                    <a:pt x="356" y="267"/>
                    <a:pt x="356" y="268"/>
                    <a:pt x="355" y="268"/>
                  </a:cubicBezTo>
                  <a:cubicBezTo>
                    <a:pt x="355" y="268"/>
                    <a:pt x="353" y="267"/>
                    <a:pt x="352" y="265"/>
                  </a:cubicBezTo>
                  <a:cubicBezTo>
                    <a:pt x="350" y="264"/>
                    <a:pt x="350" y="264"/>
                    <a:pt x="350" y="264"/>
                  </a:cubicBezTo>
                  <a:cubicBezTo>
                    <a:pt x="330" y="241"/>
                    <a:pt x="330" y="241"/>
                    <a:pt x="330" y="241"/>
                  </a:cubicBezTo>
                  <a:cubicBezTo>
                    <a:pt x="330" y="241"/>
                    <a:pt x="329" y="240"/>
                    <a:pt x="328" y="239"/>
                  </a:cubicBezTo>
                  <a:cubicBezTo>
                    <a:pt x="328" y="239"/>
                    <a:pt x="328" y="239"/>
                    <a:pt x="328" y="239"/>
                  </a:cubicBezTo>
                  <a:close/>
                  <a:moveTo>
                    <a:pt x="391" y="233"/>
                  </a:moveTo>
                  <a:cubicBezTo>
                    <a:pt x="387" y="235"/>
                    <a:pt x="384" y="237"/>
                    <a:pt x="381" y="240"/>
                  </a:cubicBezTo>
                  <a:cubicBezTo>
                    <a:pt x="379" y="242"/>
                    <a:pt x="378" y="245"/>
                    <a:pt x="376" y="249"/>
                  </a:cubicBezTo>
                  <a:cubicBezTo>
                    <a:pt x="375" y="252"/>
                    <a:pt x="374" y="256"/>
                    <a:pt x="374" y="259"/>
                  </a:cubicBezTo>
                  <a:cubicBezTo>
                    <a:pt x="374" y="267"/>
                    <a:pt x="377" y="274"/>
                    <a:pt x="382" y="279"/>
                  </a:cubicBezTo>
                  <a:cubicBezTo>
                    <a:pt x="387" y="284"/>
                    <a:pt x="394" y="286"/>
                    <a:pt x="402" y="286"/>
                  </a:cubicBezTo>
                  <a:cubicBezTo>
                    <a:pt x="411" y="286"/>
                    <a:pt x="418" y="283"/>
                    <a:pt x="423" y="278"/>
                  </a:cubicBezTo>
                  <a:cubicBezTo>
                    <a:pt x="428" y="272"/>
                    <a:pt x="430" y="265"/>
                    <a:pt x="430" y="256"/>
                  </a:cubicBezTo>
                  <a:cubicBezTo>
                    <a:pt x="430" y="249"/>
                    <a:pt x="428" y="243"/>
                    <a:pt x="423" y="238"/>
                  </a:cubicBezTo>
                  <a:cubicBezTo>
                    <a:pt x="418" y="233"/>
                    <a:pt x="411" y="231"/>
                    <a:pt x="403" y="231"/>
                  </a:cubicBezTo>
                  <a:cubicBezTo>
                    <a:pt x="399" y="231"/>
                    <a:pt x="395" y="232"/>
                    <a:pt x="391" y="233"/>
                  </a:cubicBezTo>
                  <a:close/>
                  <a:moveTo>
                    <a:pt x="413" y="239"/>
                  </a:moveTo>
                  <a:cubicBezTo>
                    <a:pt x="416" y="241"/>
                    <a:pt x="418" y="244"/>
                    <a:pt x="419" y="248"/>
                  </a:cubicBezTo>
                  <a:cubicBezTo>
                    <a:pt x="420" y="252"/>
                    <a:pt x="421" y="256"/>
                    <a:pt x="421" y="260"/>
                  </a:cubicBezTo>
                  <a:cubicBezTo>
                    <a:pt x="421" y="267"/>
                    <a:pt x="420" y="273"/>
                    <a:pt x="416" y="277"/>
                  </a:cubicBezTo>
                  <a:cubicBezTo>
                    <a:pt x="413" y="281"/>
                    <a:pt x="409" y="283"/>
                    <a:pt x="404" y="283"/>
                  </a:cubicBezTo>
                  <a:cubicBezTo>
                    <a:pt x="398" y="283"/>
                    <a:pt x="393" y="281"/>
                    <a:pt x="389" y="275"/>
                  </a:cubicBezTo>
                  <a:cubicBezTo>
                    <a:pt x="386" y="270"/>
                    <a:pt x="384" y="264"/>
                    <a:pt x="384" y="256"/>
                  </a:cubicBezTo>
                  <a:cubicBezTo>
                    <a:pt x="384" y="249"/>
                    <a:pt x="385" y="244"/>
                    <a:pt x="388" y="240"/>
                  </a:cubicBezTo>
                  <a:cubicBezTo>
                    <a:pt x="391" y="236"/>
                    <a:pt x="395" y="234"/>
                    <a:pt x="400" y="234"/>
                  </a:cubicBezTo>
                  <a:cubicBezTo>
                    <a:pt x="405" y="234"/>
                    <a:pt x="410" y="236"/>
                    <a:pt x="413" y="239"/>
                  </a:cubicBezTo>
                  <a:cubicBezTo>
                    <a:pt x="413" y="239"/>
                    <a:pt x="413" y="239"/>
                    <a:pt x="413" y="239"/>
                  </a:cubicBezTo>
                  <a:close/>
                  <a:moveTo>
                    <a:pt x="470" y="233"/>
                  </a:moveTo>
                  <a:cubicBezTo>
                    <a:pt x="470" y="234"/>
                    <a:pt x="471" y="234"/>
                    <a:pt x="472" y="234"/>
                  </a:cubicBezTo>
                  <a:cubicBezTo>
                    <a:pt x="473" y="234"/>
                    <a:pt x="473" y="234"/>
                    <a:pt x="473" y="234"/>
                  </a:cubicBezTo>
                  <a:cubicBezTo>
                    <a:pt x="476" y="235"/>
                    <a:pt x="477" y="236"/>
                    <a:pt x="477" y="237"/>
                  </a:cubicBezTo>
                  <a:cubicBezTo>
                    <a:pt x="477" y="238"/>
                    <a:pt x="476" y="239"/>
                    <a:pt x="476" y="240"/>
                  </a:cubicBezTo>
                  <a:cubicBezTo>
                    <a:pt x="475" y="241"/>
                    <a:pt x="474" y="243"/>
                    <a:pt x="472" y="245"/>
                  </a:cubicBezTo>
                  <a:cubicBezTo>
                    <a:pt x="468" y="250"/>
                    <a:pt x="468" y="250"/>
                    <a:pt x="468" y="250"/>
                  </a:cubicBezTo>
                  <a:cubicBezTo>
                    <a:pt x="466" y="252"/>
                    <a:pt x="466" y="252"/>
                    <a:pt x="466" y="252"/>
                  </a:cubicBezTo>
                  <a:cubicBezTo>
                    <a:pt x="466" y="252"/>
                    <a:pt x="465" y="253"/>
                    <a:pt x="465" y="253"/>
                  </a:cubicBezTo>
                  <a:cubicBezTo>
                    <a:pt x="465" y="253"/>
                    <a:pt x="464" y="252"/>
                    <a:pt x="463" y="251"/>
                  </a:cubicBezTo>
                  <a:cubicBezTo>
                    <a:pt x="460" y="247"/>
                    <a:pt x="460" y="247"/>
                    <a:pt x="460" y="247"/>
                  </a:cubicBezTo>
                  <a:cubicBezTo>
                    <a:pt x="458" y="243"/>
                    <a:pt x="458" y="243"/>
                    <a:pt x="458" y="243"/>
                  </a:cubicBezTo>
                  <a:cubicBezTo>
                    <a:pt x="456" y="240"/>
                    <a:pt x="455" y="238"/>
                    <a:pt x="455" y="237"/>
                  </a:cubicBezTo>
                  <a:cubicBezTo>
                    <a:pt x="455" y="236"/>
                    <a:pt x="455" y="235"/>
                    <a:pt x="456" y="235"/>
                  </a:cubicBezTo>
                  <a:cubicBezTo>
                    <a:pt x="456" y="234"/>
                    <a:pt x="457" y="234"/>
                    <a:pt x="458" y="234"/>
                  </a:cubicBezTo>
                  <a:cubicBezTo>
                    <a:pt x="459" y="234"/>
                    <a:pt x="459" y="233"/>
                    <a:pt x="459" y="233"/>
                  </a:cubicBezTo>
                  <a:cubicBezTo>
                    <a:pt x="459" y="232"/>
                    <a:pt x="459" y="232"/>
                    <a:pt x="458" y="232"/>
                  </a:cubicBezTo>
                  <a:cubicBezTo>
                    <a:pt x="458" y="232"/>
                    <a:pt x="457" y="232"/>
                    <a:pt x="456" y="232"/>
                  </a:cubicBezTo>
                  <a:cubicBezTo>
                    <a:pt x="452" y="232"/>
                    <a:pt x="452" y="232"/>
                    <a:pt x="452" y="232"/>
                  </a:cubicBezTo>
                  <a:cubicBezTo>
                    <a:pt x="451" y="232"/>
                    <a:pt x="449" y="232"/>
                    <a:pt x="447" y="232"/>
                  </a:cubicBezTo>
                  <a:cubicBezTo>
                    <a:pt x="445" y="232"/>
                    <a:pt x="442" y="232"/>
                    <a:pt x="438" y="232"/>
                  </a:cubicBezTo>
                  <a:cubicBezTo>
                    <a:pt x="437" y="232"/>
                    <a:pt x="436" y="232"/>
                    <a:pt x="436" y="232"/>
                  </a:cubicBezTo>
                  <a:cubicBezTo>
                    <a:pt x="435" y="232"/>
                    <a:pt x="434" y="232"/>
                    <a:pt x="434" y="233"/>
                  </a:cubicBezTo>
                  <a:cubicBezTo>
                    <a:pt x="434" y="234"/>
                    <a:pt x="435" y="234"/>
                    <a:pt x="436" y="234"/>
                  </a:cubicBezTo>
                  <a:cubicBezTo>
                    <a:pt x="438" y="235"/>
                    <a:pt x="440" y="236"/>
                    <a:pt x="442" y="237"/>
                  </a:cubicBezTo>
                  <a:cubicBezTo>
                    <a:pt x="443" y="239"/>
                    <a:pt x="446" y="243"/>
                    <a:pt x="451" y="249"/>
                  </a:cubicBezTo>
                  <a:cubicBezTo>
                    <a:pt x="453" y="252"/>
                    <a:pt x="454" y="254"/>
                    <a:pt x="456" y="256"/>
                  </a:cubicBezTo>
                  <a:cubicBezTo>
                    <a:pt x="458" y="258"/>
                    <a:pt x="458" y="260"/>
                    <a:pt x="458" y="260"/>
                  </a:cubicBezTo>
                  <a:cubicBezTo>
                    <a:pt x="458" y="261"/>
                    <a:pt x="458" y="262"/>
                    <a:pt x="456" y="264"/>
                  </a:cubicBezTo>
                  <a:cubicBezTo>
                    <a:pt x="454" y="265"/>
                    <a:pt x="452" y="268"/>
                    <a:pt x="449" y="271"/>
                  </a:cubicBezTo>
                  <a:cubicBezTo>
                    <a:pt x="446" y="275"/>
                    <a:pt x="443" y="278"/>
                    <a:pt x="441" y="280"/>
                  </a:cubicBezTo>
                  <a:cubicBezTo>
                    <a:pt x="439" y="282"/>
                    <a:pt x="437" y="283"/>
                    <a:pt x="435" y="283"/>
                  </a:cubicBezTo>
                  <a:cubicBezTo>
                    <a:pt x="435" y="283"/>
                    <a:pt x="434" y="284"/>
                    <a:pt x="434" y="284"/>
                  </a:cubicBezTo>
                  <a:cubicBezTo>
                    <a:pt x="434" y="284"/>
                    <a:pt x="434" y="285"/>
                    <a:pt x="435" y="285"/>
                  </a:cubicBezTo>
                  <a:cubicBezTo>
                    <a:pt x="436" y="285"/>
                    <a:pt x="436" y="285"/>
                    <a:pt x="436" y="285"/>
                  </a:cubicBezTo>
                  <a:cubicBezTo>
                    <a:pt x="437" y="285"/>
                    <a:pt x="437" y="285"/>
                    <a:pt x="437" y="285"/>
                  </a:cubicBezTo>
                  <a:cubicBezTo>
                    <a:pt x="441" y="285"/>
                    <a:pt x="441" y="285"/>
                    <a:pt x="441" y="285"/>
                  </a:cubicBezTo>
                  <a:cubicBezTo>
                    <a:pt x="442" y="285"/>
                    <a:pt x="443" y="285"/>
                    <a:pt x="444" y="285"/>
                  </a:cubicBezTo>
                  <a:cubicBezTo>
                    <a:pt x="447" y="285"/>
                    <a:pt x="451" y="285"/>
                    <a:pt x="454" y="285"/>
                  </a:cubicBezTo>
                  <a:cubicBezTo>
                    <a:pt x="454" y="285"/>
                    <a:pt x="455" y="285"/>
                    <a:pt x="455" y="285"/>
                  </a:cubicBezTo>
                  <a:cubicBezTo>
                    <a:pt x="456" y="285"/>
                    <a:pt x="456" y="285"/>
                    <a:pt x="456" y="284"/>
                  </a:cubicBezTo>
                  <a:cubicBezTo>
                    <a:pt x="456" y="284"/>
                    <a:pt x="456" y="283"/>
                    <a:pt x="455" y="283"/>
                  </a:cubicBezTo>
                  <a:cubicBezTo>
                    <a:pt x="451" y="283"/>
                    <a:pt x="449" y="282"/>
                    <a:pt x="449" y="280"/>
                  </a:cubicBezTo>
                  <a:cubicBezTo>
                    <a:pt x="449" y="278"/>
                    <a:pt x="452" y="273"/>
                    <a:pt x="458" y="267"/>
                  </a:cubicBezTo>
                  <a:cubicBezTo>
                    <a:pt x="458" y="266"/>
                    <a:pt x="459" y="265"/>
                    <a:pt x="460" y="264"/>
                  </a:cubicBezTo>
                  <a:cubicBezTo>
                    <a:pt x="460" y="263"/>
                    <a:pt x="461" y="263"/>
                    <a:pt x="461" y="263"/>
                  </a:cubicBezTo>
                  <a:cubicBezTo>
                    <a:pt x="461" y="263"/>
                    <a:pt x="461" y="263"/>
                    <a:pt x="462" y="264"/>
                  </a:cubicBezTo>
                  <a:cubicBezTo>
                    <a:pt x="464" y="266"/>
                    <a:pt x="464" y="266"/>
                    <a:pt x="464" y="266"/>
                  </a:cubicBezTo>
                  <a:cubicBezTo>
                    <a:pt x="467" y="271"/>
                    <a:pt x="469" y="274"/>
                    <a:pt x="470" y="276"/>
                  </a:cubicBezTo>
                  <a:cubicBezTo>
                    <a:pt x="472" y="278"/>
                    <a:pt x="472" y="279"/>
                    <a:pt x="472" y="280"/>
                  </a:cubicBezTo>
                  <a:cubicBezTo>
                    <a:pt x="472" y="282"/>
                    <a:pt x="471" y="283"/>
                    <a:pt x="469" y="283"/>
                  </a:cubicBezTo>
                  <a:cubicBezTo>
                    <a:pt x="468" y="283"/>
                    <a:pt x="468" y="283"/>
                    <a:pt x="468" y="284"/>
                  </a:cubicBezTo>
                  <a:cubicBezTo>
                    <a:pt x="468" y="285"/>
                    <a:pt x="468" y="285"/>
                    <a:pt x="469" y="285"/>
                  </a:cubicBezTo>
                  <a:cubicBezTo>
                    <a:pt x="470" y="285"/>
                    <a:pt x="471" y="285"/>
                    <a:pt x="472" y="285"/>
                  </a:cubicBezTo>
                  <a:cubicBezTo>
                    <a:pt x="476" y="285"/>
                    <a:pt x="476" y="285"/>
                    <a:pt x="476" y="285"/>
                  </a:cubicBezTo>
                  <a:cubicBezTo>
                    <a:pt x="478" y="285"/>
                    <a:pt x="479" y="285"/>
                    <a:pt x="480" y="285"/>
                  </a:cubicBezTo>
                  <a:cubicBezTo>
                    <a:pt x="482" y="285"/>
                    <a:pt x="484" y="285"/>
                    <a:pt x="486" y="285"/>
                  </a:cubicBezTo>
                  <a:cubicBezTo>
                    <a:pt x="491" y="285"/>
                    <a:pt x="491" y="285"/>
                    <a:pt x="491" y="285"/>
                  </a:cubicBezTo>
                  <a:cubicBezTo>
                    <a:pt x="492" y="285"/>
                    <a:pt x="492" y="285"/>
                    <a:pt x="493" y="285"/>
                  </a:cubicBezTo>
                  <a:cubicBezTo>
                    <a:pt x="493" y="285"/>
                    <a:pt x="494" y="285"/>
                    <a:pt x="494" y="284"/>
                  </a:cubicBezTo>
                  <a:cubicBezTo>
                    <a:pt x="494" y="284"/>
                    <a:pt x="493" y="283"/>
                    <a:pt x="493" y="283"/>
                  </a:cubicBezTo>
                  <a:cubicBezTo>
                    <a:pt x="490" y="283"/>
                    <a:pt x="487" y="282"/>
                    <a:pt x="485" y="280"/>
                  </a:cubicBezTo>
                  <a:cubicBezTo>
                    <a:pt x="483" y="277"/>
                    <a:pt x="479" y="272"/>
                    <a:pt x="475" y="266"/>
                  </a:cubicBezTo>
                  <a:cubicBezTo>
                    <a:pt x="472" y="263"/>
                    <a:pt x="470" y="260"/>
                    <a:pt x="470" y="259"/>
                  </a:cubicBezTo>
                  <a:cubicBezTo>
                    <a:pt x="468" y="257"/>
                    <a:pt x="467" y="256"/>
                    <a:pt x="467" y="256"/>
                  </a:cubicBezTo>
                  <a:cubicBezTo>
                    <a:pt x="467" y="255"/>
                    <a:pt x="468" y="254"/>
                    <a:pt x="469" y="253"/>
                  </a:cubicBezTo>
                  <a:cubicBezTo>
                    <a:pt x="469" y="253"/>
                    <a:pt x="471" y="251"/>
                    <a:pt x="474" y="247"/>
                  </a:cubicBezTo>
                  <a:cubicBezTo>
                    <a:pt x="478" y="242"/>
                    <a:pt x="482" y="238"/>
                    <a:pt x="485" y="236"/>
                  </a:cubicBezTo>
                  <a:cubicBezTo>
                    <a:pt x="486" y="235"/>
                    <a:pt x="488" y="234"/>
                    <a:pt x="490" y="234"/>
                  </a:cubicBezTo>
                  <a:cubicBezTo>
                    <a:pt x="491" y="234"/>
                    <a:pt x="492" y="233"/>
                    <a:pt x="492" y="233"/>
                  </a:cubicBezTo>
                  <a:cubicBezTo>
                    <a:pt x="492" y="232"/>
                    <a:pt x="491" y="232"/>
                    <a:pt x="491" y="232"/>
                  </a:cubicBezTo>
                  <a:cubicBezTo>
                    <a:pt x="490" y="232"/>
                    <a:pt x="489" y="232"/>
                    <a:pt x="488" y="232"/>
                  </a:cubicBezTo>
                  <a:cubicBezTo>
                    <a:pt x="483" y="232"/>
                    <a:pt x="483" y="232"/>
                    <a:pt x="483" y="232"/>
                  </a:cubicBezTo>
                  <a:cubicBezTo>
                    <a:pt x="482" y="232"/>
                    <a:pt x="481" y="232"/>
                    <a:pt x="480" y="232"/>
                  </a:cubicBezTo>
                  <a:cubicBezTo>
                    <a:pt x="478" y="232"/>
                    <a:pt x="476" y="232"/>
                    <a:pt x="473" y="232"/>
                  </a:cubicBezTo>
                  <a:cubicBezTo>
                    <a:pt x="472" y="232"/>
                    <a:pt x="472" y="232"/>
                    <a:pt x="472" y="232"/>
                  </a:cubicBezTo>
                  <a:cubicBezTo>
                    <a:pt x="471" y="232"/>
                    <a:pt x="470" y="232"/>
                    <a:pt x="470" y="233"/>
                  </a:cubicBezTo>
                  <a:cubicBezTo>
                    <a:pt x="470" y="233"/>
                    <a:pt x="470" y="233"/>
                    <a:pt x="470" y="233"/>
                  </a:cubicBezTo>
                  <a:close/>
                  <a:moveTo>
                    <a:pt x="517" y="237"/>
                  </a:moveTo>
                  <a:cubicBezTo>
                    <a:pt x="517" y="235"/>
                    <a:pt x="518" y="234"/>
                    <a:pt x="520" y="234"/>
                  </a:cubicBezTo>
                  <a:cubicBezTo>
                    <a:pt x="521" y="234"/>
                    <a:pt x="522" y="233"/>
                    <a:pt x="522" y="233"/>
                  </a:cubicBezTo>
                  <a:cubicBezTo>
                    <a:pt x="522" y="232"/>
                    <a:pt x="521" y="232"/>
                    <a:pt x="521" y="232"/>
                  </a:cubicBezTo>
                  <a:cubicBezTo>
                    <a:pt x="520" y="232"/>
                    <a:pt x="519" y="232"/>
                    <a:pt x="517" y="232"/>
                  </a:cubicBezTo>
                  <a:cubicBezTo>
                    <a:pt x="513" y="232"/>
                    <a:pt x="513" y="232"/>
                    <a:pt x="513" y="232"/>
                  </a:cubicBezTo>
                  <a:cubicBezTo>
                    <a:pt x="507" y="232"/>
                    <a:pt x="507" y="232"/>
                    <a:pt x="507" y="232"/>
                  </a:cubicBezTo>
                  <a:cubicBezTo>
                    <a:pt x="505" y="232"/>
                    <a:pt x="503" y="232"/>
                    <a:pt x="502" y="232"/>
                  </a:cubicBezTo>
                  <a:cubicBezTo>
                    <a:pt x="502" y="232"/>
                    <a:pt x="501" y="232"/>
                    <a:pt x="501" y="232"/>
                  </a:cubicBezTo>
                  <a:cubicBezTo>
                    <a:pt x="500" y="232"/>
                    <a:pt x="500" y="232"/>
                    <a:pt x="500" y="233"/>
                  </a:cubicBezTo>
                  <a:cubicBezTo>
                    <a:pt x="500" y="233"/>
                    <a:pt x="500" y="234"/>
                    <a:pt x="501" y="234"/>
                  </a:cubicBezTo>
                  <a:cubicBezTo>
                    <a:pt x="503" y="234"/>
                    <a:pt x="505" y="235"/>
                    <a:pt x="506" y="237"/>
                  </a:cubicBezTo>
                  <a:cubicBezTo>
                    <a:pt x="507" y="238"/>
                    <a:pt x="508" y="241"/>
                    <a:pt x="510" y="246"/>
                  </a:cubicBezTo>
                  <a:cubicBezTo>
                    <a:pt x="511" y="250"/>
                    <a:pt x="513" y="255"/>
                    <a:pt x="516" y="260"/>
                  </a:cubicBezTo>
                  <a:cubicBezTo>
                    <a:pt x="525" y="281"/>
                    <a:pt x="525" y="281"/>
                    <a:pt x="525" y="281"/>
                  </a:cubicBezTo>
                  <a:cubicBezTo>
                    <a:pt x="526" y="283"/>
                    <a:pt x="526" y="283"/>
                    <a:pt x="526" y="283"/>
                  </a:cubicBezTo>
                  <a:cubicBezTo>
                    <a:pt x="527" y="285"/>
                    <a:pt x="527" y="285"/>
                    <a:pt x="527" y="285"/>
                  </a:cubicBezTo>
                  <a:cubicBezTo>
                    <a:pt x="527" y="286"/>
                    <a:pt x="527" y="286"/>
                    <a:pt x="528" y="286"/>
                  </a:cubicBezTo>
                  <a:cubicBezTo>
                    <a:pt x="529" y="286"/>
                    <a:pt x="529" y="285"/>
                    <a:pt x="530" y="284"/>
                  </a:cubicBezTo>
                  <a:cubicBezTo>
                    <a:pt x="530" y="284"/>
                    <a:pt x="531" y="282"/>
                    <a:pt x="532" y="279"/>
                  </a:cubicBezTo>
                  <a:cubicBezTo>
                    <a:pt x="532" y="279"/>
                    <a:pt x="533" y="276"/>
                    <a:pt x="536" y="272"/>
                  </a:cubicBezTo>
                  <a:cubicBezTo>
                    <a:pt x="542" y="257"/>
                    <a:pt x="542" y="257"/>
                    <a:pt x="542" y="257"/>
                  </a:cubicBezTo>
                  <a:cubicBezTo>
                    <a:pt x="548" y="244"/>
                    <a:pt x="548" y="244"/>
                    <a:pt x="548" y="244"/>
                  </a:cubicBezTo>
                  <a:cubicBezTo>
                    <a:pt x="550" y="240"/>
                    <a:pt x="551" y="237"/>
                    <a:pt x="552" y="236"/>
                  </a:cubicBezTo>
                  <a:cubicBezTo>
                    <a:pt x="553" y="235"/>
                    <a:pt x="554" y="234"/>
                    <a:pt x="556" y="234"/>
                  </a:cubicBezTo>
                  <a:cubicBezTo>
                    <a:pt x="556" y="233"/>
                    <a:pt x="557" y="233"/>
                    <a:pt x="557" y="233"/>
                  </a:cubicBezTo>
                  <a:cubicBezTo>
                    <a:pt x="557" y="232"/>
                    <a:pt x="557" y="232"/>
                    <a:pt x="556" y="232"/>
                  </a:cubicBezTo>
                  <a:cubicBezTo>
                    <a:pt x="556" y="232"/>
                    <a:pt x="555" y="232"/>
                    <a:pt x="555" y="232"/>
                  </a:cubicBezTo>
                  <a:cubicBezTo>
                    <a:pt x="553" y="232"/>
                    <a:pt x="551" y="232"/>
                    <a:pt x="548" y="232"/>
                  </a:cubicBezTo>
                  <a:cubicBezTo>
                    <a:pt x="548" y="232"/>
                    <a:pt x="546" y="232"/>
                    <a:pt x="545" y="232"/>
                  </a:cubicBezTo>
                  <a:cubicBezTo>
                    <a:pt x="540" y="232"/>
                    <a:pt x="540" y="232"/>
                    <a:pt x="540" y="232"/>
                  </a:cubicBezTo>
                  <a:cubicBezTo>
                    <a:pt x="539" y="232"/>
                    <a:pt x="539" y="232"/>
                    <a:pt x="538" y="232"/>
                  </a:cubicBezTo>
                  <a:cubicBezTo>
                    <a:pt x="538" y="232"/>
                    <a:pt x="537" y="232"/>
                    <a:pt x="537" y="233"/>
                  </a:cubicBezTo>
                  <a:cubicBezTo>
                    <a:pt x="537" y="233"/>
                    <a:pt x="538" y="234"/>
                    <a:pt x="539" y="234"/>
                  </a:cubicBezTo>
                  <a:cubicBezTo>
                    <a:pt x="541" y="234"/>
                    <a:pt x="542" y="235"/>
                    <a:pt x="543" y="236"/>
                  </a:cubicBezTo>
                  <a:cubicBezTo>
                    <a:pt x="545" y="237"/>
                    <a:pt x="545" y="238"/>
                    <a:pt x="545" y="240"/>
                  </a:cubicBezTo>
                  <a:cubicBezTo>
                    <a:pt x="545" y="242"/>
                    <a:pt x="544" y="247"/>
                    <a:pt x="541" y="253"/>
                  </a:cubicBezTo>
                  <a:cubicBezTo>
                    <a:pt x="532" y="273"/>
                    <a:pt x="532" y="273"/>
                    <a:pt x="532" y="273"/>
                  </a:cubicBezTo>
                  <a:cubicBezTo>
                    <a:pt x="532" y="273"/>
                    <a:pt x="531" y="274"/>
                    <a:pt x="531" y="274"/>
                  </a:cubicBezTo>
                  <a:cubicBezTo>
                    <a:pt x="531" y="274"/>
                    <a:pt x="531" y="273"/>
                    <a:pt x="530" y="272"/>
                  </a:cubicBezTo>
                  <a:cubicBezTo>
                    <a:pt x="522" y="251"/>
                    <a:pt x="522" y="251"/>
                    <a:pt x="522" y="251"/>
                  </a:cubicBezTo>
                  <a:cubicBezTo>
                    <a:pt x="519" y="244"/>
                    <a:pt x="517" y="240"/>
                    <a:pt x="517" y="237"/>
                  </a:cubicBezTo>
                  <a:cubicBezTo>
                    <a:pt x="517" y="237"/>
                    <a:pt x="517" y="237"/>
                    <a:pt x="517" y="237"/>
                  </a:cubicBezTo>
                  <a:close/>
                  <a:moveTo>
                    <a:pt x="583" y="240"/>
                  </a:moveTo>
                  <a:cubicBezTo>
                    <a:pt x="583" y="238"/>
                    <a:pt x="583" y="236"/>
                    <a:pt x="583" y="236"/>
                  </a:cubicBezTo>
                  <a:cubicBezTo>
                    <a:pt x="584" y="235"/>
                    <a:pt x="585" y="234"/>
                    <a:pt x="587" y="234"/>
                  </a:cubicBezTo>
                  <a:cubicBezTo>
                    <a:pt x="587" y="234"/>
                    <a:pt x="588" y="234"/>
                    <a:pt x="588" y="234"/>
                  </a:cubicBezTo>
                  <a:cubicBezTo>
                    <a:pt x="588" y="234"/>
                    <a:pt x="588" y="233"/>
                    <a:pt x="588" y="233"/>
                  </a:cubicBezTo>
                  <a:cubicBezTo>
                    <a:pt x="588" y="232"/>
                    <a:pt x="588" y="232"/>
                    <a:pt x="587" y="232"/>
                  </a:cubicBezTo>
                  <a:cubicBezTo>
                    <a:pt x="585" y="232"/>
                    <a:pt x="583" y="232"/>
                    <a:pt x="581" y="232"/>
                  </a:cubicBezTo>
                  <a:cubicBezTo>
                    <a:pt x="578" y="232"/>
                    <a:pt x="578" y="232"/>
                    <a:pt x="578" y="232"/>
                  </a:cubicBezTo>
                  <a:cubicBezTo>
                    <a:pt x="576" y="233"/>
                    <a:pt x="574" y="233"/>
                    <a:pt x="572" y="233"/>
                  </a:cubicBezTo>
                  <a:cubicBezTo>
                    <a:pt x="570" y="233"/>
                    <a:pt x="569" y="232"/>
                    <a:pt x="568" y="232"/>
                  </a:cubicBezTo>
                  <a:cubicBezTo>
                    <a:pt x="567" y="232"/>
                    <a:pt x="566" y="232"/>
                    <a:pt x="566" y="232"/>
                  </a:cubicBezTo>
                  <a:cubicBezTo>
                    <a:pt x="565" y="232"/>
                    <a:pt x="565" y="232"/>
                    <a:pt x="565" y="233"/>
                  </a:cubicBezTo>
                  <a:cubicBezTo>
                    <a:pt x="565" y="234"/>
                    <a:pt x="565" y="234"/>
                    <a:pt x="565" y="234"/>
                  </a:cubicBezTo>
                  <a:cubicBezTo>
                    <a:pt x="566" y="234"/>
                    <a:pt x="567" y="234"/>
                    <a:pt x="568" y="235"/>
                  </a:cubicBezTo>
                  <a:cubicBezTo>
                    <a:pt x="570" y="235"/>
                    <a:pt x="572" y="236"/>
                    <a:pt x="572" y="237"/>
                  </a:cubicBezTo>
                  <a:cubicBezTo>
                    <a:pt x="573" y="238"/>
                    <a:pt x="574" y="239"/>
                    <a:pt x="574" y="242"/>
                  </a:cubicBezTo>
                  <a:cubicBezTo>
                    <a:pt x="574" y="273"/>
                    <a:pt x="574" y="273"/>
                    <a:pt x="574" y="273"/>
                  </a:cubicBezTo>
                  <a:cubicBezTo>
                    <a:pt x="574" y="276"/>
                    <a:pt x="574" y="276"/>
                    <a:pt x="574" y="276"/>
                  </a:cubicBezTo>
                  <a:cubicBezTo>
                    <a:pt x="574" y="278"/>
                    <a:pt x="573" y="280"/>
                    <a:pt x="573" y="281"/>
                  </a:cubicBezTo>
                  <a:cubicBezTo>
                    <a:pt x="572" y="282"/>
                    <a:pt x="571" y="283"/>
                    <a:pt x="569" y="283"/>
                  </a:cubicBezTo>
                  <a:cubicBezTo>
                    <a:pt x="568" y="284"/>
                    <a:pt x="568" y="284"/>
                    <a:pt x="568" y="284"/>
                  </a:cubicBezTo>
                  <a:cubicBezTo>
                    <a:pt x="568" y="284"/>
                    <a:pt x="568" y="284"/>
                    <a:pt x="568" y="284"/>
                  </a:cubicBezTo>
                  <a:cubicBezTo>
                    <a:pt x="568" y="285"/>
                    <a:pt x="568" y="285"/>
                    <a:pt x="569" y="285"/>
                  </a:cubicBezTo>
                  <a:cubicBezTo>
                    <a:pt x="570" y="285"/>
                    <a:pt x="571" y="285"/>
                    <a:pt x="572" y="285"/>
                  </a:cubicBezTo>
                  <a:cubicBezTo>
                    <a:pt x="573" y="285"/>
                    <a:pt x="575" y="284"/>
                    <a:pt x="578" y="284"/>
                  </a:cubicBezTo>
                  <a:cubicBezTo>
                    <a:pt x="580" y="284"/>
                    <a:pt x="583" y="285"/>
                    <a:pt x="586" y="285"/>
                  </a:cubicBezTo>
                  <a:cubicBezTo>
                    <a:pt x="587" y="285"/>
                    <a:pt x="588" y="285"/>
                    <a:pt x="589" y="285"/>
                  </a:cubicBezTo>
                  <a:cubicBezTo>
                    <a:pt x="591" y="285"/>
                    <a:pt x="592" y="285"/>
                    <a:pt x="592" y="284"/>
                  </a:cubicBezTo>
                  <a:cubicBezTo>
                    <a:pt x="592" y="283"/>
                    <a:pt x="591" y="283"/>
                    <a:pt x="590" y="283"/>
                  </a:cubicBezTo>
                  <a:cubicBezTo>
                    <a:pt x="588" y="283"/>
                    <a:pt x="586" y="282"/>
                    <a:pt x="585" y="281"/>
                  </a:cubicBezTo>
                  <a:cubicBezTo>
                    <a:pt x="584" y="280"/>
                    <a:pt x="583" y="279"/>
                    <a:pt x="583" y="277"/>
                  </a:cubicBezTo>
                  <a:cubicBezTo>
                    <a:pt x="583" y="273"/>
                    <a:pt x="583" y="273"/>
                    <a:pt x="583" y="273"/>
                  </a:cubicBezTo>
                  <a:cubicBezTo>
                    <a:pt x="583" y="240"/>
                    <a:pt x="583" y="240"/>
                    <a:pt x="583" y="240"/>
                  </a:cubicBezTo>
                  <a:close/>
                  <a:moveTo>
                    <a:pt x="616" y="239"/>
                  </a:moveTo>
                  <a:cubicBezTo>
                    <a:pt x="616" y="236"/>
                    <a:pt x="618" y="234"/>
                    <a:pt x="620" y="234"/>
                  </a:cubicBezTo>
                  <a:cubicBezTo>
                    <a:pt x="621" y="234"/>
                    <a:pt x="622" y="234"/>
                    <a:pt x="622" y="233"/>
                  </a:cubicBezTo>
                  <a:cubicBezTo>
                    <a:pt x="622" y="232"/>
                    <a:pt x="621" y="232"/>
                    <a:pt x="620" y="232"/>
                  </a:cubicBezTo>
                  <a:cubicBezTo>
                    <a:pt x="618" y="232"/>
                    <a:pt x="616" y="232"/>
                    <a:pt x="614" y="232"/>
                  </a:cubicBezTo>
                  <a:cubicBezTo>
                    <a:pt x="611" y="232"/>
                    <a:pt x="609" y="233"/>
                    <a:pt x="608" y="233"/>
                  </a:cubicBezTo>
                  <a:cubicBezTo>
                    <a:pt x="607" y="233"/>
                    <a:pt x="606" y="233"/>
                    <a:pt x="604" y="232"/>
                  </a:cubicBezTo>
                  <a:cubicBezTo>
                    <a:pt x="602" y="232"/>
                    <a:pt x="602" y="232"/>
                    <a:pt x="602" y="232"/>
                  </a:cubicBezTo>
                  <a:cubicBezTo>
                    <a:pt x="602" y="232"/>
                    <a:pt x="601" y="232"/>
                    <a:pt x="601" y="232"/>
                  </a:cubicBezTo>
                  <a:cubicBezTo>
                    <a:pt x="600" y="232"/>
                    <a:pt x="600" y="232"/>
                    <a:pt x="600" y="232"/>
                  </a:cubicBezTo>
                  <a:cubicBezTo>
                    <a:pt x="599" y="232"/>
                    <a:pt x="599" y="232"/>
                    <a:pt x="599" y="233"/>
                  </a:cubicBezTo>
                  <a:cubicBezTo>
                    <a:pt x="599" y="234"/>
                    <a:pt x="599" y="234"/>
                    <a:pt x="600" y="234"/>
                  </a:cubicBezTo>
                  <a:cubicBezTo>
                    <a:pt x="602" y="235"/>
                    <a:pt x="602" y="235"/>
                    <a:pt x="602" y="235"/>
                  </a:cubicBezTo>
                  <a:cubicBezTo>
                    <a:pt x="606" y="235"/>
                    <a:pt x="608" y="238"/>
                    <a:pt x="608" y="242"/>
                  </a:cubicBezTo>
                  <a:cubicBezTo>
                    <a:pt x="608" y="274"/>
                    <a:pt x="608" y="274"/>
                    <a:pt x="608" y="274"/>
                  </a:cubicBezTo>
                  <a:cubicBezTo>
                    <a:pt x="608" y="277"/>
                    <a:pt x="607" y="279"/>
                    <a:pt x="607" y="280"/>
                  </a:cubicBezTo>
                  <a:cubicBezTo>
                    <a:pt x="606" y="282"/>
                    <a:pt x="605" y="283"/>
                    <a:pt x="603" y="283"/>
                  </a:cubicBezTo>
                  <a:cubicBezTo>
                    <a:pt x="603" y="283"/>
                    <a:pt x="602" y="284"/>
                    <a:pt x="602" y="284"/>
                  </a:cubicBezTo>
                  <a:cubicBezTo>
                    <a:pt x="602" y="285"/>
                    <a:pt x="603" y="285"/>
                    <a:pt x="603" y="285"/>
                  </a:cubicBezTo>
                  <a:cubicBezTo>
                    <a:pt x="604" y="285"/>
                    <a:pt x="604" y="285"/>
                    <a:pt x="605" y="285"/>
                  </a:cubicBezTo>
                  <a:cubicBezTo>
                    <a:pt x="609" y="285"/>
                    <a:pt x="612" y="284"/>
                    <a:pt x="615" y="284"/>
                  </a:cubicBezTo>
                  <a:cubicBezTo>
                    <a:pt x="617" y="284"/>
                    <a:pt x="619" y="284"/>
                    <a:pt x="620" y="285"/>
                  </a:cubicBezTo>
                  <a:cubicBezTo>
                    <a:pt x="624" y="285"/>
                    <a:pt x="624" y="285"/>
                    <a:pt x="624" y="285"/>
                  </a:cubicBezTo>
                  <a:cubicBezTo>
                    <a:pt x="627" y="285"/>
                    <a:pt x="628" y="285"/>
                    <a:pt x="629" y="285"/>
                  </a:cubicBezTo>
                  <a:cubicBezTo>
                    <a:pt x="631" y="285"/>
                    <a:pt x="632" y="285"/>
                    <a:pt x="633" y="285"/>
                  </a:cubicBezTo>
                  <a:cubicBezTo>
                    <a:pt x="636" y="285"/>
                    <a:pt x="638" y="284"/>
                    <a:pt x="640" y="282"/>
                  </a:cubicBezTo>
                  <a:cubicBezTo>
                    <a:pt x="642" y="279"/>
                    <a:pt x="643" y="276"/>
                    <a:pt x="643" y="273"/>
                  </a:cubicBezTo>
                  <a:cubicBezTo>
                    <a:pt x="643" y="272"/>
                    <a:pt x="643" y="271"/>
                    <a:pt x="643" y="271"/>
                  </a:cubicBezTo>
                  <a:cubicBezTo>
                    <a:pt x="642" y="271"/>
                    <a:pt x="642" y="272"/>
                    <a:pt x="641" y="274"/>
                  </a:cubicBezTo>
                  <a:cubicBezTo>
                    <a:pt x="637" y="279"/>
                    <a:pt x="631" y="281"/>
                    <a:pt x="622" y="281"/>
                  </a:cubicBezTo>
                  <a:cubicBezTo>
                    <a:pt x="620" y="281"/>
                    <a:pt x="619" y="281"/>
                    <a:pt x="618" y="281"/>
                  </a:cubicBezTo>
                  <a:cubicBezTo>
                    <a:pt x="617" y="280"/>
                    <a:pt x="616" y="278"/>
                    <a:pt x="616" y="273"/>
                  </a:cubicBezTo>
                  <a:cubicBezTo>
                    <a:pt x="616" y="239"/>
                    <a:pt x="616" y="239"/>
                    <a:pt x="616" y="239"/>
                  </a:cubicBezTo>
                  <a:close/>
                  <a:moveTo>
                    <a:pt x="666" y="239"/>
                  </a:moveTo>
                  <a:cubicBezTo>
                    <a:pt x="666" y="236"/>
                    <a:pt x="667" y="234"/>
                    <a:pt x="670" y="234"/>
                  </a:cubicBezTo>
                  <a:cubicBezTo>
                    <a:pt x="671" y="234"/>
                    <a:pt x="671" y="234"/>
                    <a:pt x="671" y="233"/>
                  </a:cubicBezTo>
                  <a:cubicBezTo>
                    <a:pt x="671" y="232"/>
                    <a:pt x="671" y="232"/>
                    <a:pt x="669" y="232"/>
                  </a:cubicBezTo>
                  <a:cubicBezTo>
                    <a:pt x="667" y="232"/>
                    <a:pt x="665" y="232"/>
                    <a:pt x="663" y="232"/>
                  </a:cubicBezTo>
                  <a:cubicBezTo>
                    <a:pt x="660" y="232"/>
                    <a:pt x="658" y="233"/>
                    <a:pt x="657" y="233"/>
                  </a:cubicBezTo>
                  <a:cubicBezTo>
                    <a:pt x="656" y="233"/>
                    <a:pt x="655" y="233"/>
                    <a:pt x="653" y="232"/>
                  </a:cubicBezTo>
                  <a:cubicBezTo>
                    <a:pt x="652" y="232"/>
                    <a:pt x="652" y="232"/>
                    <a:pt x="652" y="232"/>
                  </a:cubicBezTo>
                  <a:cubicBezTo>
                    <a:pt x="651" y="232"/>
                    <a:pt x="651" y="232"/>
                    <a:pt x="650" y="232"/>
                  </a:cubicBezTo>
                  <a:cubicBezTo>
                    <a:pt x="650" y="232"/>
                    <a:pt x="649" y="232"/>
                    <a:pt x="649" y="232"/>
                  </a:cubicBezTo>
                  <a:cubicBezTo>
                    <a:pt x="648" y="232"/>
                    <a:pt x="648" y="232"/>
                    <a:pt x="648" y="233"/>
                  </a:cubicBezTo>
                  <a:cubicBezTo>
                    <a:pt x="648" y="234"/>
                    <a:pt x="649" y="234"/>
                    <a:pt x="649" y="234"/>
                  </a:cubicBezTo>
                  <a:cubicBezTo>
                    <a:pt x="652" y="235"/>
                    <a:pt x="652" y="235"/>
                    <a:pt x="652" y="235"/>
                  </a:cubicBezTo>
                  <a:cubicBezTo>
                    <a:pt x="655" y="235"/>
                    <a:pt x="657" y="238"/>
                    <a:pt x="657" y="242"/>
                  </a:cubicBezTo>
                  <a:cubicBezTo>
                    <a:pt x="657" y="274"/>
                    <a:pt x="657" y="274"/>
                    <a:pt x="657" y="274"/>
                  </a:cubicBezTo>
                  <a:cubicBezTo>
                    <a:pt x="657" y="277"/>
                    <a:pt x="657" y="279"/>
                    <a:pt x="656" y="280"/>
                  </a:cubicBezTo>
                  <a:cubicBezTo>
                    <a:pt x="655" y="282"/>
                    <a:pt x="654" y="283"/>
                    <a:pt x="653" y="283"/>
                  </a:cubicBezTo>
                  <a:cubicBezTo>
                    <a:pt x="652" y="283"/>
                    <a:pt x="652" y="284"/>
                    <a:pt x="652" y="284"/>
                  </a:cubicBezTo>
                  <a:cubicBezTo>
                    <a:pt x="652" y="285"/>
                    <a:pt x="652" y="285"/>
                    <a:pt x="653" y="285"/>
                  </a:cubicBezTo>
                  <a:cubicBezTo>
                    <a:pt x="653" y="285"/>
                    <a:pt x="654" y="285"/>
                    <a:pt x="655" y="285"/>
                  </a:cubicBezTo>
                  <a:cubicBezTo>
                    <a:pt x="658" y="285"/>
                    <a:pt x="662" y="284"/>
                    <a:pt x="664" y="284"/>
                  </a:cubicBezTo>
                  <a:cubicBezTo>
                    <a:pt x="666" y="284"/>
                    <a:pt x="668" y="284"/>
                    <a:pt x="669" y="285"/>
                  </a:cubicBezTo>
                  <a:cubicBezTo>
                    <a:pt x="674" y="285"/>
                    <a:pt x="674" y="285"/>
                    <a:pt x="674" y="285"/>
                  </a:cubicBezTo>
                  <a:cubicBezTo>
                    <a:pt x="676" y="285"/>
                    <a:pt x="678" y="285"/>
                    <a:pt x="678" y="285"/>
                  </a:cubicBezTo>
                  <a:cubicBezTo>
                    <a:pt x="680" y="285"/>
                    <a:pt x="681" y="285"/>
                    <a:pt x="682" y="285"/>
                  </a:cubicBezTo>
                  <a:cubicBezTo>
                    <a:pt x="685" y="285"/>
                    <a:pt x="688" y="284"/>
                    <a:pt x="690" y="282"/>
                  </a:cubicBezTo>
                  <a:cubicBezTo>
                    <a:pt x="692" y="279"/>
                    <a:pt x="693" y="276"/>
                    <a:pt x="693" y="273"/>
                  </a:cubicBezTo>
                  <a:cubicBezTo>
                    <a:pt x="693" y="272"/>
                    <a:pt x="693" y="271"/>
                    <a:pt x="692" y="271"/>
                  </a:cubicBezTo>
                  <a:cubicBezTo>
                    <a:pt x="692" y="271"/>
                    <a:pt x="691" y="272"/>
                    <a:pt x="690" y="274"/>
                  </a:cubicBezTo>
                  <a:cubicBezTo>
                    <a:pt x="686" y="279"/>
                    <a:pt x="680" y="281"/>
                    <a:pt x="671" y="281"/>
                  </a:cubicBezTo>
                  <a:cubicBezTo>
                    <a:pt x="669" y="281"/>
                    <a:pt x="668" y="281"/>
                    <a:pt x="668" y="281"/>
                  </a:cubicBezTo>
                  <a:cubicBezTo>
                    <a:pt x="666" y="280"/>
                    <a:pt x="666" y="278"/>
                    <a:pt x="666" y="273"/>
                  </a:cubicBezTo>
                  <a:cubicBezTo>
                    <a:pt x="666" y="239"/>
                    <a:pt x="666" y="239"/>
                    <a:pt x="666" y="239"/>
                  </a:cubicBezTo>
                  <a:close/>
                  <a:moveTo>
                    <a:pt x="715" y="239"/>
                  </a:moveTo>
                  <a:cubicBezTo>
                    <a:pt x="715" y="237"/>
                    <a:pt x="716" y="236"/>
                    <a:pt x="717" y="235"/>
                  </a:cubicBezTo>
                  <a:cubicBezTo>
                    <a:pt x="720" y="235"/>
                    <a:pt x="720" y="235"/>
                    <a:pt x="720" y="235"/>
                  </a:cubicBezTo>
                  <a:cubicBezTo>
                    <a:pt x="725" y="235"/>
                    <a:pt x="725" y="235"/>
                    <a:pt x="725" y="235"/>
                  </a:cubicBezTo>
                  <a:cubicBezTo>
                    <a:pt x="729" y="235"/>
                    <a:pt x="732" y="236"/>
                    <a:pt x="734" y="237"/>
                  </a:cubicBezTo>
                  <a:cubicBezTo>
                    <a:pt x="735" y="238"/>
                    <a:pt x="736" y="240"/>
                    <a:pt x="736" y="242"/>
                  </a:cubicBezTo>
                  <a:cubicBezTo>
                    <a:pt x="736" y="244"/>
                    <a:pt x="737" y="244"/>
                    <a:pt x="737" y="244"/>
                  </a:cubicBezTo>
                  <a:cubicBezTo>
                    <a:pt x="738" y="244"/>
                    <a:pt x="739" y="243"/>
                    <a:pt x="739" y="241"/>
                  </a:cubicBezTo>
                  <a:cubicBezTo>
                    <a:pt x="739" y="240"/>
                    <a:pt x="739" y="239"/>
                    <a:pt x="738" y="236"/>
                  </a:cubicBezTo>
                  <a:cubicBezTo>
                    <a:pt x="738" y="235"/>
                    <a:pt x="738" y="234"/>
                    <a:pt x="738" y="233"/>
                  </a:cubicBezTo>
                  <a:cubicBezTo>
                    <a:pt x="738" y="232"/>
                    <a:pt x="738" y="232"/>
                    <a:pt x="737" y="232"/>
                  </a:cubicBezTo>
                  <a:cubicBezTo>
                    <a:pt x="737" y="232"/>
                    <a:pt x="737" y="232"/>
                    <a:pt x="736" y="232"/>
                  </a:cubicBezTo>
                  <a:cubicBezTo>
                    <a:pt x="735" y="232"/>
                    <a:pt x="729" y="232"/>
                    <a:pt x="721" y="232"/>
                  </a:cubicBezTo>
                  <a:cubicBezTo>
                    <a:pt x="706" y="232"/>
                    <a:pt x="706" y="232"/>
                    <a:pt x="706" y="232"/>
                  </a:cubicBezTo>
                  <a:cubicBezTo>
                    <a:pt x="702" y="232"/>
                    <a:pt x="702" y="232"/>
                    <a:pt x="702" y="232"/>
                  </a:cubicBezTo>
                  <a:cubicBezTo>
                    <a:pt x="701" y="232"/>
                    <a:pt x="701" y="232"/>
                    <a:pt x="700" y="232"/>
                  </a:cubicBezTo>
                  <a:cubicBezTo>
                    <a:pt x="700" y="232"/>
                    <a:pt x="699" y="232"/>
                    <a:pt x="699" y="232"/>
                  </a:cubicBezTo>
                  <a:cubicBezTo>
                    <a:pt x="698" y="232"/>
                    <a:pt x="698" y="232"/>
                    <a:pt x="698" y="233"/>
                  </a:cubicBezTo>
                  <a:cubicBezTo>
                    <a:pt x="698" y="233"/>
                    <a:pt x="698" y="234"/>
                    <a:pt x="699" y="234"/>
                  </a:cubicBezTo>
                  <a:cubicBezTo>
                    <a:pt x="702" y="234"/>
                    <a:pt x="704" y="235"/>
                    <a:pt x="705" y="236"/>
                  </a:cubicBezTo>
                  <a:cubicBezTo>
                    <a:pt x="706" y="237"/>
                    <a:pt x="706" y="239"/>
                    <a:pt x="706" y="242"/>
                  </a:cubicBezTo>
                  <a:cubicBezTo>
                    <a:pt x="706" y="273"/>
                    <a:pt x="706" y="273"/>
                    <a:pt x="706" y="273"/>
                  </a:cubicBezTo>
                  <a:cubicBezTo>
                    <a:pt x="706" y="275"/>
                    <a:pt x="706" y="277"/>
                    <a:pt x="706" y="278"/>
                  </a:cubicBezTo>
                  <a:cubicBezTo>
                    <a:pt x="706" y="280"/>
                    <a:pt x="705" y="281"/>
                    <a:pt x="705" y="282"/>
                  </a:cubicBezTo>
                  <a:cubicBezTo>
                    <a:pt x="704" y="282"/>
                    <a:pt x="703" y="283"/>
                    <a:pt x="702" y="283"/>
                  </a:cubicBezTo>
                  <a:cubicBezTo>
                    <a:pt x="701" y="284"/>
                    <a:pt x="701" y="284"/>
                    <a:pt x="701" y="284"/>
                  </a:cubicBezTo>
                  <a:cubicBezTo>
                    <a:pt x="701" y="285"/>
                    <a:pt x="701" y="285"/>
                    <a:pt x="702" y="285"/>
                  </a:cubicBezTo>
                  <a:cubicBezTo>
                    <a:pt x="702" y="285"/>
                    <a:pt x="703" y="285"/>
                    <a:pt x="704" y="285"/>
                  </a:cubicBezTo>
                  <a:cubicBezTo>
                    <a:pt x="708" y="285"/>
                    <a:pt x="711" y="285"/>
                    <a:pt x="713" y="285"/>
                  </a:cubicBezTo>
                  <a:cubicBezTo>
                    <a:pt x="715" y="285"/>
                    <a:pt x="718" y="285"/>
                    <a:pt x="719" y="285"/>
                  </a:cubicBezTo>
                  <a:cubicBezTo>
                    <a:pt x="724" y="285"/>
                    <a:pt x="724" y="285"/>
                    <a:pt x="724" y="285"/>
                  </a:cubicBezTo>
                  <a:cubicBezTo>
                    <a:pt x="726" y="286"/>
                    <a:pt x="728" y="286"/>
                    <a:pt x="729" y="286"/>
                  </a:cubicBezTo>
                  <a:cubicBezTo>
                    <a:pt x="732" y="286"/>
                    <a:pt x="734" y="285"/>
                    <a:pt x="736" y="284"/>
                  </a:cubicBezTo>
                  <a:cubicBezTo>
                    <a:pt x="738" y="284"/>
                    <a:pt x="739" y="282"/>
                    <a:pt x="740" y="280"/>
                  </a:cubicBezTo>
                  <a:cubicBezTo>
                    <a:pt x="742" y="278"/>
                    <a:pt x="742" y="275"/>
                    <a:pt x="742" y="273"/>
                  </a:cubicBezTo>
                  <a:cubicBezTo>
                    <a:pt x="742" y="272"/>
                    <a:pt x="742" y="272"/>
                    <a:pt x="742" y="272"/>
                  </a:cubicBezTo>
                  <a:cubicBezTo>
                    <a:pt x="742" y="272"/>
                    <a:pt x="742" y="272"/>
                    <a:pt x="741" y="272"/>
                  </a:cubicBezTo>
                  <a:cubicBezTo>
                    <a:pt x="741" y="272"/>
                    <a:pt x="741" y="272"/>
                    <a:pt x="741" y="272"/>
                  </a:cubicBezTo>
                  <a:cubicBezTo>
                    <a:pt x="738" y="279"/>
                    <a:pt x="731" y="282"/>
                    <a:pt x="720" y="282"/>
                  </a:cubicBezTo>
                  <a:cubicBezTo>
                    <a:pt x="719" y="282"/>
                    <a:pt x="718" y="282"/>
                    <a:pt x="718" y="281"/>
                  </a:cubicBezTo>
                  <a:cubicBezTo>
                    <a:pt x="717" y="281"/>
                    <a:pt x="716" y="280"/>
                    <a:pt x="716" y="279"/>
                  </a:cubicBezTo>
                  <a:cubicBezTo>
                    <a:pt x="715" y="277"/>
                    <a:pt x="715" y="275"/>
                    <a:pt x="715" y="271"/>
                  </a:cubicBezTo>
                  <a:cubicBezTo>
                    <a:pt x="715" y="267"/>
                    <a:pt x="715" y="267"/>
                    <a:pt x="715" y="267"/>
                  </a:cubicBezTo>
                  <a:cubicBezTo>
                    <a:pt x="715" y="265"/>
                    <a:pt x="715" y="263"/>
                    <a:pt x="715" y="261"/>
                  </a:cubicBezTo>
                  <a:cubicBezTo>
                    <a:pt x="716" y="260"/>
                    <a:pt x="716" y="259"/>
                    <a:pt x="716" y="259"/>
                  </a:cubicBezTo>
                  <a:cubicBezTo>
                    <a:pt x="717" y="259"/>
                    <a:pt x="718" y="258"/>
                    <a:pt x="719" y="258"/>
                  </a:cubicBezTo>
                  <a:cubicBezTo>
                    <a:pt x="721" y="258"/>
                    <a:pt x="721" y="258"/>
                    <a:pt x="721" y="258"/>
                  </a:cubicBezTo>
                  <a:cubicBezTo>
                    <a:pt x="724" y="258"/>
                    <a:pt x="726" y="259"/>
                    <a:pt x="727" y="259"/>
                  </a:cubicBezTo>
                  <a:cubicBezTo>
                    <a:pt x="728" y="259"/>
                    <a:pt x="729" y="259"/>
                    <a:pt x="729" y="260"/>
                  </a:cubicBezTo>
                  <a:cubicBezTo>
                    <a:pt x="731" y="261"/>
                    <a:pt x="731" y="263"/>
                    <a:pt x="732" y="265"/>
                  </a:cubicBezTo>
                  <a:cubicBezTo>
                    <a:pt x="732" y="266"/>
                    <a:pt x="732" y="266"/>
                    <a:pt x="733" y="266"/>
                  </a:cubicBezTo>
                  <a:cubicBezTo>
                    <a:pt x="733" y="266"/>
                    <a:pt x="733" y="266"/>
                    <a:pt x="734" y="266"/>
                  </a:cubicBezTo>
                  <a:cubicBezTo>
                    <a:pt x="734" y="266"/>
                    <a:pt x="734" y="266"/>
                    <a:pt x="734" y="265"/>
                  </a:cubicBezTo>
                  <a:cubicBezTo>
                    <a:pt x="734" y="263"/>
                    <a:pt x="734" y="263"/>
                    <a:pt x="734" y="263"/>
                  </a:cubicBezTo>
                  <a:cubicBezTo>
                    <a:pt x="734" y="262"/>
                    <a:pt x="734" y="260"/>
                    <a:pt x="733" y="258"/>
                  </a:cubicBezTo>
                  <a:cubicBezTo>
                    <a:pt x="733" y="255"/>
                    <a:pt x="733" y="253"/>
                    <a:pt x="733" y="252"/>
                  </a:cubicBezTo>
                  <a:cubicBezTo>
                    <a:pt x="733" y="252"/>
                    <a:pt x="733" y="251"/>
                    <a:pt x="733" y="251"/>
                  </a:cubicBezTo>
                  <a:cubicBezTo>
                    <a:pt x="733" y="250"/>
                    <a:pt x="733" y="249"/>
                    <a:pt x="733" y="249"/>
                  </a:cubicBezTo>
                  <a:cubicBezTo>
                    <a:pt x="733" y="248"/>
                    <a:pt x="733" y="248"/>
                    <a:pt x="732" y="248"/>
                  </a:cubicBezTo>
                  <a:cubicBezTo>
                    <a:pt x="732" y="248"/>
                    <a:pt x="731" y="248"/>
                    <a:pt x="731" y="249"/>
                  </a:cubicBezTo>
                  <a:cubicBezTo>
                    <a:pt x="730" y="251"/>
                    <a:pt x="730" y="251"/>
                    <a:pt x="730" y="251"/>
                  </a:cubicBezTo>
                  <a:cubicBezTo>
                    <a:pt x="729" y="253"/>
                    <a:pt x="727" y="255"/>
                    <a:pt x="724" y="255"/>
                  </a:cubicBezTo>
                  <a:cubicBezTo>
                    <a:pt x="721" y="255"/>
                    <a:pt x="721" y="255"/>
                    <a:pt x="721" y="255"/>
                  </a:cubicBezTo>
                  <a:cubicBezTo>
                    <a:pt x="719" y="255"/>
                    <a:pt x="719" y="255"/>
                    <a:pt x="719" y="255"/>
                  </a:cubicBezTo>
                  <a:cubicBezTo>
                    <a:pt x="718" y="255"/>
                    <a:pt x="718" y="255"/>
                    <a:pt x="718" y="255"/>
                  </a:cubicBezTo>
                  <a:cubicBezTo>
                    <a:pt x="717" y="255"/>
                    <a:pt x="716" y="255"/>
                    <a:pt x="716" y="254"/>
                  </a:cubicBezTo>
                  <a:cubicBezTo>
                    <a:pt x="715" y="253"/>
                    <a:pt x="715" y="252"/>
                    <a:pt x="715" y="249"/>
                  </a:cubicBezTo>
                  <a:cubicBezTo>
                    <a:pt x="715" y="241"/>
                    <a:pt x="715" y="241"/>
                    <a:pt x="715" y="241"/>
                  </a:cubicBezTo>
                  <a:cubicBezTo>
                    <a:pt x="715" y="239"/>
                    <a:pt x="715" y="239"/>
                    <a:pt x="715" y="239"/>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Power T block">
              <a:extLst>
                <a:ext uri="{FF2B5EF4-FFF2-40B4-BE49-F238E27FC236}">
                  <a16:creationId xmlns:a16="http://schemas.microsoft.com/office/drawing/2014/main" id="{6BB950C5-BD5D-4FAB-98D6-ABA549E8D44A}"/>
                </a:ext>
              </a:extLst>
            </p:cNvPr>
            <p:cNvSpPr>
              <a:spLocks noEditPoints="1"/>
            </p:cNvSpPr>
            <p:nvPr userDrawn="1"/>
          </p:nvSpPr>
          <p:spPr bwMode="auto">
            <a:xfrm>
              <a:off x="3111" y="-4852"/>
              <a:ext cx="5020" cy="5066"/>
            </a:xfrm>
            <a:custGeom>
              <a:avLst/>
              <a:gdLst>
                <a:gd name="T0" fmla="*/ 0 w 285"/>
                <a:gd name="T1" fmla="*/ 0 h 285"/>
                <a:gd name="T2" fmla="*/ 0 w 285"/>
                <a:gd name="T3" fmla="*/ 285 h 285"/>
                <a:gd name="T4" fmla="*/ 285 w 285"/>
                <a:gd name="T5" fmla="*/ 285 h 285"/>
                <a:gd name="T6" fmla="*/ 285 w 285"/>
                <a:gd name="T7" fmla="*/ 0 h 285"/>
                <a:gd name="T8" fmla="*/ 0 w 285"/>
                <a:gd name="T9" fmla="*/ 0 h 285"/>
                <a:gd name="T10" fmla="*/ 249 w 285"/>
                <a:gd name="T11" fmla="*/ 108 h 285"/>
                <a:gd name="T12" fmla="*/ 222 w 285"/>
                <a:gd name="T13" fmla="*/ 108 h 285"/>
                <a:gd name="T14" fmla="*/ 193 w 285"/>
                <a:gd name="T15" fmla="*/ 84 h 285"/>
                <a:gd name="T16" fmla="*/ 167 w 285"/>
                <a:gd name="T17" fmla="*/ 98 h 285"/>
                <a:gd name="T18" fmla="*/ 167 w 285"/>
                <a:gd name="T19" fmla="*/ 188 h 285"/>
                <a:gd name="T20" fmla="*/ 200 w 285"/>
                <a:gd name="T21" fmla="*/ 222 h 285"/>
                <a:gd name="T22" fmla="*/ 200 w 285"/>
                <a:gd name="T23" fmla="*/ 222 h 285"/>
                <a:gd name="T24" fmla="*/ 200 w 285"/>
                <a:gd name="T25" fmla="*/ 249 h 285"/>
                <a:gd name="T26" fmla="*/ 85 w 285"/>
                <a:gd name="T27" fmla="*/ 249 h 285"/>
                <a:gd name="T28" fmla="*/ 85 w 285"/>
                <a:gd name="T29" fmla="*/ 222 h 285"/>
                <a:gd name="T30" fmla="*/ 85 w 285"/>
                <a:gd name="T31" fmla="*/ 222 h 285"/>
                <a:gd name="T32" fmla="*/ 119 w 285"/>
                <a:gd name="T33" fmla="*/ 188 h 285"/>
                <a:gd name="T34" fmla="*/ 119 w 285"/>
                <a:gd name="T35" fmla="*/ 98 h 285"/>
                <a:gd name="T36" fmla="*/ 92 w 285"/>
                <a:gd name="T37" fmla="*/ 84 h 285"/>
                <a:gd name="T38" fmla="*/ 63 w 285"/>
                <a:gd name="T39" fmla="*/ 108 h 285"/>
                <a:gd name="T40" fmla="*/ 36 w 285"/>
                <a:gd name="T41" fmla="*/ 108 h 285"/>
                <a:gd name="T42" fmla="*/ 36 w 285"/>
                <a:gd name="T43" fmla="*/ 36 h 285"/>
                <a:gd name="T44" fmla="*/ 249 w 285"/>
                <a:gd name="T45" fmla="*/ 36 h 285"/>
                <a:gd name="T46" fmla="*/ 249 w 285"/>
                <a:gd name="T47" fmla="*/ 10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0" y="0"/>
                  </a:moveTo>
                  <a:cubicBezTo>
                    <a:pt x="0" y="285"/>
                    <a:pt x="0" y="285"/>
                    <a:pt x="0" y="285"/>
                  </a:cubicBezTo>
                  <a:cubicBezTo>
                    <a:pt x="285" y="285"/>
                    <a:pt x="285" y="285"/>
                    <a:pt x="285" y="285"/>
                  </a:cubicBezTo>
                  <a:cubicBezTo>
                    <a:pt x="285" y="0"/>
                    <a:pt x="285" y="0"/>
                    <a:pt x="285" y="0"/>
                  </a:cubicBezTo>
                  <a:lnTo>
                    <a:pt x="0" y="0"/>
                  </a:lnTo>
                  <a:close/>
                  <a:moveTo>
                    <a:pt x="249" y="108"/>
                  </a:moveTo>
                  <a:cubicBezTo>
                    <a:pt x="222" y="108"/>
                    <a:pt x="222" y="108"/>
                    <a:pt x="222" y="108"/>
                  </a:cubicBezTo>
                  <a:cubicBezTo>
                    <a:pt x="222" y="95"/>
                    <a:pt x="209" y="84"/>
                    <a:pt x="193" y="84"/>
                  </a:cubicBezTo>
                  <a:cubicBezTo>
                    <a:pt x="181" y="84"/>
                    <a:pt x="171" y="90"/>
                    <a:pt x="167" y="98"/>
                  </a:cubicBezTo>
                  <a:cubicBezTo>
                    <a:pt x="167" y="188"/>
                    <a:pt x="167" y="188"/>
                    <a:pt x="167" y="188"/>
                  </a:cubicBezTo>
                  <a:cubicBezTo>
                    <a:pt x="167" y="207"/>
                    <a:pt x="181" y="222"/>
                    <a:pt x="200" y="222"/>
                  </a:cubicBezTo>
                  <a:cubicBezTo>
                    <a:pt x="200" y="222"/>
                    <a:pt x="200" y="222"/>
                    <a:pt x="200" y="222"/>
                  </a:cubicBezTo>
                  <a:cubicBezTo>
                    <a:pt x="200" y="249"/>
                    <a:pt x="200" y="249"/>
                    <a:pt x="200" y="249"/>
                  </a:cubicBezTo>
                  <a:cubicBezTo>
                    <a:pt x="85" y="249"/>
                    <a:pt x="85" y="249"/>
                    <a:pt x="85" y="249"/>
                  </a:cubicBezTo>
                  <a:cubicBezTo>
                    <a:pt x="85" y="222"/>
                    <a:pt x="85" y="222"/>
                    <a:pt x="85" y="222"/>
                  </a:cubicBezTo>
                  <a:cubicBezTo>
                    <a:pt x="85" y="222"/>
                    <a:pt x="85" y="222"/>
                    <a:pt x="85" y="222"/>
                  </a:cubicBezTo>
                  <a:cubicBezTo>
                    <a:pt x="104" y="222"/>
                    <a:pt x="119" y="207"/>
                    <a:pt x="119" y="188"/>
                  </a:cubicBezTo>
                  <a:cubicBezTo>
                    <a:pt x="119" y="98"/>
                    <a:pt x="119" y="98"/>
                    <a:pt x="119" y="98"/>
                  </a:cubicBezTo>
                  <a:cubicBezTo>
                    <a:pt x="114" y="90"/>
                    <a:pt x="104" y="84"/>
                    <a:pt x="92" y="84"/>
                  </a:cubicBezTo>
                  <a:cubicBezTo>
                    <a:pt x="76" y="84"/>
                    <a:pt x="63" y="95"/>
                    <a:pt x="63" y="108"/>
                  </a:cubicBezTo>
                  <a:cubicBezTo>
                    <a:pt x="36" y="108"/>
                    <a:pt x="36" y="108"/>
                    <a:pt x="36" y="108"/>
                  </a:cubicBezTo>
                  <a:cubicBezTo>
                    <a:pt x="36" y="36"/>
                    <a:pt x="36" y="36"/>
                    <a:pt x="36" y="36"/>
                  </a:cubicBezTo>
                  <a:cubicBezTo>
                    <a:pt x="249" y="36"/>
                    <a:pt x="249" y="36"/>
                    <a:pt x="249" y="36"/>
                  </a:cubicBezTo>
                  <a:lnTo>
                    <a:pt x="249" y="108"/>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825562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Mosaic 9">
    <p:bg>
      <p:bgPr>
        <a:solidFill>
          <a:schemeClr val="bg1"/>
        </a:solidFill>
        <a:effectLst/>
      </p:bgPr>
    </p:bg>
    <p:spTree>
      <p:nvGrpSpPr>
        <p:cNvPr id="1" name=""/>
        <p:cNvGrpSpPr/>
        <p:nvPr/>
      </p:nvGrpSpPr>
      <p:grpSpPr>
        <a:xfrm>
          <a:off x="0" y="0"/>
          <a:ext cx="0" cy="0"/>
          <a:chOff x="0" y="0"/>
          <a:chExt cx="0" cy="0"/>
        </a:xfrm>
      </p:grpSpPr>
      <p:sp>
        <p:nvSpPr>
          <p:cNvPr id="14" name="Picture Placeholder 3"/>
          <p:cNvSpPr>
            <a:spLocks noGrp="1"/>
          </p:cNvSpPr>
          <p:nvPr>
            <p:ph type="pic" idx="28"/>
          </p:nvPr>
        </p:nvSpPr>
        <p:spPr bwMode="gray">
          <a:xfrm>
            <a:off x="4107180" y="3483864"/>
            <a:ext cx="808482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9" name="Picture Placeholder 3"/>
          <p:cNvSpPr>
            <a:spLocks noGrp="1"/>
          </p:cNvSpPr>
          <p:nvPr>
            <p:ph type="pic" idx="22"/>
          </p:nvPr>
        </p:nvSpPr>
        <p:spPr bwMode="gray">
          <a:xfrm>
            <a:off x="410718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1" name="Picture Placeholder 3"/>
          <p:cNvSpPr>
            <a:spLocks noGrp="1"/>
          </p:cNvSpPr>
          <p:nvPr>
            <p:ph type="pic" idx="25"/>
          </p:nvPr>
        </p:nvSpPr>
        <p:spPr bwMode="gray">
          <a:xfrm>
            <a:off x="821436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0" name="Picture Placeholder 1"/>
          <p:cNvSpPr>
            <a:spLocks noGrp="1"/>
          </p:cNvSpPr>
          <p:nvPr>
            <p:ph type="pic" idx="10"/>
          </p:nvPr>
        </p:nvSpPr>
        <p:spPr bwMode="gray">
          <a:xfrm>
            <a:off x="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3" name="Picture Placeholder 1"/>
          <p:cNvSpPr>
            <a:spLocks noGrp="1"/>
          </p:cNvSpPr>
          <p:nvPr>
            <p:ph type="pic" idx="27"/>
          </p:nvPr>
        </p:nvSpPr>
        <p:spPr bwMode="gray">
          <a:xfrm>
            <a:off x="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Tree>
    <p:extLst>
      <p:ext uri="{BB962C8B-B14F-4D97-AF65-F5344CB8AC3E}">
        <p14:creationId xmlns:p14="http://schemas.microsoft.com/office/powerpoint/2010/main" val="1196767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hoto: Mosaic 10">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821436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7" name="Picture Placeholder 3"/>
          <p:cNvSpPr>
            <a:spLocks noGrp="1"/>
          </p:cNvSpPr>
          <p:nvPr>
            <p:ph type="pic" idx="25"/>
          </p:nvPr>
        </p:nvSpPr>
        <p:spPr bwMode="gray">
          <a:xfrm>
            <a:off x="4107180" y="0"/>
            <a:ext cx="3977640" cy="2203704"/>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9" name="Picture Placeholder 3"/>
          <p:cNvSpPr>
            <a:spLocks noGrp="1"/>
          </p:cNvSpPr>
          <p:nvPr>
            <p:ph type="pic" idx="26"/>
          </p:nvPr>
        </p:nvSpPr>
        <p:spPr bwMode="gray">
          <a:xfrm>
            <a:off x="821436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0" name="Picture Placeholder 1"/>
          <p:cNvSpPr>
            <a:spLocks noGrp="1"/>
          </p:cNvSpPr>
          <p:nvPr>
            <p:ph type="pic" idx="27"/>
          </p:nvPr>
        </p:nvSpPr>
        <p:spPr bwMode="gray">
          <a:xfrm>
            <a:off x="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1" name="Picture Placeholder 3"/>
          <p:cNvSpPr>
            <a:spLocks noGrp="1"/>
          </p:cNvSpPr>
          <p:nvPr>
            <p:ph type="pic" idx="28"/>
          </p:nvPr>
        </p:nvSpPr>
        <p:spPr bwMode="gray">
          <a:xfrm>
            <a:off x="4107180" y="2327148"/>
            <a:ext cx="3977640" cy="2203704"/>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8" name="Picture Placeholder 3"/>
          <p:cNvSpPr>
            <a:spLocks noGrp="1"/>
          </p:cNvSpPr>
          <p:nvPr>
            <p:ph type="pic" idx="29"/>
          </p:nvPr>
        </p:nvSpPr>
        <p:spPr bwMode="gray">
          <a:xfrm>
            <a:off x="4107180" y="4654296"/>
            <a:ext cx="3977640" cy="2203704"/>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Tree>
    <p:extLst>
      <p:ext uri="{BB962C8B-B14F-4D97-AF65-F5344CB8AC3E}">
        <p14:creationId xmlns:p14="http://schemas.microsoft.com/office/powerpoint/2010/main" val="42939332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hoto: Mosaic 11">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410718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7" name="Picture Placeholder 3"/>
          <p:cNvSpPr>
            <a:spLocks noGrp="1"/>
          </p:cNvSpPr>
          <p:nvPr>
            <p:ph type="pic" idx="25"/>
          </p:nvPr>
        </p:nvSpPr>
        <p:spPr bwMode="gray">
          <a:xfrm>
            <a:off x="8214360" y="0"/>
            <a:ext cx="3977640" cy="2203704"/>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0" name="Picture Placeholder 1"/>
          <p:cNvSpPr>
            <a:spLocks noGrp="1"/>
          </p:cNvSpPr>
          <p:nvPr>
            <p:ph type="pic" idx="27"/>
          </p:nvPr>
        </p:nvSpPr>
        <p:spPr bwMode="gray">
          <a:xfrm>
            <a:off x="0" y="3483864"/>
            <a:ext cx="8084820"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1" name="Picture Placeholder 3"/>
          <p:cNvSpPr>
            <a:spLocks noGrp="1"/>
          </p:cNvSpPr>
          <p:nvPr>
            <p:ph type="pic" idx="28"/>
          </p:nvPr>
        </p:nvSpPr>
        <p:spPr bwMode="gray">
          <a:xfrm>
            <a:off x="8214360" y="2327148"/>
            <a:ext cx="3977640" cy="2203704"/>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8" name="Picture Placeholder 3"/>
          <p:cNvSpPr>
            <a:spLocks noGrp="1"/>
          </p:cNvSpPr>
          <p:nvPr>
            <p:ph type="pic" idx="29"/>
          </p:nvPr>
        </p:nvSpPr>
        <p:spPr bwMode="gray">
          <a:xfrm>
            <a:off x="8214360" y="4654296"/>
            <a:ext cx="3977640" cy="2203704"/>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Tree>
    <p:extLst>
      <p:ext uri="{BB962C8B-B14F-4D97-AF65-F5344CB8AC3E}">
        <p14:creationId xmlns:p14="http://schemas.microsoft.com/office/powerpoint/2010/main" val="21428638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Mosaic 12">
    <p:bg>
      <p:bgPr>
        <a:solidFill>
          <a:schemeClr val="bg1"/>
        </a:solidFill>
        <a:effectLst/>
      </p:bgPr>
    </p:bg>
    <p:spTree>
      <p:nvGrpSpPr>
        <p:cNvPr id="1" name=""/>
        <p:cNvGrpSpPr/>
        <p:nvPr/>
      </p:nvGrpSpPr>
      <p:grpSpPr>
        <a:xfrm>
          <a:off x="0" y="0"/>
          <a:ext cx="0" cy="0"/>
          <a:chOff x="0" y="0"/>
          <a:chExt cx="0" cy="0"/>
        </a:xfrm>
      </p:grpSpPr>
      <p:sp>
        <p:nvSpPr>
          <p:cNvPr id="26" name="Picture Placeholder 8"/>
          <p:cNvSpPr>
            <a:spLocks noGrp="1"/>
          </p:cNvSpPr>
          <p:nvPr userDrawn="1">
            <p:ph type="pic" idx="15"/>
          </p:nvPr>
        </p:nvSpPr>
        <p:spPr bwMode="gray">
          <a:xfrm>
            <a:off x="9247632"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4" name="Picture Placeholder 7"/>
          <p:cNvSpPr>
            <a:spLocks noGrp="1"/>
          </p:cNvSpPr>
          <p:nvPr userDrawn="1">
            <p:ph type="pic" idx="13"/>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5" name="Picture Placeholder 6"/>
          <p:cNvSpPr>
            <a:spLocks noGrp="1"/>
          </p:cNvSpPr>
          <p:nvPr userDrawn="1">
            <p:ph type="pic" idx="14"/>
          </p:nvPr>
        </p:nvSpPr>
        <p:spPr bwMode="gray">
          <a:xfrm>
            <a:off x="6163056" y="4654296"/>
            <a:ext cx="2944368" cy="2203704"/>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7" name="Picture Placeholder 5"/>
          <p:cNvSpPr>
            <a:spLocks noGrp="1"/>
          </p:cNvSpPr>
          <p:nvPr userDrawn="1">
            <p:ph type="pic" idx="16"/>
          </p:nvPr>
        </p:nvSpPr>
        <p:spPr bwMode="gray">
          <a:xfrm>
            <a:off x="6163056" y="0"/>
            <a:ext cx="2944368" cy="2203704"/>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4"/>
          <p:cNvSpPr>
            <a:spLocks noGrp="1"/>
          </p:cNvSpPr>
          <p:nvPr userDrawn="1">
            <p:ph type="pic" idx="10"/>
          </p:nvPr>
        </p:nvSpPr>
        <p:spPr bwMode="gray">
          <a:xfrm>
            <a:off x="3081528"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8" name="Picture Placeholder 3"/>
          <p:cNvSpPr>
            <a:spLocks noGrp="1"/>
          </p:cNvSpPr>
          <p:nvPr userDrawn="1">
            <p:ph type="pic" idx="17"/>
          </p:nvPr>
        </p:nvSpPr>
        <p:spPr bwMode="gray">
          <a:xfrm>
            <a:off x="3081528"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3" name="Picture Placeholder 2"/>
          <p:cNvSpPr>
            <a:spLocks noGrp="1"/>
          </p:cNvSpPr>
          <p:nvPr userDrawn="1">
            <p:ph type="pic" idx="12"/>
          </p:nvPr>
        </p:nvSpPr>
        <p:spPr bwMode="gray">
          <a:xfrm>
            <a:off x="0"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1" name="Picture Placeholder 1"/>
          <p:cNvSpPr>
            <a:spLocks noGrp="1"/>
          </p:cNvSpPr>
          <p:nvPr userDrawn="1">
            <p:ph type="pic" idx="1"/>
          </p:nvPr>
        </p:nvSpPr>
        <p:spPr bwMode="gray">
          <a:xfrm>
            <a:off x="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0" name="Picture Placeholder 6"/>
          <p:cNvSpPr>
            <a:spLocks noGrp="1"/>
          </p:cNvSpPr>
          <p:nvPr>
            <p:ph type="pic" idx="18"/>
          </p:nvPr>
        </p:nvSpPr>
        <p:spPr bwMode="gray">
          <a:xfrm>
            <a:off x="6163056" y="2327148"/>
            <a:ext cx="2944368" cy="2203704"/>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Tree>
    <p:extLst>
      <p:ext uri="{BB962C8B-B14F-4D97-AF65-F5344CB8AC3E}">
        <p14:creationId xmlns:p14="http://schemas.microsoft.com/office/powerpoint/2010/main" val="169177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Mosaic 13">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821436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7" name="Picture Placeholder 3"/>
          <p:cNvSpPr>
            <a:spLocks noGrp="1"/>
          </p:cNvSpPr>
          <p:nvPr>
            <p:ph type="pic" idx="25"/>
          </p:nvPr>
        </p:nvSpPr>
        <p:spPr bwMode="gray">
          <a:xfrm>
            <a:off x="4107180" y="0"/>
            <a:ext cx="3977640" cy="2203704"/>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10" name="Picture Placeholder 1"/>
          <p:cNvSpPr>
            <a:spLocks noGrp="1"/>
          </p:cNvSpPr>
          <p:nvPr>
            <p:ph type="pic" idx="27"/>
          </p:nvPr>
        </p:nvSpPr>
        <p:spPr bwMode="gray">
          <a:xfrm>
            <a:off x="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11" name="Picture Placeholder 3"/>
          <p:cNvSpPr>
            <a:spLocks noGrp="1"/>
          </p:cNvSpPr>
          <p:nvPr>
            <p:ph type="pic" idx="28"/>
          </p:nvPr>
        </p:nvSpPr>
        <p:spPr bwMode="gray">
          <a:xfrm>
            <a:off x="4107180" y="2327148"/>
            <a:ext cx="3977640" cy="2203704"/>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8" name="Picture Placeholder 3"/>
          <p:cNvSpPr>
            <a:spLocks noGrp="1"/>
          </p:cNvSpPr>
          <p:nvPr>
            <p:ph type="pic" idx="29"/>
          </p:nvPr>
        </p:nvSpPr>
        <p:spPr bwMode="gray">
          <a:xfrm>
            <a:off x="4107180" y="4654296"/>
            <a:ext cx="3977640" cy="2203704"/>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Tree>
    <p:extLst>
      <p:ext uri="{BB962C8B-B14F-4D97-AF65-F5344CB8AC3E}">
        <p14:creationId xmlns:p14="http://schemas.microsoft.com/office/powerpoint/2010/main" val="1863218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saic 14">
    <p:spTree>
      <p:nvGrpSpPr>
        <p:cNvPr id="1" name=""/>
        <p:cNvGrpSpPr/>
        <p:nvPr/>
      </p:nvGrpSpPr>
      <p:grpSpPr>
        <a:xfrm>
          <a:off x="0" y="0"/>
          <a:ext cx="0" cy="0"/>
          <a:chOff x="0" y="0"/>
          <a:chExt cx="0" cy="0"/>
        </a:xfrm>
      </p:grpSpPr>
      <p:sp>
        <p:nvSpPr>
          <p:cNvPr id="28" name="Picture Placeholder 5"/>
          <p:cNvSpPr>
            <a:spLocks noGrp="1"/>
          </p:cNvSpPr>
          <p:nvPr>
            <p:ph type="pic" idx="17"/>
          </p:nvPr>
        </p:nvSpPr>
        <p:spPr bwMode="gray">
          <a:xfrm>
            <a:off x="8745056" y="3978574"/>
            <a:ext cx="3446944" cy="287942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1" name="Picture Placeholder 1"/>
          <p:cNvSpPr>
            <a:spLocks noGrp="1"/>
          </p:cNvSpPr>
          <p:nvPr>
            <p:ph type="pic" idx="1"/>
          </p:nvPr>
        </p:nvSpPr>
        <p:spPr bwMode="gray">
          <a:xfrm>
            <a:off x="1" y="0"/>
            <a:ext cx="12192000" cy="3857988"/>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7" name="Picture Placeholder 1"/>
          <p:cNvSpPr>
            <a:spLocks noGrp="1"/>
          </p:cNvSpPr>
          <p:nvPr>
            <p:ph type="pic" idx="19"/>
          </p:nvPr>
        </p:nvSpPr>
        <p:spPr bwMode="gray">
          <a:xfrm>
            <a:off x="1" y="3978574"/>
            <a:ext cx="3394780" cy="287942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4" name="Picture Placeholder 1"/>
          <p:cNvSpPr>
            <a:spLocks noGrp="1"/>
          </p:cNvSpPr>
          <p:nvPr>
            <p:ph type="pic" idx="26"/>
          </p:nvPr>
        </p:nvSpPr>
        <p:spPr bwMode="gray">
          <a:xfrm>
            <a:off x="3516700" y="3978574"/>
            <a:ext cx="5106436" cy="287942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Tree>
    <p:extLst>
      <p:ext uri="{BB962C8B-B14F-4D97-AF65-F5344CB8AC3E}">
        <p14:creationId xmlns:p14="http://schemas.microsoft.com/office/powerpoint/2010/main" val="15662408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o not use">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77E977-AC2A-40FD-B6F6-156C9ACDB4A3}"/>
              </a:ext>
            </a:extLst>
          </p:cNvPr>
          <p:cNvSpPr txBox="1"/>
          <p:nvPr userDrawn="1"/>
        </p:nvSpPr>
        <p:spPr>
          <a:xfrm>
            <a:off x="228600" y="1459230"/>
            <a:ext cx="11734800" cy="3939540"/>
          </a:xfrm>
          <a:prstGeom prst="rect">
            <a:avLst/>
          </a:prstGeom>
          <a:noFill/>
        </p:spPr>
        <p:txBody>
          <a:bodyPr wrap="square" rtlCol="0">
            <a:spAutoFit/>
          </a:bodyPr>
          <a:lstStyle/>
          <a:p>
            <a:pPr marL="0" algn="ctr" defTabSz="914400" rtl="0" eaLnBrk="1" latinLnBrk="0" hangingPunct="1"/>
            <a:r>
              <a:rPr lang="en-US" sz="12500" kern="1200" dirty="0">
                <a:solidFill>
                  <a:schemeClr val="tx1"/>
                </a:solidFill>
                <a:latin typeface="+mn-lt"/>
                <a:ea typeface="+mn-ea"/>
                <a:cs typeface="+mn-cs"/>
              </a:rPr>
              <a:t>Photo Grids</a:t>
            </a:r>
            <a:br>
              <a:rPr lang="en-US" sz="12500" kern="1200" dirty="0">
                <a:solidFill>
                  <a:schemeClr val="tx1"/>
                </a:solidFill>
                <a:latin typeface="+mn-lt"/>
                <a:ea typeface="+mn-ea"/>
                <a:cs typeface="+mn-cs"/>
              </a:rPr>
            </a:br>
            <a:r>
              <a:rPr lang="en-US" sz="12500" kern="1200" dirty="0">
                <a:solidFill>
                  <a:schemeClr val="tx1"/>
                </a:solidFill>
                <a:latin typeface="+mn-lt"/>
                <a:ea typeface="+mn-ea"/>
                <a:cs typeface="+mn-cs"/>
              </a:rPr>
              <a:t>+ Bar</a:t>
            </a:r>
          </a:p>
        </p:txBody>
      </p:sp>
    </p:spTree>
    <p:extLst>
      <p:ext uri="{BB962C8B-B14F-4D97-AF65-F5344CB8AC3E}">
        <p14:creationId xmlns:p14="http://schemas.microsoft.com/office/powerpoint/2010/main" val="2157115906"/>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Full Screen Photo + Bar">
    <p:bg>
      <p:bgPr>
        <a:solidFill>
          <a:srgbClr val="FFFFFF"/>
        </a:solidFill>
        <a:effectLst/>
      </p:bgPr>
    </p:bg>
    <p:spTree>
      <p:nvGrpSpPr>
        <p:cNvPr id="1" name=""/>
        <p:cNvGrpSpPr/>
        <p:nvPr/>
      </p:nvGrpSpPr>
      <p:grpSpPr>
        <a:xfrm>
          <a:off x="0" y="0"/>
          <a:ext cx="0" cy="0"/>
          <a:chOff x="0" y="0"/>
          <a:chExt cx="0" cy="0"/>
        </a:xfrm>
      </p:grpSpPr>
      <p:sp>
        <p:nvSpPr>
          <p:cNvPr id="3" name="Picture Placeholder"/>
          <p:cNvSpPr>
            <a:spLocks noGrp="1"/>
          </p:cNvSpPr>
          <p:nvPr>
            <p:ph type="pic" sz="quarter" idx="10"/>
          </p:nvPr>
        </p:nvSpPr>
        <p:spPr>
          <a:xfrm>
            <a:off x="-3048" y="0"/>
            <a:ext cx="12198096" cy="6111689"/>
          </a:xfrm>
          <a:solidFill>
            <a:srgbClr val="DCDCDC">
              <a:alpha val="49804"/>
            </a:srgbClr>
          </a:solidFill>
          <a:ln w="28575">
            <a:noFill/>
          </a:ln>
        </p:spPr>
        <p:txBody>
          <a:bodyPr vert="horz" lIns="0" tIns="0" rIns="0" bIns="0" rtlCol="0" anchor="ctr">
            <a:normAutofit/>
          </a:bodyPr>
          <a:lstStyle>
            <a:lvl1pPr marL="0" indent="0" algn="ctr">
              <a:buNone/>
              <a:defRPr lang="en-US" sz="2800" dirty="0"/>
            </a:lvl1pPr>
          </a:lstStyle>
          <a:p>
            <a:pPr marL="228600" lvl="0" indent="-228600" algn="ctr"/>
            <a:r>
              <a:rPr lang="en-US" dirty="0"/>
              <a:t>Click icon to add picture</a:t>
            </a:r>
          </a:p>
        </p:txBody>
      </p:sp>
      <p:sp>
        <p:nvSpPr>
          <p:cNvPr id="4" name="Rectangle 3">
            <a:extLst>
              <a:ext uri="{FF2B5EF4-FFF2-40B4-BE49-F238E27FC236}">
                <a16:creationId xmlns:a16="http://schemas.microsoft.com/office/drawing/2014/main" id="{3E376F4E-3D45-4916-8924-485476FFC0C9}"/>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UTK Horiz_R">
            <a:extLst>
              <a:ext uri="{FF2B5EF4-FFF2-40B4-BE49-F238E27FC236}">
                <a16:creationId xmlns:a16="http://schemas.microsoft.com/office/drawing/2014/main" id="{8450B4E7-243B-4B51-8CA4-14B7140F7BB3}"/>
              </a:ext>
            </a:extLst>
          </p:cNvPr>
          <p:cNvGrpSpPr>
            <a:grpSpLocks noChangeAspect="1"/>
          </p:cNvGrpSpPr>
          <p:nvPr userDrawn="1"/>
        </p:nvGrpSpPr>
        <p:grpSpPr bwMode="auto">
          <a:xfrm>
            <a:off x="10557955" y="6320597"/>
            <a:ext cx="1404165" cy="315023"/>
            <a:chOff x="0" y="1299"/>
            <a:chExt cx="7680" cy="1723"/>
          </a:xfrm>
        </p:grpSpPr>
        <p:sp>
          <p:nvSpPr>
            <p:cNvPr id="6" name="T fill" hidden="1">
              <a:extLst>
                <a:ext uri="{FF2B5EF4-FFF2-40B4-BE49-F238E27FC236}">
                  <a16:creationId xmlns:a16="http://schemas.microsoft.com/office/drawing/2014/main" id="{E20011EA-1534-4444-90E0-1BFF0E5CD904}"/>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Type">
              <a:extLst>
                <a:ext uri="{FF2B5EF4-FFF2-40B4-BE49-F238E27FC236}">
                  <a16:creationId xmlns:a16="http://schemas.microsoft.com/office/drawing/2014/main" id="{E083D8DC-CAE6-40FE-A2B8-5453B67B6E46}"/>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Power T">
              <a:extLst>
                <a:ext uri="{FF2B5EF4-FFF2-40B4-BE49-F238E27FC236}">
                  <a16:creationId xmlns:a16="http://schemas.microsoft.com/office/drawing/2014/main" id="{04910BEC-A91C-47F4-A14D-6A8BCCEB6445}"/>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9" name="Footer Placeholder 3">
            <a:extLst>
              <a:ext uri="{FF2B5EF4-FFF2-40B4-BE49-F238E27FC236}">
                <a16:creationId xmlns:a16="http://schemas.microsoft.com/office/drawing/2014/main" id="{6D158326-3AD0-4269-8A83-87D0CC53CDA5}"/>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0" name="Slide Number Placeholder 4">
            <a:extLst>
              <a:ext uri="{FF2B5EF4-FFF2-40B4-BE49-F238E27FC236}">
                <a16:creationId xmlns:a16="http://schemas.microsoft.com/office/drawing/2014/main" id="{CF035C54-3CF5-4159-ABE0-FD63B8F56040}"/>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1" name="Date Placeholder 3">
            <a:extLst>
              <a:ext uri="{FF2B5EF4-FFF2-40B4-BE49-F238E27FC236}">
                <a16:creationId xmlns:a16="http://schemas.microsoft.com/office/drawing/2014/main" id="{EC8293B0-577D-467E-9C7F-5282AA5EDA8C}"/>
              </a:ext>
            </a:extLst>
          </p:cNvPr>
          <p:cNvSpPr>
            <a:spLocks noGrp="1"/>
          </p:cNvSpPr>
          <p:nvPr>
            <p:ph type="dt" sz="half" idx="13"/>
          </p:nvPr>
        </p:nvSpPr>
        <p:spPr>
          <a:xfrm>
            <a:off x="-1221327" y="6484845"/>
            <a:ext cx="431800" cy="365125"/>
          </a:xfrm>
        </p:spPr>
        <p:txBody>
          <a:bodyPr/>
          <a:lstStyle/>
          <a:p>
            <a:fld id="{9929E786-55E3-4E4F-A392-CC815C84A7E1}" type="datetime1">
              <a:rPr lang="en-US" smtClean="0"/>
              <a:t>4/11/2025</a:t>
            </a:fld>
            <a:endParaRPr lang="en-US" dirty="0"/>
          </a:p>
        </p:txBody>
      </p:sp>
    </p:spTree>
    <p:extLst>
      <p:ext uri="{BB962C8B-B14F-4D97-AF65-F5344CB8AC3E}">
        <p14:creationId xmlns:p14="http://schemas.microsoft.com/office/powerpoint/2010/main" val="20453594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2-up + Bar">
    <p:bg>
      <p:bgPr>
        <a:solidFill>
          <a:schemeClr val="bg1"/>
        </a:solidFill>
        <a:effectLst/>
      </p:bgPr>
    </p:bg>
    <p:spTree>
      <p:nvGrpSpPr>
        <p:cNvPr id="1" name=""/>
        <p:cNvGrpSpPr/>
        <p:nvPr/>
      </p:nvGrpSpPr>
      <p:grpSpPr>
        <a:xfrm>
          <a:off x="0" y="0"/>
          <a:ext cx="0" cy="0"/>
          <a:chOff x="0" y="0"/>
          <a:chExt cx="0" cy="0"/>
        </a:xfrm>
      </p:grpSpPr>
      <p:sp>
        <p:nvSpPr>
          <p:cNvPr id="23" name="Picture Placeholder 2"/>
          <p:cNvSpPr>
            <a:spLocks noGrp="1"/>
          </p:cNvSpPr>
          <p:nvPr>
            <p:ph type="pic" idx="22"/>
          </p:nvPr>
        </p:nvSpPr>
        <p:spPr bwMode="gray">
          <a:xfrm>
            <a:off x="6156960" y="0"/>
            <a:ext cx="6035040" cy="6111690"/>
          </a:xfrm>
          <a:solidFill>
            <a:srgbClr val="DCDCDC">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6035040" cy="6111690"/>
          </a:xfrm>
          <a:solidFill>
            <a:srgbClr val="DCDCDC">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Click icon to add picture</a:t>
            </a:r>
          </a:p>
        </p:txBody>
      </p:sp>
      <p:sp>
        <p:nvSpPr>
          <p:cNvPr id="4" name="Rectangle 3">
            <a:extLst>
              <a:ext uri="{FF2B5EF4-FFF2-40B4-BE49-F238E27FC236}">
                <a16:creationId xmlns:a16="http://schemas.microsoft.com/office/drawing/2014/main" id="{862E8B6D-BFD1-4837-BF2C-0E8E712A986F}"/>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UTK Horiz_R">
            <a:extLst>
              <a:ext uri="{FF2B5EF4-FFF2-40B4-BE49-F238E27FC236}">
                <a16:creationId xmlns:a16="http://schemas.microsoft.com/office/drawing/2014/main" id="{5D904B3E-9354-4908-ACD5-1C4E07B07FCA}"/>
              </a:ext>
            </a:extLst>
          </p:cNvPr>
          <p:cNvGrpSpPr>
            <a:grpSpLocks noChangeAspect="1"/>
          </p:cNvGrpSpPr>
          <p:nvPr userDrawn="1"/>
        </p:nvGrpSpPr>
        <p:grpSpPr bwMode="auto">
          <a:xfrm>
            <a:off x="10557955" y="6320597"/>
            <a:ext cx="1404165" cy="315023"/>
            <a:chOff x="0" y="1299"/>
            <a:chExt cx="7680" cy="1723"/>
          </a:xfrm>
        </p:grpSpPr>
        <p:sp>
          <p:nvSpPr>
            <p:cNvPr id="6" name="T fill" hidden="1">
              <a:extLst>
                <a:ext uri="{FF2B5EF4-FFF2-40B4-BE49-F238E27FC236}">
                  <a16:creationId xmlns:a16="http://schemas.microsoft.com/office/drawing/2014/main" id="{7AF0F701-2896-4986-9820-5A1A6B589EF9}"/>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Type">
              <a:extLst>
                <a:ext uri="{FF2B5EF4-FFF2-40B4-BE49-F238E27FC236}">
                  <a16:creationId xmlns:a16="http://schemas.microsoft.com/office/drawing/2014/main" id="{0A8672C3-7D6C-481F-97D7-4F2F26B8B71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Power T">
              <a:extLst>
                <a:ext uri="{FF2B5EF4-FFF2-40B4-BE49-F238E27FC236}">
                  <a16:creationId xmlns:a16="http://schemas.microsoft.com/office/drawing/2014/main" id="{3D474DBB-B351-45B1-A719-101AF5ECE563}"/>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9" name="Footer Placeholder 3">
            <a:extLst>
              <a:ext uri="{FF2B5EF4-FFF2-40B4-BE49-F238E27FC236}">
                <a16:creationId xmlns:a16="http://schemas.microsoft.com/office/drawing/2014/main" id="{D9906FF7-C576-4286-8C4B-3F53F071A906}"/>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0" name="Slide Number Placeholder 4">
            <a:extLst>
              <a:ext uri="{FF2B5EF4-FFF2-40B4-BE49-F238E27FC236}">
                <a16:creationId xmlns:a16="http://schemas.microsoft.com/office/drawing/2014/main" id="{126C2A94-53CE-486F-9975-8669EB591427}"/>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1" name="Date Placeholder 3">
            <a:extLst>
              <a:ext uri="{FF2B5EF4-FFF2-40B4-BE49-F238E27FC236}">
                <a16:creationId xmlns:a16="http://schemas.microsoft.com/office/drawing/2014/main" id="{2141FE45-4DB9-4E2A-B7DA-CCED0E8769A8}"/>
              </a:ext>
            </a:extLst>
          </p:cNvPr>
          <p:cNvSpPr>
            <a:spLocks noGrp="1"/>
          </p:cNvSpPr>
          <p:nvPr>
            <p:ph type="dt" sz="half" idx="23"/>
          </p:nvPr>
        </p:nvSpPr>
        <p:spPr>
          <a:xfrm>
            <a:off x="-1221327" y="6484845"/>
            <a:ext cx="431800" cy="365125"/>
          </a:xfrm>
        </p:spPr>
        <p:txBody>
          <a:bodyPr/>
          <a:lstStyle/>
          <a:p>
            <a:fld id="{947D4A8F-89AB-481B-BDD3-38F4CB7B96F3}" type="datetime1">
              <a:rPr lang="en-US" smtClean="0"/>
              <a:t>4/11/2025</a:t>
            </a:fld>
            <a:endParaRPr lang="en-US" dirty="0"/>
          </a:p>
        </p:txBody>
      </p:sp>
    </p:spTree>
    <p:extLst>
      <p:ext uri="{BB962C8B-B14F-4D97-AF65-F5344CB8AC3E}">
        <p14:creationId xmlns:p14="http://schemas.microsoft.com/office/powerpoint/2010/main" val="35793634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3-up + Bar">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4107180" y="0"/>
            <a:ext cx="3977640" cy="611169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
        <p:nvSpPr>
          <p:cNvPr id="20" name="Picture Placeholder 2"/>
          <p:cNvSpPr>
            <a:spLocks noGrp="1"/>
          </p:cNvSpPr>
          <p:nvPr>
            <p:ph type="pic" idx="10"/>
          </p:nvPr>
        </p:nvSpPr>
        <p:spPr bwMode="gray">
          <a:xfrm>
            <a:off x="0" y="0"/>
            <a:ext cx="3977640" cy="611169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
        <p:nvSpPr>
          <p:cNvPr id="7" name="Picture Placeholder 1"/>
          <p:cNvSpPr>
            <a:spLocks noGrp="1"/>
          </p:cNvSpPr>
          <p:nvPr>
            <p:ph type="pic" idx="25"/>
          </p:nvPr>
        </p:nvSpPr>
        <p:spPr bwMode="gray">
          <a:xfrm>
            <a:off x="8214360" y="0"/>
            <a:ext cx="3977640" cy="611169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
        <p:nvSpPr>
          <p:cNvPr id="11" name="Rectangle 10">
            <a:extLst>
              <a:ext uri="{FF2B5EF4-FFF2-40B4-BE49-F238E27FC236}">
                <a16:creationId xmlns:a16="http://schemas.microsoft.com/office/drawing/2014/main" id="{F89F63F7-AB47-4FE8-9218-EFAB6F8A1EBA}"/>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UTK Horiz_R">
            <a:extLst>
              <a:ext uri="{FF2B5EF4-FFF2-40B4-BE49-F238E27FC236}">
                <a16:creationId xmlns:a16="http://schemas.microsoft.com/office/drawing/2014/main" id="{55691646-BA24-48AD-8195-8884118546EE}"/>
              </a:ext>
            </a:extLst>
          </p:cNvPr>
          <p:cNvGrpSpPr>
            <a:grpSpLocks noChangeAspect="1"/>
          </p:cNvGrpSpPr>
          <p:nvPr userDrawn="1"/>
        </p:nvGrpSpPr>
        <p:grpSpPr bwMode="auto">
          <a:xfrm>
            <a:off x="10557955" y="6320597"/>
            <a:ext cx="1404165" cy="315023"/>
            <a:chOff x="0" y="1299"/>
            <a:chExt cx="7680" cy="1723"/>
          </a:xfrm>
        </p:grpSpPr>
        <p:sp>
          <p:nvSpPr>
            <p:cNvPr id="13" name="T fill" hidden="1">
              <a:extLst>
                <a:ext uri="{FF2B5EF4-FFF2-40B4-BE49-F238E27FC236}">
                  <a16:creationId xmlns:a16="http://schemas.microsoft.com/office/drawing/2014/main" id="{39F8BA29-C988-4174-A6B5-C1D492A380CA}"/>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Type">
              <a:extLst>
                <a:ext uri="{FF2B5EF4-FFF2-40B4-BE49-F238E27FC236}">
                  <a16:creationId xmlns:a16="http://schemas.microsoft.com/office/drawing/2014/main" id="{54933C59-8044-45AE-B783-BB15A1255AFC}"/>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Power T">
              <a:extLst>
                <a:ext uri="{FF2B5EF4-FFF2-40B4-BE49-F238E27FC236}">
                  <a16:creationId xmlns:a16="http://schemas.microsoft.com/office/drawing/2014/main" id="{9E8464D9-793C-43B1-90B0-79D0BEFD7D02}"/>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Footer Placeholder 3">
            <a:extLst>
              <a:ext uri="{FF2B5EF4-FFF2-40B4-BE49-F238E27FC236}">
                <a16:creationId xmlns:a16="http://schemas.microsoft.com/office/drawing/2014/main" id="{7472ADD2-6B58-46FA-AEC0-5FE1F1F98F23}"/>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6" name="Slide Number Placeholder 4">
            <a:extLst>
              <a:ext uri="{FF2B5EF4-FFF2-40B4-BE49-F238E27FC236}">
                <a16:creationId xmlns:a16="http://schemas.microsoft.com/office/drawing/2014/main" id="{35A337B0-0DD4-492B-B84B-42ED51B6E6AC}"/>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7" name="Date Placeholder 3">
            <a:extLst>
              <a:ext uri="{FF2B5EF4-FFF2-40B4-BE49-F238E27FC236}">
                <a16:creationId xmlns:a16="http://schemas.microsoft.com/office/drawing/2014/main" id="{2FB9D316-28B6-42F9-931B-3A6A99DF56BD}"/>
              </a:ext>
            </a:extLst>
          </p:cNvPr>
          <p:cNvSpPr>
            <a:spLocks noGrp="1"/>
          </p:cNvSpPr>
          <p:nvPr>
            <p:ph type="dt" sz="half" idx="26"/>
          </p:nvPr>
        </p:nvSpPr>
        <p:spPr>
          <a:xfrm>
            <a:off x="-1221327" y="6484845"/>
            <a:ext cx="431800" cy="365125"/>
          </a:xfrm>
        </p:spPr>
        <p:txBody>
          <a:bodyPr/>
          <a:lstStyle/>
          <a:p>
            <a:fld id="{4E328790-200D-438F-8881-A0AEC0EB588F}" type="datetime1">
              <a:rPr lang="en-US" smtClean="0"/>
              <a:t>4/11/2025</a:t>
            </a:fld>
            <a:endParaRPr lang="en-US" dirty="0"/>
          </a:p>
        </p:txBody>
      </p:sp>
    </p:spTree>
    <p:extLst>
      <p:ext uri="{BB962C8B-B14F-4D97-AF65-F5344CB8AC3E}">
        <p14:creationId xmlns:p14="http://schemas.microsoft.com/office/powerpoint/2010/main" val="2294069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Revers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99EB-BF02-476C-852A-5008E47BEC9A}"/>
              </a:ext>
            </a:extLst>
          </p:cNvPr>
          <p:cNvSpPr>
            <a:spLocks noGrp="1"/>
          </p:cNvSpPr>
          <p:nvPr>
            <p:ph type="ctrTitle"/>
          </p:nvPr>
        </p:nvSpPr>
        <p:spPr>
          <a:xfrm>
            <a:off x="228600" y="228600"/>
            <a:ext cx="11735708" cy="1878806"/>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5D8E3FFA-F11D-4957-BD27-CF973FE9AEA5}"/>
              </a:ext>
            </a:extLst>
          </p:cNvPr>
          <p:cNvSpPr>
            <a:spLocks noGrp="1"/>
          </p:cNvSpPr>
          <p:nvPr>
            <p:ph type="subTitle" idx="1"/>
          </p:nvPr>
        </p:nvSpPr>
        <p:spPr>
          <a:xfrm>
            <a:off x="228600" y="2197381"/>
            <a:ext cx="11734800" cy="56080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8C20B95-90F4-46BF-AE4B-E031211B583B}"/>
              </a:ext>
            </a:extLst>
          </p:cNvPr>
          <p:cNvSpPr>
            <a:spLocks noGrp="1"/>
          </p:cNvSpPr>
          <p:nvPr>
            <p:ph type="dt" sz="half" idx="10"/>
          </p:nvPr>
        </p:nvSpPr>
        <p:spPr>
          <a:xfrm>
            <a:off x="-1221327" y="6484845"/>
            <a:ext cx="431800" cy="365125"/>
          </a:xfrm>
        </p:spPr>
        <p:txBody>
          <a:bodyPr/>
          <a:lstStyle/>
          <a:p>
            <a:fld id="{1275E41D-0E5F-453C-A937-8E40CC5EA867}" type="datetime1">
              <a:rPr lang="en-US" smtClean="0"/>
              <a:t>4/11/2025</a:t>
            </a:fld>
            <a:endParaRPr lang="en-US" dirty="0"/>
          </a:p>
        </p:txBody>
      </p:sp>
      <p:grpSp>
        <p:nvGrpSpPr>
          <p:cNvPr id="24" name="UTK Centered">
            <a:extLst>
              <a:ext uri="{FF2B5EF4-FFF2-40B4-BE49-F238E27FC236}">
                <a16:creationId xmlns:a16="http://schemas.microsoft.com/office/drawing/2014/main" id="{35E43330-8E96-42B0-BB08-BA9C9A3DBBF7}"/>
              </a:ext>
            </a:extLst>
          </p:cNvPr>
          <p:cNvGrpSpPr>
            <a:grpSpLocks noChangeAspect="1"/>
          </p:cNvGrpSpPr>
          <p:nvPr userDrawn="1"/>
        </p:nvGrpSpPr>
        <p:grpSpPr bwMode="auto">
          <a:xfrm>
            <a:off x="4696483" y="3537022"/>
            <a:ext cx="2661854" cy="1797997"/>
            <a:chOff x="-2931" y="-4852"/>
            <a:chExt cx="17157" cy="11589"/>
          </a:xfrm>
        </p:grpSpPr>
        <p:sp>
          <p:nvSpPr>
            <p:cNvPr id="26" name="T fill" hidden="1">
              <a:extLst>
                <a:ext uri="{FF2B5EF4-FFF2-40B4-BE49-F238E27FC236}">
                  <a16:creationId xmlns:a16="http://schemas.microsoft.com/office/drawing/2014/main" id="{3EF03099-02BF-464A-8EFE-7ADBE06B2EAD}"/>
                </a:ext>
              </a:extLst>
            </p:cNvPr>
            <p:cNvSpPr>
              <a:spLocks noChangeArrowheads="1"/>
            </p:cNvSpPr>
            <p:nvPr userDrawn="1"/>
          </p:nvSpPr>
          <p:spPr bwMode="auto">
            <a:xfrm>
              <a:off x="3516" y="-4567"/>
              <a:ext cx="4245" cy="45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Type">
              <a:extLst>
                <a:ext uri="{FF2B5EF4-FFF2-40B4-BE49-F238E27FC236}">
                  <a16:creationId xmlns:a16="http://schemas.microsoft.com/office/drawing/2014/main" id="{B3E4BA06-671E-4557-9506-A7F689446343}"/>
                </a:ext>
              </a:extLst>
            </p:cNvPr>
            <p:cNvSpPr>
              <a:spLocks noEditPoints="1"/>
            </p:cNvSpPr>
            <p:nvPr userDrawn="1"/>
          </p:nvSpPr>
          <p:spPr bwMode="auto">
            <a:xfrm>
              <a:off x="-2931" y="1653"/>
              <a:ext cx="17157" cy="5084"/>
            </a:xfrm>
            <a:custGeom>
              <a:avLst/>
              <a:gdLst>
                <a:gd name="T0" fmla="*/ 43 w 974"/>
                <a:gd name="T1" fmla="*/ 203 h 286"/>
                <a:gd name="T2" fmla="*/ 206 w 974"/>
                <a:gd name="T3" fmla="*/ 82 h 286"/>
                <a:gd name="T4" fmla="*/ 153 w 974"/>
                <a:gd name="T5" fmla="*/ 194 h 286"/>
                <a:gd name="T6" fmla="*/ 333 w 974"/>
                <a:gd name="T7" fmla="*/ 99 h 286"/>
                <a:gd name="T8" fmla="*/ 235 w 974"/>
                <a:gd name="T9" fmla="*/ 93 h 286"/>
                <a:gd name="T10" fmla="*/ 333 w 974"/>
                <a:gd name="T11" fmla="*/ 190 h 286"/>
                <a:gd name="T12" fmla="*/ 351 w 974"/>
                <a:gd name="T13" fmla="*/ 80 h 286"/>
                <a:gd name="T14" fmla="*/ 456 w 974"/>
                <a:gd name="T15" fmla="*/ 201 h 286"/>
                <a:gd name="T16" fmla="*/ 480 w 974"/>
                <a:gd name="T17" fmla="*/ 82 h 286"/>
                <a:gd name="T18" fmla="*/ 552 w 974"/>
                <a:gd name="T19" fmla="*/ 154 h 286"/>
                <a:gd name="T20" fmla="*/ 595 w 974"/>
                <a:gd name="T21" fmla="*/ 172 h 286"/>
                <a:gd name="T22" fmla="*/ 655 w 974"/>
                <a:gd name="T23" fmla="*/ 84 h 286"/>
                <a:gd name="T24" fmla="*/ 703 w 974"/>
                <a:gd name="T25" fmla="*/ 117 h 286"/>
                <a:gd name="T26" fmla="*/ 860 w 974"/>
                <a:gd name="T27" fmla="*/ 103 h 286"/>
                <a:gd name="T28" fmla="*/ 872 w 974"/>
                <a:gd name="T29" fmla="*/ 181 h 286"/>
                <a:gd name="T30" fmla="*/ 807 w 974"/>
                <a:gd name="T31" fmla="*/ 131 h 286"/>
                <a:gd name="T32" fmla="*/ 895 w 974"/>
                <a:gd name="T33" fmla="*/ 180 h 286"/>
                <a:gd name="T34" fmla="*/ 955 w 974"/>
                <a:gd name="T35" fmla="*/ 154 h 286"/>
                <a:gd name="T36" fmla="*/ 9 w 974"/>
                <a:gd name="T37" fmla="*/ 1 h 286"/>
                <a:gd name="T38" fmla="*/ 38 w 974"/>
                <a:gd name="T39" fmla="*/ 54 h 286"/>
                <a:gd name="T40" fmla="*/ 122 w 974"/>
                <a:gd name="T41" fmla="*/ 1 h 286"/>
                <a:gd name="T42" fmla="*/ 73 w 974"/>
                <a:gd name="T43" fmla="*/ 42 h 286"/>
                <a:gd name="T44" fmla="*/ 180 w 974"/>
                <a:gd name="T45" fmla="*/ 5 h 286"/>
                <a:gd name="T46" fmla="*/ 184 w 974"/>
                <a:gd name="T47" fmla="*/ 41 h 286"/>
                <a:gd name="T48" fmla="*/ 163 w 974"/>
                <a:gd name="T49" fmla="*/ 24 h 286"/>
                <a:gd name="T50" fmla="*/ 238 w 974"/>
                <a:gd name="T51" fmla="*/ 1 h 286"/>
                <a:gd name="T52" fmla="*/ 270 w 974"/>
                <a:gd name="T53" fmla="*/ 2 h 286"/>
                <a:gd name="T54" fmla="*/ 317 w 974"/>
                <a:gd name="T55" fmla="*/ 16 h 286"/>
                <a:gd name="T56" fmla="*/ 348 w 974"/>
                <a:gd name="T57" fmla="*/ 33 h 286"/>
                <a:gd name="T58" fmla="*/ 385 w 974"/>
                <a:gd name="T59" fmla="*/ 54 h 286"/>
                <a:gd name="T60" fmla="*/ 445 w 974"/>
                <a:gd name="T61" fmla="*/ 55 h 286"/>
                <a:gd name="T62" fmla="*/ 507 w 974"/>
                <a:gd name="T63" fmla="*/ 4 h 286"/>
                <a:gd name="T64" fmla="*/ 502 w 974"/>
                <a:gd name="T65" fmla="*/ 54 h 286"/>
                <a:gd name="T66" fmla="*/ 523 w 974"/>
                <a:gd name="T67" fmla="*/ 21 h 286"/>
                <a:gd name="T68" fmla="*/ 593 w 974"/>
                <a:gd name="T69" fmla="*/ 48 h 286"/>
                <a:gd name="T70" fmla="*/ 554 w 974"/>
                <a:gd name="T71" fmla="*/ 54 h 286"/>
                <a:gd name="T72" fmla="*/ 642 w 974"/>
                <a:gd name="T73" fmla="*/ 42 h 286"/>
                <a:gd name="T74" fmla="*/ 645 w 974"/>
                <a:gd name="T75" fmla="*/ 8 h 286"/>
                <a:gd name="T76" fmla="*/ 671 w 974"/>
                <a:gd name="T77" fmla="*/ 42 h 286"/>
                <a:gd name="T78" fmla="*/ 746 w 974"/>
                <a:gd name="T79" fmla="*/ 1 h 286"/>
                <a:gd name="T80" fmla="*/ 729 w 974"/>
                <a:gd name="T81" fmla="*/ 54 h 286"/>
                <a:gd name="T82" fmla="*/ 803 w 974"/>
                <a:gd name="T83" fmla="*/ 7 h 286"/>
                <a:gd name="T84" fmla="*/ 790 w 974"/>
                <a:gd name="T85" fmla="*/ 54 h 286"/>
                <a:gd name="T86" fmla="*/ 869 w 974"/>
                <a:gd name="T87" fmla="*/ 25 h 286"/>
                <a:gd name="T88" fmla="*/ 935 w 974"/>
                <a:gd name="T89" fmla="*/ 5 h 286"/>
                <a:gd name="T90" fmla="*/ 964 w 974"/>
                <a:gd name="T91" fmla="*/ 19 h 286"/>
                <a:gd name="T92" fmla="*/ 250 w 974"/>
                <a:gd name="T93" fmla="*/ 274 h 286"/>
                <a:gd name="T94" fmla="*/ 300 w 974"/>
                <a:gd name="T95" fmla="*/ 285 h 286"/>
                <a:gd name="T96" fmla="*/ 259 w 974"/>
                <a:gd name="T97" fmla="*/ 243 h 286"/>
                <a:gd name="T98" fmla="*/ 320 w 974"/>
                <a:gd name="T99" fmla="*/ 247 h 286"/>
                <a:gd name="T100" fmla="*/ 350 w 974"/>
                <a:gd name="T101" fmla="*/ 264 h 286"/>
                <a:gd name="T102" fmla="*/ 472 w 974"/>
                <a:gd name="T103" fmla="*/ 234 h 286"/>
                <a:gd name="T104" fmla="*/ 456 w 974"/>
                <a:gd name="T105" fmla="*/ 264 h 286"/>
                <a:gd name="T106" fmla="*/ 480 w 974"/>
                <a:gd name="T107" fmla="*/ 285 h 286"/>
                <a:gd name="T108" fmla="*/ 517 w 974"/>
                <a:gd name="T109" fmla="*/ 232 h 286"/>
                <a:gd name="T110" fmla="*/ 538 w 974"/>
                <a:gd name="T111" fmla="*/ 232 h 286"/>
                <a:gd name="T112" fmla="*/ 574 w 974"/>
                <a:gd name="T113" fmla="*/ 242 h 286"/>
                <a:gd name="T114" fmla="*/ 600 w 974"/>
                <a:gd name="T115" fmla="*/ 232 h 286"/>
                <a:gd name="T116" fmla="*/ 669 w 974"/>
                <a:gd name="T117" fmla="*/ 232 h 286"/>
                <a:gd name="T118" fmla="*/ 668 w 974"/>
                <a:gd name="T119" fmla="*/ 281 h 286"/>
                <a:gd name="T120" fmla="*/ 702 w 974"/>
                <a:gd name="T121" fmla="*/ 283 h 286"/>
                <a:gd name="T122" fmla="*/ 734 w 974"/>
                <a:gd name="T123" fmla="*/ 26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286">
                  <a:moveTo>
                    <a:pt x="104" y="92"/>
                  </a:moveTo>
                  <a:cubicBezTo>
                    <a:pt x="106" y="93"/>
                    <a:pt x="107" y="96"/>
                    <a:pt x="108" y="100"/>
                  </a:cubicBezTo>
                  <a:cubicBezTo>
                    <a:pt x="108" y="102"/>
                    <a:pt x="109" y="103"/>
                    <a:pt x="110" y="103"/>
                  </a:cubicBezTo>
                  <a:cubicBezTo>
                    <a:pt x="111" y="103"/>
                    <a:pt x="112" y="102"/>
                    <a:pt x="112" y="100"/>
                  </a:cubicBezTo>
                  <a:cubicBezTo>
                    <a:pt x="112" y="99"/>
                    <a:pt x="111" y="98"/>
                    <a:pt x="111" y="96"/>
                  </a:cubicBezTo>
                  <a:cubicBezTo>
                    <a:pt x="111" y="94"/>
                    <a:pt x="111" y="91"/>
                    <a:pt x="111" y="88"/>
                  </a:cubicBezTo>
                  <a:cubicBezTo>
                    <a:pt x="111" y="84"/>
                    <a:pt x="110" y="82"/>
                    <a:pt x="110" y="82"/>
                  </a:cubicBezTo>
                  <a:cubicBezTo>
                    <a:pt x="109" y="81"/>
                    <a:pt x="107" y="81"/>
                    <a:pt x="104" y="81"/>
                  </a:cubicBezTo>
                  <a:cubicBezTo>
                    <a:pt x="7" y="81"/>
                    <a:pt x="7" y="81"/>
                    <a:pt x="7" y="81"/>
                  </a:cubicBezTo>
                  <a:cubicBezTo>
                    <a:pt x="5" y="81"/>
                    <a:pt x="4" y="81"/>
                    <a:pt x="4" y="82"/>
                  </a:cubicBezTo>
                  <a:cubicBezTo>
                    <a:pt x="3" y="83"/>
                    <a:pt x="3" y="85"/>
                    <a:pt x="3" y="87"/>
                  </a:cubicBezTo>
                  <a:cubicBezTo>
                    <a:pt x="3" y="90"/>
                    <a:pt x="2" y="94"/>
                    <a:pt x="1" y="98"/>
                  </a:cubicBezTo>
                  <a:cubicBezTo>
                    <a:pt x="1" y="101"/>
                    <a:pt x="0" y="103"/>
                    <a:pt x="0" y="105"/>
                  </a:cubicBezTo>
                  <a:cubicBezTo>
                    <a:pt x="0" y="106"/>
                    <a:pt x="1" y="107"/>
                    <a:pt x="2" y="107"/>
                  </a:cubicBezTo>
                  <a:cubicBezTo>
                    <a:pt x="3" y="107"/>
                    <a:pt x="4" y="106"/>
                    <a:pt x="4" y="104"/>
                  </a:cubicBezTo>
                  <a:cubicBezTo>
                    <a:pt x="5" y="98"/>
                    <a:pt x="7" y="95"/>
                    <a:pt x="9" y="93"/>
                  </a:cubicBezTo>
                  <a:cubicBezTo>
                    <a:pt x="11" y="91"/>
                    <a:pt x="15" y="90"/>
                    <a:pt x="20" y="90"/>
                  </a:cubicBezTo>
                  <a:cubicBezTo>
                    <a:pt x="43" y="90"/>
                    <a:pt x="43" y="90"/>
                    <a:pt x="43" y="90"/>
                  </a:cubicBezTo>
                  <a:cubicBezTo>
                    <a:pt x="46" y="90"/>
                    <a:pt x="47" y="90"/>
                    <a:pt x="48" y="91"/>
                  </a:cubicBezTo>
                  <a:cubicBezTo>
                    <a:pt x="48" y="91"/>
                    <a:pt x="49" y="93"/>
                    <a:pt x="49" y="95"/>
                  </a:cubicBezTo>
                  <a:cubicBezTo>
                    <a:pt x="49" y="97"/>
                    <a:pt x="49" y="97"/>
                    <a:pt x="49" y="97"/>
                  </a:cubicBezTo>
                  <a:cubicBezTo>
                    <a:pt x="49" y="186"/>
                    <a:pt x="49" y="186"/>
                    <a:pt x="49" y="186"/>
                  </a:cubicBezTo>
                  <a:cubicBezTo>
                    <a:pt x="49" y="191"/>
                    <a:pt x="48" y="194"/>
                    <a:pt x="46" y="196"/>
                  </a:cubicBezTo>
                  <a:cubicBezTo>
                    <a:pt x="45" y="198"/>
                    <a:pt x="42" y="199"/>
                    <a:pt x="37" y="200"/>
                  </a:cubicBezTo>
                  <a:cubicBezTo>
                    <a:pt x="35" y="200"/>
                    <a:pt x="34" y="201"/>
                    <a:pt x="34" y="202"/>
                  </a:cubicBezTo>
                  <a:cubicBezTo>
                    <a:pt x="34" y="203"/>
                    <a:pt x="35" y="204"/>
                    <a:pt x="37" y="204"/>
                  </a:cubicBezTo>
                  <a:cubicBezTo>
                    <a:pt x="37" y="204"/>
                    <a:pt x="39" y="204"/>
                    <a:pt x="43" y="203"/>
                  </a:cubicBezTo>
                  <a:cubicBezTo>
                    <a:pt x="44" y="203"/>
                    <a:pt x="47" y="203"/>
                    <a:pt x="49" y="203"/>
                  </a:cubicBezTo>
                  <a:cubicBezTo>
                    <a:pt x="56" y="203"/>
                    <a:pt x="56" y="203"/>
                    <a:pt x="56" y="203"/>
                  </a:cubicBezTo>
                  <a:cubicBezTo>
                    <a:pt x="63" y="203"/>
                    <a:pt x="63" y="203"/>
                    <a:pt x="63" y="203"/>
                  </a:cubicBezTo>
                  <a:cubicBezTo>
                    <a:pt x="67" y="203"/>
                    <a:pt x="70" y="203"/>
                    <a:pt x="71" y="203"/>
                  </a:cubicBezTo>
                  <a:cubicBezTo>
                    <a:pt x="73" y="204"/>
                    <a:pt x="74" y="204"/>
                    <a:pt x="75" y="204"/>
                  </a:cubicBezTo>
                  <a:cubicBezTo>
                    <a:pt x="77" y="204"/>
                    <a:pt x="78" y="203"/>
                    <a:pt x="78" y="202"/>
                  </a:cubicBezTo>
                  <a:cubicBezTo>
                    <a:pt x="78" y="201"/>
                    <a:pt x="77" y="200"/>
                    <a:pt x="74" y="200"/>
                  </a:cubicBezTo>
                  <a:cubicBezTo>
                    <a:pt x="67" y="198"/>
                    <a:pt x="63" y="194"/>
                    <a:pt x="63" y="187"/>
                  </a:cubicBezTo>
                  <a:cubicBezTo>
                    <a:pt x="63" y="184"/>
                    <a:pt x="63" y="184"/>
                    <a:pt x="63" y="184"/>
                  </a:cubicBezTo>
                  <a:cubicBezTo>
                    <a:pt x="63" y="96"/>
                    <a:pt x="63" y="96"/>
                    <a:pt x="63" y="96"/>
                  </a:cubicBezTo>
                  <a:cubicBezTo>
                    <a:pt x="63" y="93"/>
                    <a:pt x="63" y="92"/>
                    <a:pt x="64" y="91"/>
                  </a:cubicBezTo>
                  <a:cubicBezTo>
                    <a:pt x="64" y="90"/>
                    <a:pt x="66" y="90"/>
                    <a:pt x="69" y="90"/>
                  </a:cubicBezTo>
                  <a:cubicBezTo>
                    <a:pt x="94" y="90"/>
                    <a:pt x="94" y="90"/>
                    <a:pt x="94" y="90"/>
                  </a:cubicBezTo>
                  <a:cubicBezTo>
                    <a:pt x="99" y="90"/>
                    <a:pt x="102" y="90"/>
                    <a:pt x="104" y="92"/>
                  </a:cubicBezTo>
                  <a:close/>
                  <a:moveTo>
                    <a:pt x="152" y="88"/>
                  </a:moveTo>
                  <a:cubicBezTo>
                    <a:pt x="153" y="87"/>
                    <a:pt x="156" y="87"/>
                    <a:pt x="159" y="87"/>
                  </a:cubicBezTo>
                  <a:cubicBezTo>
                    <a:pt x="173" y="87"/>
                    <a:pt x="173" y="87"/>
                    <a:pt x="173" y="87"/>
                  </a:cubicBezTo>
                  <a:cubicBezTo>
                    <a:pt x="183" y="87"/>
                    <a:pt x="189" y="87"/>
                    <a:pt x="192" y="88"/>
                  </a:cubicBezTo>
                  <a:cubicBezTo>
                    <a:pt x="196" y="89"/>
                    <a:pt x="198" y="91"/>
                    <a:pt x="199" y="94"/>
                  </a:cubicBezTo>
                  <a:cubicBezTo>
                    <a:pt x="200" y="95"/>
                    <a:pt x="200" y="97"/>
                    <a:pt x="200" y="99"/>
                  </a:cubicBezTo>
                  <a:cubicBezTo>
                    <a:pt x="200" y="101"/>
                    <a:pt x="200" y="101"/>
                    <a:pt x="200" y="101"/>
                  </a:cubicBezTo>
                  <a:cubicBezTo>
                    <a:pt x="200" y="103"/>
                    <a:pt x="201" y="104"/>
                    <a:pt x="202" y="104"/>
                  </a:cubicBezTo>
                  <a:cubicBezTo>
                    <a:pt x="203" y="104"/>
                    <a:pt x="204" y="104"/>
                    <a:pt x="204" y="103"/>
                  </a:cubicBezTo>
                  <a:cubicBezTo>
                    <a:pt x="204" y="102"/>
                    <a:pt x="205" y="100"/>
                    <a:pt x="205" y="96"/>
                  </a:cubicBezTo>
                  <a:cubicBezTo>
                    <a:pt x="205" y="91"/>
                    <a:pt x="205" y="91"/>
                    <a:pt x="205" y="91"/>
                  </a:cubicBezTo>
                  <a:cubicBezTo>
                    <a:pt x="206" y="87"/>
                    <a:pt x="206" y="85"/>
                    <a:pt x="206" y="84"/>
                  </a:cubicBezTo>
                  <a:cubicBezTo>
                    <a:pt x="206" y="83"/>
                    <a:pt x="206" y="82"/>
                    <a:pt x="206" y="82"/>
                  </a:cubicBezTo>
                  <a:cubicBezTo>
                    <a:pt x="206" y="80"/>
                    <a:pt x="205" y="79"/>
                    <a:pt x="203" y="79"/>
                  </a:cubicBezTo>
                  <a:cubicBezTo>
                    <a:pt x="203" y="79"/>
                    <a:pt x="201" y="79"/>
                    <a:pt x="200" y="80"/>
                  </a:cubicBezTo>
                  <a:cubicBezTo>
                    <a:pt x="199" y="80"/>
                    <a:pt x="197" y="80"/>
                    <a:pt x="193" y="80"/>
                  </a:cubicBezTo>
                  <a:cubicBezTo>
                    <a:pt x="181" y="81"/>
                    <a:pt x="181" y="81"/>
                    <a:pt x="181" y="81"/>
                  </a:cubicBezTo>
                  <a:cubicBezTo>
                    <a:pt x="175" y="81"/>
                    <a:pt x="169" y="81"/>
                    <a:pt x="161" y="81"/>
                  </a:cubicBezTo>
                  <a:cubicBezTo>
                    <a:pt x="149" y="81"/>
                    <a:pt x="139" y="81"/>
                    <a:pt x="131" y="80"/>
                  </a:cubicBezTo>
                  <a:cubicBezTo>
                    <a:pt x="128" y="79"/>
                    <a:pt x="126" y="79"/>
                    <a:pt x="125" y="79"/>
                  </a:cubicBezTo>
                  <a:cubicBezTo>
                    <a:pt x="122" y="79"/>
                    <a:pt x="121" y="80"/>
                    <a:pt x="121" y="82"/>
                  </a:cubicBezTo>
                  <a:cubicBezTo>
                    <a:pt x="121" y="83"/>
                    <a:pt x="121" y="83"/>
                    <a:pt x="123" y="83"/>
                  </a:cubicBezTo>
                  <a:cubicBezTo>
                    <a:pt x="129" y="83"/>
                    <a:pt x="132" y="85"/>
                    <a:pt x="134" y="88"/>
                  </a:cubicBezTo>
                  <a:cubicBezTo>
                    <a:pt x="136" y="91"/>
                    <a:pt x="137" y="96"/>
                    <a:pt x="137" y="105"/>
                  </a:cubicBezTo>
                  <a:cubicBezTo>
                    <a:pt x="137" y="180"/>
                    <a:pt x="137" y="180"/>
                    <a:pt x="137" y="180"/>
                  </a:cubicBezTo>
                  <a:cubicBezTo>
                    <a:pt x="137" y="186"/>
                    <a:pt x="137" y="186"/>
                    <a:pt x="137" y="186"/>
                  </a:cubicBezTo>
                  <a:cubicBezTo>
                    <a:pt x="137" y="193"/>
                    <a:pt x="135" y="198"/>
                    <a:pt x="130" y="199"/>
                  </a:cubicBezTo>
                  <a:cubicBezTo>
                    <a:pt x="127" y="200"/>
                    <a:pt x="127" y="200"/>
                    <a:pt x="127" y="200"/>
                  </a:cubicBezTo>
                  <a:cubicBezTo>
                    <a:pt x="126" y="200"/>
                    <a:pt x="125" y="201"/>
                    <a:pt x="125" y="202"/>
                  </a:cubicBezTo>
                  <a:cubicBezTo>
                    <a:pt x="125" y="203"/>
                    <a:pt x="126" y="204"/>
                    <a:pt x="128" y="204"/>
                  </a:cubicBezTo>
                  <a:cubicBezTo>
                    <a:pt x="128" y="204"/>
                    <a:pt x="130" y="204"/>
                    <a:pt x="132" y="203"/>
                  </a:cubicBezTo>
                  <a:cubicBezTo>
                    <a:pt x="137" y="202"/>
                    <a:pt x="144" y="202"/>
                    <a:pt x="154" y="202"/>
                  </a:cubicBezTo>
                  <a:cubicBezTo>
                    <a:pt x="162" y="202"/>
                    <a:pt x="171" y="203"/>
                    <a:pt x="183" y="204"/>
                  </a:cubicBezTo>
                  <a:cubicBezTo>
                    <a:pt x="185" y="204"/>
                    <a:pt x="188" y="204"/>
                    <a:pt x="189" y="204"/>
                  </a:cubicBezTo>
                  <a:cubicBezTo>
                    <a:pt x="197" y="204"/>
                    <a:pt x="204" y="201"/>
                    <a:pt x="209" y="194"/>
                  </a:cubicBezTo>
                  <a:cubicBezTo>
                    <a:pt x="214" y="189"/>
                    <a:pt x="216" y="185"/>
                    <a:pt x="216" y="181"/>
                  </a:cubicBezTo>
                  <a:cubicBezTo>
                    <a:pt x="216" y="179"/>
                    <a:pt x="215" y="178"/>
                    <a:pt x="214" y="178"/>
                  </a:cubicBezTo>
                  <a:cubicBezTo>
                    <a:pt x="214" y="178"/>
                    <a:pt x="213" y="179"/>
                    <a:pt x="212" y="180"/>
                  </a:cubicBezTo>
                  <a:cubicBezTo>
                    <a:pt x="206" y="190"/>
                    <a:pt x="190" y="196"/>
                    <a:pt x="167" y="196"/>
                  </a:cubicBezTo>
                  <a:cubicBezTo>
                    <a:pt x="160" y="196"/>
                    <a:pt x="155" y="195"/>
                    <a:pt x="153" y="194"/>
                  </a:cubicBezTo>
                  <a:cubicBezTo>
                    <a:pt x="152" y="193"/>
                    <a:pt x="151" y="189"/>
                    <a:pt x="151" y="184"/>
                  </a:cubicBezTo>
                  <a:cubicBezTo>
                    <a:pt x="151" y="151"/>
                    <a:pt x="151" y="151"/>
                    <a:pt x="151" y="151"/>
                  </a:cubicBezTo>
                  <a:cubicBezTo>
                    <a:pt x="151" y="149"/>
                    <a:pt x="151" y="149"/>
                    <a:pt x="151" y="149"/>
                  </a:cubicBezTo>
                  <a:cubicBezTo>
                    <a:pt x="151" y="147"/>
                    <a:pt x="151" y="146"/>
                    <a:pt x="152" y="145"/>
                  </a:cubicBezTo>
                  <a:cubicBezTo>
                    <a:pt x="153" y="144"/>
                    <a:pt x="155" y="144"/>
                    <a:pt x="158" y="144"/>
                  </a:cubicBezTo>
                  <a:cubicBezTo>
                    <a:pt x="178" y="144"/>
                    <a:pt x="178" y="144"/>
                    <a:pt x="178" y="144"/>
                  </a:cubicBezTo>
                  <a:cubicBezTo>
                    <a:pt x="183" y="144"/>
                    <a:pt x="186" y="145"/>
                    <a:pt x="188" y="146"/>
                  </a:cubicBezTo>
                  <a:cubicBezTo>
                    <a:pt x="191" y="148"/>
                    <a:pt x="192" y="150"/>
                    <a:pt x="193" y="154"/>
                  </a:cubicBezTo>
                  <a:cubicBezTo>
                    <a:pt x="193" y="157"/>
                    <a:pt x="193" y="157"/>
                    <a:pt x="193" y="157"/>
                  </a:cubicBezTo>
                  <a:cubicBezTo>
                    <a:pt x="193" y="158"/>
                    <a:pt x="194" y="159"/>
                    <a:pt x="196" y="159"/>
                  </a:cubicBezTo>
                  <a:cubicBezTo>
                    <a:pt x="197" y="159"/>
                    <a:pt x="197" y="158"/>
                    <a:pt x="197" y="157"/>
                  </a:cubicBezTo>
                  <a:cubicBezTo>
                    <a:pt x="197" y="156"/>
                    <a:pt x="197" y="155"/>
                    <a:pt x="197" y="154"/>
                  </a:cubicBezTo>
                  <a:cubicBezTo>
                    <a:pt x="197" y="150"/>
                    <a:pt x="197" y="147"/>
                    <a:pt x="197" y="143"/>
                  </a:cubicBezTo>
                  <a:cubicBezTo>
                    <a:pt x="197" y="138"/>
                    <a:pt x="197" y="133"/>
                    <a:pt x="197" y="127"/>
                  </a:cubicBezTo>
                  <a:cubicBezTo>
                    <a:pt x="197" y="127"/>
                    <a:pt x="197" y="126"/>
                    <a:pt x="197" y="125"/>
                  </a:cubicBezTo>
                  <a:cubicBezTo>
                    <a:pt x="197" y="124"/>
                    <a:pt x="197" y="123"/>
                    <a:pt x="196" y="123"/>
                  </a:cubicBezTo>
                  <a:cubicBezTo>
                    <a:pt x="194" y="123"/>
                    <a:pt x="194" y="124"/>
                    <a:pt x="193" y="125"/>
                  </a:cubicBezTo>
                  <a:cubicBezTo>
                    <a:pt x="193" y="129"/>
                    <a:pt x="192" y="132"/>
                    <a:pt x="191" y="133"/>
                  </a:cubicBezTo>
                  <a:cubicBezTo>
                    <a:pt x="190" y="134"/>
                    <a:pt x="188" y="135"/>
                    <a:pt x="185" y="135"/>
                  </a:cubicBezTo>
                  <a:cubicBezTo>
                    <a:pt x="181" y="136"/>
                    <a:pt x="176" y="136"/>
                    <a:pt x="170" y="136"/>
                  </a:cubicBezTo>
                  <a:cubicBezTo>
                    <a:pt x="156" y="136"/>
                    <a:pt x="156" y="136"/>
                    <a:pt x="156" y="136"/>
                  </a:cubicBezTo>
                  <a:cubicBezTo>
                    <a:pt x="153" y="136"/>
                    <a:pt x="152" y="136"/>
                    <a:pt x="151" y="136"/>
                  </a:cubicBezTo>
                  <a:cubicBezTo>
                    <a:pt x="151" y="135"/>
                    <a:pt x="151" y="133"/>
                    <a:pt x="151" y="131"/>
                  </a:cubicBezTo>
                  <a:cubicBezTo>
                    <a:pt x="151" y="95"/>
                    <a:pt x="151" y="95"/>
                    <a:pt x="151" y="95"/>
                  </a:cubicBezTo>
                  <a:cubicBezTo>
                    <a:pt x="151" y="91"/>
                    <a:pt x="151" y="89"/>
                    <a:pt x="152" y="88"/>
                  </a:cubicBezTo>
                  <a:close/>
                  <a:moveTo>
                    <a:pt x="333" y="109"/>
                  </a:moveTo>
                  <a:cubicBezTo>
                    <a:pt x="333" y="99"/>
                    <a:pt x="333" y="99"/>
                    <a:pt x="333" y="99"/>
                  </a:cubicBezTo>
                  <a:cubicBezTo>
                    <a:pt x="333" y="94"/>
                    <a:pt x="334" y="90"/>
                    <a:pt x="335" y="88"/>
                  </a:cubicBezTo>
                  <a:cubicBezTo>
                    <a:pt x="336" y="85"/>
                    <a:pt x="339" y="84"/>
                    <a:pt x="342" y="83"/>
                  </a:cubicBezTo>
                  <a:cubicBezTo>
                    <a:pt x="344" y="83"/>
                    <a:pt x="344" y="82"/>
                    <a:pt x="344" y="81"/>
                  </a:cubicBezTo>
                  <a:cubicBezTo>
                    <a:pt x="344" y="80"/>
                    <a:pt x="343" y="80"/>
                    <a:pt x="342" y="80"/>
                  </a:cubicBezTo>
                  <a:cubicBezTo>
                    <a:pt x="341" y="80"/>
                    <a:pt x="339" y="80"/>
                    <a:pt x="337" y="80"/>
                  </a:cubicBezTo>
                  <a:cubicBezTo>
                    <a:pt x="335" y="80"/>
                    <a:pt x="332" y="81"/>
                    <a:pt x="328" y="81"/>
                  </a:cubicBezTo>
                  <a:cubicBezTo>
                    <a:pt x="321" y="81"/>
                    <a:pt x="316" y="80"/>
                    <a:pt x="312" y="80"/>
                  </a:cubicBezTo>
                  <a:cubicBezTo>
                    <a:pt x="310" y="80"/>
                    <a:pt x="309" y="80"/>
                    <a:pt x="308" y="80"/>
                  </a:cubicBezTo>
                  <a:cubicBezTo>
                    <a:pt x="306" y="80"/>
                    <a:pt x="306" y="80"/>
                    <a:pt x="306" y="81"/>
                  </a:cubicBezTo>
                  <a:cubicBezTo>
                    <a:pt x="306" y="83"/>
                    <a:pt x="306" y="83"/>
                    <a:pt x="308" y="84"/>
                  </a:cubicBezTo>
                  <a:cubicBezTo>
                    <a:pt x="314" y="85"/>
                    <a:pt x="318" y="86"/>
                    <a:pt x="321" y="88"/>
                  </a:cubicBezTo>
                  <a:cubicBezTo>
                    <a:pt x="323" y="90"/>
                    <a:pt x="325" y="94"/>
                    <a:pt x="325" y="99"/>
                  </a:cubicBezTo>
                  <a:cubicBezTo>
                    <a:pt x="326" y="120"/>
                    <a:pt x="326" y="120"/>
                    <a:pt x="326" y="120"/>
                  </a:cubicBezTo>
                  <a:cubicBezTo>
                    <a:pt x="326" y="132"/>
                    <a:pt x="326" y="132"/>
                    <a:pt x="326" y="132"/>
                  </a:cubicBezTo>
                  <a:cubicBezTo>
                    <a:pt x="326" y="176"/>
                    <a:pt x="326" y="176"/>
                    <a:pt x="326" y="176"/>
                  </a:cubicBezTo>
                  <a:cubicBezTo>
                    <a:pt x="326" y="177"/>
                    <a:pt x="326" y="177"/>
                    <a:pt x="325" y="177"/>
                  </a:cubicBezTo>
                  <a:cubicBezTo>
                    <a:pt x="325" y="178"/>
                    <a:pt x="324" y="177"/>
                    <a:pt x="323" y="175"/>
                  </a:cubicBezTo>
                  <a:cubicBezTo>
                    <a:pt x="241" y="82"/>
                    <a:pt x="241" y="82"/>
                    <a:pt x="241" y="82"/>
                  </a:cubicBezTo>
                  <a:cubicBezTo>
                    <a:pt x="239" y="81"/>
                    <a:pt x="238" y="80"/>
                    <a:pt x="236" y="80"/>
                  </a:cubicBezTo>
                  <a:cubicBezTo>
                    <a:pt x="235" y="80"/>
                    <a:pt x="234" y="80"/>
                    <a:pt x="233" y="80"/>
                  </a:cubicBezTo>
                  <a:cubicBezTo>
                    <a:pt x="231" y="80"/>
                    <a:pt x="231" y="80"/>
                    <a:pt x="231" y="80"/>
                  </a:cubicBezTo>
                  <a:cubicBezTo>
                    <a:pt x="225" y="80"/>
                    <a:pt x="225" y="80"/>
                    <a:pt x="225" y="80"/>
                  </a:cubicBezTo>
                  <a:cubicBezTo>
                    <a:pt x="222" y="80"/>
                    <a:pt x="222" y="80"/>
                    <a:pt x="222" y="80"/>
                  </a:cubicBezTo>
                  <a:cubicBezTo>
                    <a:pt x="221" y="80"/>
                    <a:pt x="221" y="80"/>
                    <a:pt x="220" y="80"/>
                  </a:cubicBezTo>
                  <a:cubicBezTo>
                    <a:pt x="219" y="80"/>
                    <a:pt x="218" y="80"/>
                    <a:pt x="218" y="81"/>
                  </a:cubicBezTo>
                  <a:cubicBezTo>
                    <a:pt x="218" y="82"/>
                    <a:pt x="219" y="83"/>
                    <a:pt x="221" y="83"/>
                  </a:cubicBezTo>
                  <a:cubicBezTo>
                    <a:pt x="227" y="84"/>
                    <a:pt x="232" y="87"/>
                    <a:pt x="235" y="93"/>
                  </a:cubicBezTo>
                  <a:cubicBezTo>
                    <a:pt x="238" y="99"/>
                    <a:pt x="240" y="107"/>
                    <a:pt x="240" y="118"/>
                  </a:cubicBezTo>
                  <a:cubicBezTo>
                    <a:pt x="240" y="178"/>
                    <a:pt x="240" y="178"/>
                    <a:pt x="240" y="178"/>
                  </a:cubicBezTo>
                  <a:cubicBezTo>
                    <a:pt x="240" y="185"/>
                    <a:pt x="239" y="190"/>
                    <a:pt x="237" y="192"/>
                  </a:cubicBezTo>
                  <a:cubicBezTo>
                    <a:pt x="236" y="195"/>
                    <a:pt x="232" y="198"/>
                    <a:pt x="227" y="199"/>
                  </a:cubicBezTo>
                  <a:cubicBezTo>
                    <a:pt x="225" y="200"/>
                    <a:pt x="225" y="201"/>
                    <a:pt x="225" y="202"/>
                  </a:cubicBezTo>
                  <a:cubicBezTo>
                    <a:pt x="225" y="203"/>
                    <a:pt x="226" y="203"/>
                    <a:pt x="227" y="203"/>
                  </a:cubicBezTo>
                  <a:cubicBezTo>
                    <a:pt x="228" y="203"/>
                    <a:pt x="229" y="203"/>
                    <a:pt x="230" y="203"/>
                  </a:cubicBezTo>
                  <a:cubicBezTo>
                    <a:pt x="233" y="203"/>
                    <a:pt x="235" y="202"/>
                    <a:pt x="237" y="202"/>
                  </a:cubicBezTo>
                  <a:cubicBezTo>
                    <a:pt x="241" y="202"/>
                    <a:pt x="241" y="202"/>
                    <a:pt x="241" y="202"/>
                  </a:cubicBezTo>
                  <a:cubicBezTo>
                    <a:pt x="250" y="203"/>
                    <a:pt x="250" y="203"/>
                    <a:pt x="250" y="203"/>
                  </a:cubicBezTo>
                  <a:cubicBezTo>
                    <a:pt x="255" y="203"/>
                    <a:pt x="258" y="203"/>
                    <a:pt x="258" y="203"/>
                  </a:cubicBezTo>
                  <a:cubicBezTo>
                    <a:pt x="259" y="203"/>
                    <a:pt x="260" y="203"/>
                    <a:pt x="261" y="203"/>
                  </a:cubicBezTo>
                  <a:cubicBezTo>
                    <a:pt x="262" y="203"/>
                    <a:pt x="263" y="203"/>
                    <a:pt x="263" y="202"/>
                  </a:cubicBezTo>
                  <a:cubicBezTo>
                    <a:pt x="263" y="200"/>
                    <a:pt x="262" y="200"/>
                    <a:pt x="260" y="199"/>
                  </a:cubicBezTo>
                  <a:cubicBezTo>
                    <a:pt x="255" y="199"/>
                    <a:pt x="252" y="198"/>
                    <a:pt x="250" y="196"/>
                  </a:cubicBezTo>
                  <a:cubicBezTo>
                    <a:pt x="249" y="195"/>
                    <a:pt x="248" y="192"/>
                    <a:pt x="247" y="188"/>
                  </a:cubicBezTo>
                  <a:cubicBezTo>
                    <a:pt x="247" y="182"/>
                    <a:pt x="247" y="182"/>
                    <a:pt x="247" y="182"/>
                  </a:cubicBezTo>
                  <a:cubicBezTo>
                    <a:pt x="247" y="178"/>
                    <a:pt x="247" y="178"/>
                    <a:pt x="247" y="178"/>
                  </a:cubicBezTo>
                  <a:cubicBezTo>
                    <a:pt x="247" y="117"/>
                    <a:pt x="247" y="117"/>
                    <a:pt x="247" y="117"/>
                  </a:cubicBezTo>
                  <a:cubicBezTo>
                    <a:pt x="247" y="115"/>
                    <a:pt x="248" y="113"/>
                    <a:pt x="249" y="113"/>
                  </a:cubicBezTo>
                  <a:cubicBezTo>
                    <a:pt x="249" y="113"/>
                    <a:pt x="250" y="113"/>
                    <a:pt x="250" y="114"/>
                  </a:cubicBezTo>
                  <a:cubicBezTo>
                    <a:pt x="251" y="115"/>
                    <a:pt x="251" y="115"/>
                    <a:pt x="251" y="115"/>
                  </a:cubicBezTo>
                  <a:cubicBezTo>
                    <a:pt x="326" y="201"/>
                    <a:pt x="326" y="201"/>
                    <a:pt x="326" y="201"/>
                  </a:cubicBezTo>
                  <a:cubicBezTo>
                    <a:pt x="328" y="203"/>
                    <a:pt x="328" y="203"/>
                    <a:pt x="328" y="203"/>
                  </a:cubicBezTo>
                  <a:cubicBezTo>
                    <a:pt x="329" y="204"/>
                    <a:pt x="329" y="204"/>
                    <a:pt x="330" y="204"/>
                  </a:cubicBezTo>
                  <a:cubicBezTo>
                    <a:pt x="332" y="204"/>
                    <a:pt x="332" y="203"/>
                    <a:pt x="333" y="202"/>
                  </a:cubicBezTo>
                  <a:cubicBezTo>
                    <a:pt x="333" y="200"/>
                    <a:pt x="333" y="196"/>
                    <a:pt x="333" y="190"/>
                  </a:cubicBezTo>
                  <a:cubicBezTo>
                    <a:pt x="333" y="115"/>
                    <a:pt x="333" y="115"/>
                    <a:pt x="333" y="115"/>
                  </a:cubicBezTo>
                  <a:cubicBezTo>
                    <a:pt x="333" y="109"/>
                    <a:pt x="333" y="109"/>
                    <a:pt x="333" y="109"/>
                  </a:cubicBezTo>
                  <a:close/>
                  <a:moveTo>
                    <a:pt x="463" y="109"/>
                  </a:moveTo>
                  <a:cubicBezTo>
                    <a:pt x="463" y="99"/>
                    <a:pt x="463" y="99"/>
                    <a:pt x="463" y="99"/>
                  </a:cubicBezTo>
                  <a:cubicBezTo>
                    <a:pt x="463" y="94"/>
                    <a:pt x="463" y="90"/>
                    <a:pt x="465" y="88"/>
                  </a:cubicBezTo>
                  <a:cubicBezTo>
                    <a:pt x="466" y="85"/>
                    <a:pt x="468" y="84"/>
                    <a:pt x="472" y="83"/>
                  </a:cubicBezTo>
                  <a:cubicBezTo>
                    <a:pt x="473" y="83"/>
                    <a:pt x="474" y="82"/>
                    <a:pt x="474" y="81"/>
                  </a:cubicBezTo>
                  <a:cubicBezTo>
                    <a:pt x="474" y="80"/>
                    <a:pt x="473" y="80"/>
                    <a:pt x="471" y="80"/>
                  </a:cubicBezTo>
                  <a:cubicBezTo>
                    <a:pt x="470" y="80"/>
                    <a:pt x="469" y="80"/>
                    <a:pt x="467" y="80"/>
                  </a:cubicBezTo>
                  <a:cubicBezTo>
                    <a:pt x="465" y="80"/>
                    <a:pt x="462" y="81"/>
                    <a:pt x="458" y="81"/>
                  </a:cubicBezTo>
                  <a:cubicBezTo>
                    <a:pt x="451" y="81"/>
                    <a:pt x="445" y="80"/>
                    <a:pt x="441" y="80"/>
                  </a:cubicBezTo>
                  <a:cubicBezTo>
                    <a:pt x="440" y="80"/>
                    <a:pt x="438" y="80"/>
                    <a:pt x="438" y="80"/>
                  </a:cubicBezTo>
                  <a:cubicBezTo>
                    <a:pt x="436" y="80"/>
                    <a:pt x="435" y="80"/>
                    <a:pt x="435" y="81"/>
                  </a:cubicBezTo>
                  <a:cubicBezTo>
                    <a:pt x="435" y="83"/>
                    <a:pt x="436" y="83"/>
                    <a:pt x="438" y="84"/>
                  </a:cubicBezTo>
                  <a:cubicBezTo>
                    <a:pt x="444" y="85"/>
                    <a:pt x="448" y="86"/>
                    <a:pt x="450" y="88"/>
                  </a:cubicBezTo>
                  <a:cubicBezTo>
                    <a:pt x="453" y="90"/>
                    <a:pt x="454" y="94"/>
                    <a:pt x="455" y="99"/>
                  </a:cubicBezTo>
                  <a:cubicBezTo>
                    <a:pt x="456" y="120"/>
                    <a:pt x="456" y="120"/>
                    <a:pt x="456" y="120"/>
                  </a:cubicBezTo>
                  <a:cubicBezTo>
                    <a:pt x="456" y="132"/>
                    <a:pt x="456" y="132"/>
                    <a:pt x="456" y="132"/>
                  </a:cubicBezTo>
                  <a:cubicBezTo>
                    <a:pt x="456" y="176"/>
                    <a:pt x="456" y="176"/>
                    <a:pt x="456" y="176"/>
                  </a:cubicBezTo>
                  <a:cubicBezTo>
                    <a:pt x="456" y="177"/>
                    <a:pt x="455" y="177"/>
                    <a:pt x="455" y="177"/>
                  </a:cubicBezTo>
                  <a:cubicBezTo>
                    <a:pt x="454" y="178"/>
                    <a:pt x="454" y="177"/>
                    <a:pt x="452" y="175"/>
                  </a:cubicBezTo>
                  <a:cubicBezTo>
                    <a:pt x="370" y="82"/>
                    <a:pt x="370" y="82"/>
                    <a:pt x="370" y="82"/>
                  </a:cubicBezTo>
                  <a:cubicBezTo>
                    <a:pt x="369" y="81"/>
                    <a:pt x="367" y="80"/>
                    <a:pt x="366" y="80"/>
                  </a:cubicBezTo>
                  <a:cubicBezTo>
                    <a:pt x="365" y="80"/>
                    <a:pt x="364" y="80"/>
                    <a:pt x="362" y="80"/>
                  </a:cubicBezTo>
                  <a:cubicBezTo>
                    <a:pt x="361" y="80"/>
                    <a:pt x="361" y="80"/>
                    <a:pt x="361" y="80"/>
                  </a:cubicBezTo>
                  <a:cubicBezTo>
                    <a:pt x="355" y="80"/>
                    <a:pt x="355" y="80"/>
                    <a:pt x="355" y="80"/>
                  </a:cubicBezTo>
                  <a:cubicBezTo>
                    <a:pt x="351" y="80"/>
                    <a:pt x="351" y="80"/>
                    <a:pt x="351" y="80"/>
                  </a:cubicBezTo>
                  <a:cubicBezTo>
                    <a:pt x="351" y="80"/>
                    <a:pt x="350" y="80"/>
                    <a:pt x="350" y="80"/>
                  </a:cubicBezTo>
                  <a:cubicBezTo>
                    <a:pt x="349" y="80"/>
                    <a:pt x="348" y="80"/>
                    <a:pt x="348" y="81"/>
                  </a:cubicBezTo>
                  <a:cubicBezTo>
                    <a:pt x="348" y="82"/>
                    <a:pt x="349" y="83"/>
                    <a:pt x="350" y="83"/>
                  </a:cubicBezTo>
                  <a:cubicBezTo>
                    <a:pt x="357" y="84"/>
                    <a:pt x="361" y="87"/>
                    <a:pt x="365" y="93"/>
                  </a:cubicBezTo>
                  <a:cubicBezTo>
                    <a:pt x="368" y="99"/>
                    <a:pt x="369" y="107"/>
                    <a:pt x="369" y="118"/>
                  </a:cubicBezTo>
                  <a:cubicBezTo>
                    <a:pt x="369" y="178"/>
                    <a:pt x="369" y="178"/>
                    <a:pt x="369" y="178"/>
                  </a:cubicBezTo>
                  <a:cubicBezTo>
                    <a:pt x="369" y="185"/>
                    <a:pt x="369" y="190"/>
                    <a:pt x="367" y="192"/>
                  </a:cubicBezTo>
                  <a:cubicBezTo>
                    <a:pt x="365" y="195"/>
                    <a:pt x="362" y="198"/>
                    <a:pt x="357" y="199"/>
                  </a:cubicBezTo>
                  <a:cubicBezTo>
                    <a:pt x="355" y="200"/>
                    <a:pt x="354" y="201"/>
                    <a:pt x="354" y="202"/>
                  </a:cubicBezTo>
                  <a:cubicBezTo>
                    <a:pt x="354" y="203"/>
                    <a:pt x="355" y="203"/>
                    <a:pt x="357" y="203"/>
                  </a:cubicBezTo>
                  <a:cubicBezTo>
                    <a:pt x="357" y="203"/>
                    <a:pt x="358" y="203"/>
                    <a:pt x="360" y="203"/>
                  </a:cubicBezTo>
                  <a:cubicBezTo>
                    <a:pt x="362" y="203"/>
                    <a:pt x="364" y="202"/>
                    <a:pt x="367" y="202"/>
                  </a:cubicBezTo>
                  <a:cubicBezTo>
                    <a:pt x="371" y="202"/>
                    <a:pt x="371" y="202"/>
                    <a:pt x="371" y="202"/>
                  </a:cubicBezTo>
                  <a:cubicBezTo>
                    <a:pt x="380" y="203"/>
                    <a:pt x="380" y="203"/>
                    <a:pt x="380" y="203"/>
                  </a:cubicBezTo>
                  <a:cubicBezTo>
                    <a:pt x="384" y="203"/>
                    <a:pt x="387" y="203"/>
                    <a:pt x="388" y="203"/>
                  </a:cubicBezTo>
                  <a:cubicBezTo>
                    <a:pt x="389" y="203"/>
                    <a:pt x="390" y="203"/>
                    <a:pt x="390" y="203"/>
                  </a:cubicBezTo>
                  <a:cubicBezTo>
                    <a:pt x="392" y="203"/>
                    <a:pt x="392" y="203"/>
                    <a:pt x="392" y="202"/>
                  </a:cubicBezTo>
                  <a:cubicBezTo>
                    <a:pt x="392" y="200"/>
                    <a:pt x="391" y="200"/>
                    <a:pt x="389" y="199"/>
                  </a:cubicBezTo>
                  <a:cubicBezTo>
                    <a:pt x="385" y="199"/>
                    <a:pt x="381" y="198"/>
                    <a:pt x="380" y="196"/>
                  </a:cubicBezTo>
                  <a:cubicBezTo>
                    <a:pt x="378" y="195"/>
                    <a:pt x="377" y="192"/>
                    <a:pt x="377" y="188"/>
                  </a:cubicBezTo>
                  <a:cubicBezTo>
                    <a:pt x="377" y="182"/>
                    <a:pt x="377" y="182"/>
                    <a:pt x="377" y="182"/>
                  </a:cubicBezTo>
                  <a:cubicBezTo>
                    <a:pt x="377" y="178"/>
                    <a:pt x="377" y="178"/>
                    <a:pt x="377" y="178"/>
                  </a:cubicBezTo>
                  <a:cubicBezTo>
                    <a:pt x="377" y="117"/>
                    <a:pt x="377" y="117"/>
                    <a:pt x="377" y="117"/>
                  </a:cubicBezTo>
                  <a:cubicBezTo>
                    <a:pt x="377" y="115"/>
                    <a:pt x="377" y="113"/>
                    <a:pt x="378" y="113"/>
                  </a:cubicBezTo>
                  <a:cubicBezTo>
                    <a:pt x="379" y="113"/>
                    <a:pt x="379" y="113"/>
                    <a:pt x="380" y="114"/>
                  </a:cubicBezTo>
                  <a:cubicBezTo>
                    <a:pt x="380" y="115"/>
                    <a:pt x="380" y="115"/>
                    <a:pt x="380" y="115"/>
                  </a:cubicBezTo>
                  <a:cubicBezTo>
                    <a:pt x="456" y="201"/>
                    <a:pt x="456" y="201"/>
                    <a:pt x="456" y="201"/>
                  </a:cubicBezTo>
                  <a:cubicBezTo>
                    <a:pt x="458" y="203"/>
                    <a:pt x="458" y="203"/>
                    <a:pt x="458" y="203"/>
                  </a:cubicBezTo>
                  <a:cubicBezTo>
                    <a:pt x="458" y="204"/>
                    <a:pt x="459" y="204"/>
                    <a:pt x="460" y="204"/>
                  </a:cubicBezTo>
                  <a:cubicBezTo>
                    <a:pt x="461" y="204"/>
                    <a:pt x="462" y="203"/>
                    <a:pt x="462" y="202"/>
                  </a:cubicBezTo>
                  <a:cubicBezTo>
                    <a:pt x="463" y="200"/>
                    <a:pt x="463" y="196"/>
                    <a:pt x="463" y="190"/>
                  </a:cubicBezTo>
                  <a:cubicBezTo>
                    <a:pt x="463" y="115"/>
                    <a:pt x="463" y="115"/>
                    <a:pt x="463" y="115"/>
                  </a:cubicBezTo>
                  <a:cubicBezTo>
                    <a:pt x="463" y="109"/>
                    <a:pt x="463" y="109"/>
                    <a:pt x="463" y="109"/>
                  </a:cubicBezTo>
                  <a:close/>
                  <a:moveTo>
                    <a:pt x="512" y="88"/>
                  </a:moveTo>
                  <a:cubicBezTo>
                    <a:pt x="513" y="87"/>
                    <a:pt x="515" y="87"/>
                    <a:pt x="519" y="87"/>
                  </a:cubicBezTo>
                  <a:cubicBezTo>
                    <a:pt x="533" y="87"/>
                    <a:pt x="533" y="87"/>
                    <a:pt x="533" y="87"/>
                  </a:cubicBezTo>
                  <a:cubicBezTo>
                    <a:pt x="542" y="87"/>
                    <a:pt x="548" y="87"/>
                    <a:pt x="552" y="88"/>
                  </a:cubicBezTo>
                  <a:cubicBezTo>
                    <a:pt x="555" y="89"/>
                    <a:pt x="558" y="91"/>
                    <a:pt x="559" y="94"/>
                  </a:cubicBezTo>
                  <a:cubicBezTo>
                    <a:pt x="559" y="95"/>
                    <a:pt x="560" y="97"/>
                    <a:pt x="560" y="99"/>
                  </a:cubicBezTo>
                  <a:cubicBezTo>
                    <a:pt x="560" y="101"/>
                    <a:pt x="560" y="101"/>
                    <a:pt x="560" y="101"/>
                  </a:cubicBezTo>
                  <a:cubicBezTo>
                    <a:pt x="560" y="103"/>
                    <a:pt x="560" y="104"/>
                    <a:pt x="562" y="104"/>
                  </a:cubicBezTo>
                  <a:cubicBezTo>
                    <a:pt x="563" y="104"/>
                    <a:pt x="563" y="104"/>
                    <a:pt x="564" y="103"/>
                  </a:cubicBezTo>
                  <a:cubicBezTo>
                    <a:pt x="564" y="102"/>
                    <a:pt x="564" y="100"/>
                    <a:pt x="564" y="96"/>
                  </a:cubicBezTo>
                  <a:cubicBezTo>
                    <a:pt x="565" y="91"/>
                    <a:pt x="565" y="91"/>
                    <a:pt x="565" y="91"/>
                  </a:cubicBezTo>
                  <a:cubicBezTo>
                    <a:pt x="565" y="87"/>
                    <a:pt x="565" y="85"/>
                    <a:pt x="566" y="84"/>
                  </a:cubicBezTo>
                  <a:cubicBezTo>
                    <a:pt x="566" y="83"/>
                    <a:pt x="566" y="82"/>
                    <a:pt x="566" y="82"/>
                  </a:cubicBezTo>
                  <a:cubicBezTo>
                    <a:pt x="566" y="80"/>
                    <a:pt x="565" y="79"/>
                    <a:pt x="563" y="79"/>
                  </a:cubicBezTo>
                  <a:cubicBezTo>
                    <a:pt x="562" y="79"/>
                    <a:pt x="561" y="79"/>
                    <a:pt x="559" y="80"/>
                  </a:cubicBezTo>
                  <a:cubicBezTo>
                    <a:pt x="559" y="80"/>
                    <a:pt x="556" y="80"/>
                    <a:pt x="553" y="80"/>
                  </a:cubicBezTo>
                  <a:cubicBezTo>
                    <a:pt x="540" y="81"/>
                    <a:pt x="540" y="81"/>
                    <a:pt x="540" y="81"/>
                  </a:cubicBezTo>
                  <a:cubicBezTo>
                    <a:pt x="535" y="81"/>
                    <a:pt x="528" y="81"/>
                    <a:pt x="521" y="81"/>
                  </a:cubicBezTo>
                  <a:cubicBezTo>
                    <a:pt x="509" y="81"/>
                    <a:pt x="499" y="81"/>
                    <a:pt x="490" y="80"/>
                  </a:cubicBezTo>
                  <a:cubicBezTo>
                    <a:pt x="488" y="79"/>
                    <a:pt x="486" y="79"/>
                    <a:pt x="484" y="79"/>
                  </a:cubicBezTo>
                  <a:cubicBezTo>
                    <a:pt x="482" y="79"/>
                    <a:pt x="480" y="80"/>
                    <a:pt x="480" y="82"/>
                  </a:cubicBezTo>
                  <a:cubicBezTo>
                    <a:pt x="480" y="83"/>
                    <a:pt x="481" y="83"/>
                    <a:pt x="483" y="83"/>
                  </a:cubicBezTo>
                  <a:cubicBezTo>
                    <a:pt x="488" y="83"/>
                    <a:pt x="492" y="85"/>
                    <a:pt x="494" y="88"/>
                  </a:cubicBezTo>
                  <a:cubicBezTo>
                    <a:pt x="496" y="91"/>
                    <a:pt x="497" y="96"/>
                    <a:pt x="497" y="105"/>
                  </a:cubicBezTo>
                  <a:cubicBezTo>
                    <a:pt x="497" y="180"/>
                    <a:pt x="497" y="180"/>
                    <a:pt x="497" y="180"/>
                  </a:cubicBezTo>
                  <a:cubicBezTo>
                    <a:pt x="496" y="186"/>
                    <a:pt x="496" y="186"/>
                    <a:pt x="496" y="186"/>
                  </a:cubicBezTo>
                  <a:cubicBezTo>
                    <a:pt x="496" y="193"/>
                    <a:pt x="494" y="198"/>
                    <a:pt x="490" y="199"/>
                  </a:cubicBezTo>
                  <a:cubicBezTo>
                    <a:pt x="487" y="200"/>
                    <a:pt x="487" y="200"/>
                    <a:pt x="487" y="200"/>
                  </a:cubicBezTo>
                  <a:cubicBezTo>
                    <a:pt x="485" y="200"/>
                    <a:pt x="484" y="201"/>
                    <a:pt x="484" y="202"/>
                  </a:cubicBezTo>
                  <a:cubicBezTo>
                    <a:pt x="484" y="203"/>
                    <a:pt x="485" y="204"/>
                    <a:pt x="487" y="204"/>
                  </a:cubicBezTo>
                  <a:cubicBezTo>
                    <a:pt x="488" y="204"/>
                    <a:pt x="490" y="204"/>
                    <a:pt x="492" y="203"/>
                  </a:cubicBezTo>
                  <a:cubicBezTo>
                    <a:pt x="496" y="202"/>
                    <a:pt x="503" y="202"/>
                    <a:pt x="514" y="202"/>
                  </a:cubicBezTo>
                  <a:cubicBezTo>
                    <a:pt x="521" y="202"/>
                    <a:pt x="531" y="203"/>
                    <a:pt x="542" y="204"/>
                  </a:cubicBezTo>
                  <a:cubicBezTo>
                    <a:pt x="545" y="204"/>
                    <a:pt x="547" y="204"/>
                    <a:pt x="549" y="204"/>
                  </a:cubicBezTo>
                  <a:cubicBezTo>
                    <a:pt x="557" y="204"/>
                    <a:pt x="564" y="201"/>
                    <a:pt x="569" y="194"/>
                  </a:cubicBezTo>
                  <a:cubicBezTo>
                    <a:pt x="573" y="189"/>
                    <a:pt x="575" y="185"/>
                    <a:pt x="575" y="181"/>
                  </a:cubicBezTo>
                  <a:cubicBezTo>
                    <a:pt x="575" y="179"/>
                    <a:pt x="575" y="178"/>
                    <a:pt x="574" y="178"/>
                  </a:cubicBezTo>
                  <a:cubicBezTo>
                    <a:pt x="573" y="178"/>
                    <a:pt x="572" y="179"/>
                    <a:pt x="572" y="180"/>
                  </a:cubicBezTo>
                  <a:cubicBezTo>
                    <a:pt x="565" y="190"/>
                    <a:pt x="550" y="196"/>
                    <a:pt x="527" y="196"/>
                  </a:cubicBezTo>
                  <a:cubicBezTo>
                    <a:pt x="519" y="196"/>
                    <a:pt x="515" y="195"/>
                    <a:pt x="513" y="194"/>
                  </a:cubicBezTo>
                  <a:cubicBezTo>
                    <a:pt x="511" y="193"/>
                    <a:pt x="510" y="189"/>
                    <a:pt x="510" y="184"/>
                  </a:cubicBezTo>
                  <a:cubicBezTo>
                    <a:pt x="510" y="151"/>
                    <a:pt x="510" y="151"/>
                    <a:pt x="510" y="151"/>
                  </a:cubicBezTo>
                  <a:cubicBezTo>
                    <a:pt x="510" y="149"/>
                    <a:pt x="510" y="149"/>
                    <a:pt x="510" y="149"/>
                  </a:cubicBezTo>
                  <a:cubicBezTo>
                    <a:pt x="510" y="147"/>
                    <a:pt x="511" y="146"/>
                    <a:pt x="512" y="145"/>
                  </a:cubicBezTo>
                  <a:cubicBezTo>
                    <a:pt x="513" y="144"/>
                    <a:pt x="514" y="144"/>
                    <a:pt x="517" y="144"/>
                  </a:cubicBezTo>
                  <a:cubicBezTo>
                    <a:pt x="537" y="144"/>
                    <a:pt x="537" y="144"/>
                    <a:pt x="537" y="144"/>
                  </a:cubicBezTo>
                  <a:cubicBezTo>
                    <a:pt x="542" y="144"/>
                    <a:pt x="546" y="145"/>
                    <a:pt x="548" y="146"/>
                  </a:cubicBezTo>
                  <a:cubicBezTo>
                    <a:pt x="550" y="148"/>
                    <a:pt x="552" y="150"/>
                    <a:pt x="552" y="154"/>
                  </a:cubicBezTo>
                  <a:cubicBezTo>
                    <a:pt x="553" y="157"/>
                    <a:pt x="553" y="157"/>
                    <a:pt x="553" y="157"/>
                  </a:cubicBezTo>
                  <a:cubicBezTo>
                    <a:pt x="553" y="158"/>
                    <a:pt x="554" y="159"/>
                    <a:pt x="555" y="159"/>
                  </a:cubicBezTo>
                  <a:cubicBezTo>
                    <a:pt x="556" y="159"/>
                    <a:pt x="557" y="158"/>
                    <a:pt x="557" y="157"/>
                  </a:cubicBezTo>
                  <a:cubicBezTo>
                    <a:pt x="557" y="156"/>
                    <a:pt x="557" y="155"/>
                    <a:pt x="557" y="154"/>
                  </a:cubicBezTo>
                  <a:cubicBezTo>
                    <a:pt x="556" y="150"/>
                    <a:pt x="556" y="147"/>
                    <a:pt x="556" y="143"/>
                  </a:cubicBezTo>
                  <a:cubicBezTo>
                    <a:pt x="556" y="138"/>
                    <a:pt x="556" y="133"/>
                    <a:pt x="557" y="127"/>
                  </a:cubicBezTo>
                  <a:cubicBezTo>
                    <a:pt x="557" y="127"/>
                    <a:pt x="557" y="126"/>
                    <a:pt x="557" y="125"/>
                  </a:cubicBezTo>
                  <a:cubicBezTo>
                    <a:pt x="557" y="124"/>
                    <a:pt x="556" y="123"/>
                    <a:pt x="555" y="123"/>
                  </a:cubicBezTo>
                  <a:cubicBezTo>
                    <a:pt x="554" y="123"/>
                    <a:pt x="553" y="124"/>
                    <a:pt x="553" y="125"/>
                  </a:cubicBezTo>
                  <a:cubicBezTo>
                    <a:pt x="552" y="129"/>
                    <a:pt x="551" y="132"/>
                    <a:pt x="550" y="133"/>
                  </a:cubicBezTo>
                  <a:cubicBezTo>
                    <a:pt x="549" y="134"/>
                    <a:pt x="547" y="135"/>
                    <a:pt x="544" y="135"/>
                  </a:cubicBezTo>
                  <a:cubicBezTo>
                    <a:pt x="540" y="136"/>
                    <a:pt x="536" y="136"/>
                    <a:pt x="529" y="136"/>
                  </a:cubicBezTo>
                  <a:cubicBezTo>
                    <a:pt x="516" y="136"/>
                    <a:pt x="516" y="136"/>
                    <a:pt x="516" y="136"/>
                  </a:cubicBezTo>
                  <a:cubicBezTo>
                    <a:pt x="513" y="136"/>
                    <a:pt x="511" y="136"/>
                    <a:pt x="511" y="136"/>
                  </a:cubicBezTo>
                  <a:cubicBezTo>
                    <a:pt x="510" y="135"/>
                    <a:pt x="510" y="133"/>
                    <a:pt x="510" y="131"/>
                  </a:cubicBezTo>
                  <a:cubicBezTo>
                    <a:pt x="510" y="95"/>
                    <a:pt x="510" y="95"/>
                    <a:pt x="510" y="95"/>
                  </a:cubicBezTo>
                  <a:cubicBezTo>
                    <a:pt x="510" y="91"/>
                    <a:pt x="511" y="89"/>
                    <a:pt x="512" y="88"/>
                  </a:cubicBezTo>
                  <a:close/>
                  <a:moveTo>
                    <a:pt x="603" y="87"/>
                  </a:moveTo>
                  <a:cubicBezTo>
                    <a:pt x="596" y="93"/>
                    <a:pt x="593" y="101"/>
                    <a:pt x="593" y="111"/>
                  </a:cubicBezTo>
                  <a:cubicBezTo>
                    <a:pt x="593" y="119"/>
                    <a:pt x="595" y="126"/>
                    <a:pt x="601" y="132"/>
                  </a:cubicBezTo>
                  <a:cubicBezTo>
                    <a:pt x="606" y="137"/>
                    <a:pt x="616" y="142"/>
                    <a:pt x="629" y="147"/>
                  </a:cubicBezTo>
                  <a:cubicBezTo>
                    <a:pt x="642" y="151"/>
                    <a:pt x="649" y="154"/>
                    <a:pt x="652" y="157"/>
                  </a:cubicBezTo>
                  <a:cubicBezTo>
                    <a:pt x="657" y="161"/>
                    <a:pt x="660" y="167"/>
                    <a:pt x="660" y="173"/>
                  </a:cubicBezTo>
                  <a:cubicBezTo>
                    <a:pt x="660" y="180"/>
                    <a:pt x="657" y="186"/>
                    <a:pt x="651" y="191"/>
                  </a:cubicBezTo>
                  <a:cubicBezTo>
                    <a:pt x="646" y="196"/>
                    <a:pt x="639" y="198"/>
                    <a:pt x="631" y="198"/>
                  </a:cubicBezTo>
                  <a:cubicBezTo>
                    <a:pt x="623" y="198"/>
                    <a:pt x="615" y="196"/>
                    <a:pt x="608" y="191"/>
                  </a:cubicBezTo>
                  <a:cubicBezTo>
                    <a:pt x="601" y="186"/>
                    <a:pt x="597" y="179"/>
                    <a:pt x="595" y="172"/>
                  </a:cubicBezTo>
                  <a:cubicBezTo>
                    <a:pt x="594" y="169"/>
                    <a:pt x="593" y="168"/>
                    <a:pt x="592" y="168"/>
                  </a:cubicBezTo>
                  <a:cubicBezTo>
                    <a:pt x="591" y="168"/>
                    <a:pt x="590" y="168"/>
                    <a:pt x="590" y="170"/>
                  </a:cubicBezTo>
                  <a:cubicBezTo>
                    <a:pt x="590" y="172"/>
                    <a:pt x="591" y="176"/>
                    <a:pt x="592" y="182"/>
                  </a:cubicBezTo>
                  <a:cubicBezTo>
                    <a:pt x="594" y="187"/>
                    <a:pt x="594" y="189"/>
                    <a:pt x="595" y="190"/>
                  </a:cubicBezTo>
                  <a:cubicBezTo>
                    <a:pt x="595" y="193"/>
                    <a:pt x="596" y="195"/>
                    <a:pt x="596" y="196"/>
                  </a:cubicBezTo>
                  <a:cubicBezTo>
                    <a:pt x="596" y="197"/>
                    <a:pt x="597" y="198"/>
                    <a:pt x="598" y="198"/>
                  </a:cubicBezTo>
                  <a:cubicBezTo>
                    <a:pt x="601" y="200"/>
                    <a:pt x="605" y="202"/>
                    <a:pt x="610" y="203"/>
                  </a:cubicBezTo>
                  <a:cubicBezTo>
                    <a:pt x="616" y="204"/>
                    <a:pt x="621" y="205"/>
                    <a:pt x="626" y="205"/>
                  </a:cubicBezTo>
                  <a:cubicBezTo>
                    <a:pt x="638" y="205"/>
                    <a:pt x="649" y="201"/>
                    <a:pt x="657" y="194"/>
                  </a:cubicBezTo>
                  <a:cubicBezTo>
                    <a:pt x="665" y="187"/>
                    <a:pt x="669" y="178"/>
                    <a:pt x="669" y="167"/>
                  </a:cubicBezTo>
                  <a:cubicBezTo>
                    <a:pt x="669" y="150"/>
                    <a:pt x="658" y="139"/>
                    <a:pt x="636" y="131"/>
                  </a:cubicBezTo>
                  <a:cubicBezTo>
                    <a:pt x="625" y="128"/>
                    <a:pt x="617" y="125"/>
                    <a:pt x="615" y="124"/>
                  </a:cubicBezTo>
                  <a:cubicBezTo>
                    <a:pt x="612" y="122"/>
                    <a:pt x="609" y="120"/>
                    <a:pt x="607" y="117"/>
                  </a:cubicBezTo>
                  <a:cubicBezTo>
                    <a:pt x="604" y="113"/>
                    <a:pt x="602" y="109"/>
                    <a:pt x="602" y="104"/>
                  </a:cubicBezTo>
                  <a:cubicBezTo>
                    <a:pt x="602" y="98"/>
                    <a:pt x="605" y="94"/>
                    <a:pt x="609" y="90"/>
                  </a:cubicBezTo>
                  <a:cubicBezTo>
                    <a:pt x="613" y="86"/>
                    <a:pt x="618" y="84"/>
                    <a:pt x="625" y="84"/>
                  </a:cubicBezTo>
                  <a:cubicBezTo>
                    <a:pt x="633" y="84"/>
                    <a:pt x="640" y="86"/>
                    <a:pt x="647" y="90"/>
                  </a:cubicBezTo>
                  <a:cubicBezTo>
                    <a:pt x="653" y="95"/>
                    <a:pt x="658" y="100"/>
                    <a:pt x="660" y="106"/>
                  </a:cubicBezTo>
                  <a:cubicBezTo>
                    <a:pt x="661" y="109"/>
                    <a:pt x="662" y="111"/>
                    <a:pt x="663" y="111"/>
                  </a:cubicBezTo>
                  <a:cubicBezTo>
                    <a:pt x="664" y="111"/>
                    <a:pt x="665" y="110"/>
                    <a:pt x="665" y="108"/>
                  </a:cubicBezTo>
                  <a:cubicBezTo>
                    <a:pt x="665" y="107"/>
                    <a:pt x="665" y="106"/>
                    <a:pt x="664" y="104"/>
                  </a:cubicBezTo>
                  <a:cubicBezTo>
                    <a:pt x="663" y="95"/>
                    <a:pt x="663" y="95"/>
                    <a:pt x="663" y="95"/>
                  </a:cubicBezTo>
                  <a:cubicBezTo>
                    <a:pt x="662" y="90"/>
                    <a:pt x="662" y="87"/>
                    <a:pt x="662" y="86"/>
                  </a:cubicBezTo>
                  <a:cubicBezTo>
                    <a:pt x="662" y="83"/>
                    <a:pt x="661" y="81"/>
                    <a:pt x="659" y="82"/>
                  </a:cubicBezTo>
                  <a:cubicBezTo>
                    <a:pt x="659" y="82"/>
                    <a:pt x="659" y="82"/>
                    <a:pt x="658" y="82"/>
                  </a:cubicBezTo>
                  <a:cubicBezTo>
                    <a:pt x="657" y="83"/>
                    <a:pt x="657" y="83"/>
                    <a:pt x="657" y="83"/>
                  </a:cubicBezTo>
                  <a:cubicBezTo>
                    <a:pt x="656" y="84"/>
                    <a:pt x="656" y="84"/>
                    <a:pt x="655" y="84"/>
                  </a:cubicBezTo>
                  <a:cubicBezTo>
                    <a:pt x="655" y="84"/>
                    <a:pt x="654" y="84"/>
                    <a:pt x="653" y="84"/>
                  </a:cubicBezTo>
                  <a:cubicBezTo>
                    <a:pt x="647" y="81"/>
                    <a:pt x="647" y="81"/>
                    <a:pt x="647" y="81"/>
                  </a:cubicBezTo>
                  <a:cubicBezTo>
                    <a:pt x="643" y="79"/>
                    <a:pt x="638" y="78"/>
                    <a:pt x="631" y="78"/>
                  </a:cubicBezTo>
                  <a:cubicBezTo>
                    <a:pt x="620" y="78"/>
                    <a:pt x="611" y="81"/>
                    <a:pt x="603" y="87"/>
                  </a:cubicBezTo>
                  <a:close/>
                  <a:moveTo>
                    <a:pt x="700" y="87"/>
                  </a:moveTo>
                  <a:cubicBezTo>
                    <a:pt x="692" y="93"/>
                    <a:pt x="689" y="101"/>
                    <a:pt x="689" y="111"/>
                  </a:cubicBezTo>
                  <a:cubicBezTo>
                    <a:pt x="689" y="119"/>
                    <a:pt x="692" y="126"/>
                    <a:pt x="697" y="132"/>
                  </a:cubicBezTo>
                  <a:cubicBezTo>
                    <a:pt x="703" y="137"/>
                    <a:pt x="712" y="142"/>
                    <a:pt x="725" y="147"/>
                  </a:cubicBezTo>
                  <a:cubicBezTo>
                    <a:pt x="738" y="151"/>
                    <a:pt x="746" y="154"/>
                    <a:pt x="748" y="157"/>
                  </a:cubicBezTo>
                  <a:cubicBezTo>
                    <a:pt x="754" y="161"/>
                    <a:pt x="756" y="167"/>
                    <a:pt x="756" y="173"/>
                  </a:cubicBezTo>
                  <a:cubicBezTo>
                    <a:pt x="756" y="180"/>
                    <a:pt x="753" y="186"/>
                    <a:pt x="748" y="191"/>
                  </a:cubicBezTo>
                  <a:cubicBezTo>
                    <a:pt x="742" y="196"/>
                    <a:pt x="735" y="198"/>
                    <a:pt x="727" y="198"/>
                  </a:cubicBezTo>
                  <a:cubicBezTo>
                    <a:pt x="719" y="198"/>
                    <a:pt x="711" y="196"/>
                    <a:pt x="704" y="191"/>
                  </a:cubicBezTo>
                  <a:cubicBezTo>
                    <a:pt x="698" y="186"/>
                    <a:pt x="693" y="179"/>
                    <a:pt x="691" y="172"/>
                  </a:cubicBezTo>
                  <a:cubicBezTo>
                    <a:pt x="690" y="169"/>
                    <a:pt x="689" y="168"/>
                    <a:pt x="688" y="168"/>
                  </a:cubicBezTo>
                  <a:cubicBezTo>
                    <a:pt x="687" y="168"/>
                    <a:pt x="686" y="168"/>
                    <a:pt x="686" y="170"/>
                  </a:cubicBezTo>
                  <a:cubicBezTo>
                    <a:pt x="686" y="172"/>
                    <a:pt x="687" y="176"/>
                    <a:pt x="688" y="182"/>
                  </a:cubicBezTo>
                  <a:cubicBezTo>
                    <a:pt x="690" y="187"/>
                    <a:pt x="691" y="189"/>
                    <a:pt x="691" y="190"/>
                  </a:cubicBezTo>
                  <a:cubicBezTo>
                    <a:pt x="691" y="193"/>
                    <a:pt x="692" y="195"/>
                    <a:pt x="692" y="196"/>
                  </a:cubicBezTo>
                  <a:cubicBezTo>
                    <a:pt x="693" y="197"/>
                    <a:pt x="693" y="198"/>
                    <a:pt x="694" y="198"/>
                  </a:cubicBezTo>
                  <a:cubicBezTo>
                    <a:pt x="697" y="200"/>
                    <a:pt x="701" y="202"/>
                    <a:pt x="707" y="203"/>
                  </a:cubicBezTo>
                  <a:cubicBezTo>
                    <a:pt x="712" y="204"/>
                    <a:pt x="717" y="205"/>
                    <a:pt x="722" y="205"/>
                  </a:cubicBezTo>
                  <a:cubicBezTo>
                    <a:pt x="734" y="205"/>
                    <a:pt x="745" y="201"/>
                    <a:pt x="753" y="194"/>
                  </a:cubicBezTo>
                  <a:cubicBezTo>
                    <a:pt x="761" y="187"/>
                    <a:pt x="765" y="178"/>
                    <a:pt x="765" y="167"/>
                  </a:cubicBezTo>
                  <a:cubicBezTo>
                    <a:pt x="765" y="150"/>
                    <a:pt x="754" y="139"/>
                    <a:pt x="732" y="131"/>
                  </a:cubicBezTo>
                  <a:cubicBezTo>
                    <a:pt x="721" y="128"/>
                    <a:pt x="714" y="125"/>
                    <a:pt x="711" y="124"/>
                  </a:cubicBezTo>
                  <a:cubicBezTo>
                    <a:pt x="708" y="122"/>
                    <a:pt x="705" y="120"/>
                    <a:pt x="703" y="117"/>
                  </a:cubicBezTo>
                  <a:cubicBezTo>
                    <a:pt x="700" y="113"/>
                    <a:pt x="699" y="109"/>
                    <a:pt x="699" y="104"/>
                  </a:cubicBezTo>
                  <a:cubicBezTo>
                    <a:pt x="699" y="98"/>
                    <a:pt x="701" y="94"/>
                    <a:pt x="705" y="90"/>
                  </a:cubicBezTo>
                  <a:cubicBezTo>
                    <a:pt x="709" y="86"/>
                    <a:pt x="715" y="84"/>
                    <a:pt x="721" y="84"/>
                  </a:cubicBezTo>
                  <a:cubicBezTo>
                    <a:pt x="729" y="84"/>
                    <a:pt x="736" y="86"/>
                    <a:pt x="743" y="90"/>
                  </a:cubicBezTo>
                  <a:cubicBezTo>
                    <a:pt x="750" y="95"/>
                    <a:pt x="754" y="100"/>
                    <a:pt x="756" y="106"/>
                  </a:cubicBezTo>
                  <a:cubicBezTo>
                    <a:pt x="757" y="109"/>
                    <a:pt x="758" y="111"/>
                    <a:pt x="759" y="111"/>
                  </a:cubicBezTo>
                  <a:cubicBezTo>
                    <a:pt x="760" y="111"/>
                    <a:pt x="761" y="110"/>
                    <a:pt x="761" y="108"/>
                  </a:cubicBezTo>
                  <a:cubicBezTo>
                    <a:pt x="761" y="107"/>
                    <a:pt x="761" y="106"/>
                    <a:pt x="760" y="104"/>
                  </a:cubicBezTo>
                  <a:cubicBezTo>
                    <a:pt x="759" y="95"/>
                    <a:pt x="759" y="95"/>
                    <a:pt x="759" y="95"/>
                  </a:cubicBezTo>
                  <a:cubicBezTo>
                    <a:pt x="758" y="90"/>
                    <a:pt x="758" y="87"/>
                    <a:pt x="758" y="86"/>
                  </a:cubicBezTo>
                  <a:cubicBezTo>
                    <a:pt x="758" y="83"/>
                    <a:pt x="757" y="81"/>
                    <a:pt x="756" y="82"/>
                  </a:cubicBezTo>
                  <a:cubicBezTo>
                    <a:pt x="755" y="82"/>
                    <a:pt x="755" y="82"/>
                    <a:pt x="755" y="82"/>
                  </a:cubicBezTo>
                  <a:cubicBezTo>
                    <a:pt x="753" y="83"/>
                    <a:pt x="753" y="83"/>
                    <a:pt x="753" y="83"/>
                  </a:cubicBezTo>
                  <a:cubicBezTo>
                    <a:pt x="753" y="84"/>
                    <a:pt x="752" y="84"/>
                    <a:pt x="751" y="84"/>
                  </a:cubicBezTo>
                  <a:cubicBezTo>
                    <a:pt x="751" y="84"/>
                    <a:pt x="750" y="84"/>
                    <a:pt x="750" y="84"/>
                  </a:cubicBezTo>
                  <a:cubicBezTo>
                    <a:pt x="743" y="81"/>
                    <a:pt x="743" y="81"/>
                    <a:pt x="743" y="81"/>
                  </a:cubicBezTo>
                  <a:cubicBezTo>
                    <a:pt x="739" y="79"/>
                    <a:pt x="734" y="78"/>
                    <a:pt x="727" y="78"/>
                  </a:cubicBezTo>
                  <a:cubicBezTo>
                    <a:pt x="716" y="78"/>
                    <a:pt x="707" y="81"/>
                    <a:pt x="700" y="87"/>
                  </a:cubicBezTo>
                  <a:close/>
                  <a:moveTo>
                    <a:pt x="808" y="88"/>
                  </a:moveTo>
                  <a:cubicBezTo>
                    <a:pt x="809" y="87"/>
                    <a:pt x="812" y="87"/>
                    <a:pt x="815" y="87"/>
                  </a:cubicBezTo>
                  <a:cubicBezTo>
                    <a:pt x="829" y="87"/>
                    <a:pt x="829" y="87"/>
                    <a:pt x="829" y="87"/>
                  </a:cubicBezTo>
                  <a:cubicBezTo>
                    <a:pt x="838" y="87"/>
                    <a:pt x="845" y="87"/>
                    <a:pt x="848" y="88"/>
                  </a:cubicBezTo>
                  <a:cubicBezTo>
                    <a:pt x="852" y="89"/>
                    <a:pt x="854" y="91"/>
                    <a:pt x="855" y="94"/>
                  </a:cubicBezTo>
                  <a:cubicBezTo>
                    <a:pt x="856" y="95"/>
                    <a:pt x="856" y="97"/>
                    <a:pt x="856" y="99"/>
                  </a:cubicBezTo>
                  <a:cubicBezTo>
                    <a:pt x="856" y="101"/>
                    <a:pt x="856" y="101"/>
                    <a:pt x="856" y="101"/>
                  </a:cubicBezTo>
                  <a:cubicBezTo>
                    <a:pt x="856" y="103"/>
                    <a:pt x="857" y="104"/>
                    <a:pt x="858" y="104"/>
                  </a:cubicBezTo>
                  <a:cubicBezTo>
                    <a:pt x="859" y="104"/>
                    <a:pt x="860" y="104"/>
                    <a:pt x="860" y="103"/>
                  </a:cubicBezTo>
                  <a:cubicBezTo>
                    <a:pt x="860" y="102"/>
                    <a:pt x="860" y="100"/>
                    <a:pt x="861" y="96"/>
                  </a:cubicBezTo>
                  <a:cubicBezTo>
                    <a:pt x="861" y="91"/>
                    <a:pt x="861" y="91"/>
                    <a:pt x="861" y="91"/>
                  </a:cubicBezTo>
                  <a:cubicBezTo>
                    <a:pt x="861" y="87"/>
                    <a:pt x="862" y="85"/>
                    <a:pt x="862" y="84"/>
                  </a:cubicBezTo>
                  <a:cubicBezTo>
                    <a:pt x="862" y="83"/>
                    <a:pt x="862" y="82"/>
                    <a:pt x="862" y="82"/>
                  </a:cubicBezTo>
                  <a:cubicBezTo>
                    <a:pt x="862" y="80"/>
                    <a:pt x="861" y="79"/>
                    <a:pt x="859" y="79"/>
                  </a:cubicBezTo>
                  <a:cubicBezTo>
                    <a:pt x="858" y="79"/>
                    <a:pt x="857" y="79"/>
                    <a:pt x="856" y="80"/>
                  </a:cubicBezTo>
                  <a:cubicBezTo>
                    <a:pt x="855" y="80"/>
                    <a:pt x="853" y="80"/>
                    <a:pt x="849" y="80"/>
                  </a:cubicBezTo>
                  <a:cubicBezTo>
                    <a:pt x="837" y="81"/>
                    <a:pt x="837" y="81"/>
                    <a:pt x="837" y="81"/>
                  </a:cubicBezTo>
                  <a:cubicBezTo>
                    <a:pt x="831" y="81"/>
                    <a:pt x="824" y="81"/>
                    <a:pt x="817" y="81"/>
                  </a:cubicBezTo>
                  <a:cubicBezTo>
                    <a:pt x="805" y="81"/>
                    <a:pt x="795" y="81"/>
                    <a:pt x="787" y="80"/>
                  </a:cubicBezTo>
                  <a:cubicBezTo>
                    <a:pt x="784" y="79"/>
                    <a:pt x="782" y="79"/>
                    <a:pt x="781" y="79"/>
                  </a:cubicBezTo>
                  <a:cubicBezTo>
                    <a:pt x="778" y="79"/>
                    <a:pt x="777" y="80"/>
                    <a:pt x="777" y="82"/>
                  </a:cubicBezTo>
                  <a:cubicBezTo>
                    <a:pt x="777" y="83"/>
                    <a:pt x="777" y="83"/>
                    <a:pt x="779" y="83"/>
                  </a:cubicBezTo>
                  <a:cubicBezTo>
                    <a:pt x="785" y="83"/>
                    <a:pt x="788" y="85"/>
                    <a:pt x="790" y="88"/>
                  </a:cubicBezTo>
                  <a:cubicBezTo>
                    <a:pt x="792" y="91"/>
                    <a:pt x="793" y="96"/>
                    <a:pt x="793" y="105"/>
                  </a:cubicBezTo>
                  <a:cubicBezTo>
                    <a:pt x="793" y="180"/>
                    <a:pt x="793" y="180"/>
                    <a:pt x="793" y="180"/>
                  </a:cubicBezTo>
                  <a:cubicBezTo>
                    <a:pt x="793" y="186"/>
                    <a:pt x="793" y="186"/>
                    <a:pt x="793" y="186"/>
                  </a:cubicBezTo>
                  <a:cubicBezTo>
                    <a:pt x="793" y="193"/>
                    <a:pt x="791" y="198"/>
                    <a:pt x="786" y="199"/>
                  </a:cubicBezTo>
                  <a:cubicBezTo>
                    <a:pt x="783" y="200"/>
                    <a:pt x="783" y="200"/>
                    <a:pt x="783" y="200"/>
                  </a:cubicBezTo>
                  <a:cubicBezTo>
                    <a:pt x="781" y="200"/>
                    <a:pt x="781" y="201"/>
                    <a:pt x="781" y="202"/>
                  </a:cubicBezTo>
                  <a:cubicBezTo>
                    <a:pt x="781" y="203"/>
                    <a:pt x="782" y="204"/>
                    <a:pt x="783" y="204"/>
                  </a:cubicBezTo>
                  <a:cubicBezTo>
                    <a:pt x="784" y="204"/>
                    <a:pt x="786" y="204"/>
                    <a:pt x="788" y="203"/>
                  </a:cubicBezTo>
                  <a:cubicBezTo>
                    <a:pt x="792" y="202"/>
                    <a:pt x="800" y="202"/>
                    <a:pt x="810" y="202"/>
                  </a:cubicBezTo>
                  <a:cubicBezTo>
                    <a:pt x="818" y="202"/>
                    <a:pt x="827" y="203"/>
                    <a:pt x="838" y="204"/>
                  </a:cubicBezTo>
                  <a:cubicBezTo>
                    <a:pt x="841" y="204"/>
                    <a:pt x="844" y="204"/>
                    <a:pt x="845" y="204"/>
                  </a:cubicBezTo>
                  <a:cubicBezTo>
                    <a:pt x="853" y="204"/>
                    <a:pt x="860" y="201"/>
                    <a:pt x="865" y="194"/>
                  </a:cubicBezTo>
                  <a:cubicBezTo>
                    <a:pt x="870" y="189"/>
                    <a:pt x="872" y="185"/>
                    <a:pt x="872" y="181"/>
                  </a:cubicBezTo>
                  <a:cubicBezTo>
                    <a:pt x="872" y="179"/>
                    <a:pt x="871" y="178"/>
                    <a:pt x="870" y="178"/>
                  </a:cubicBezTo>
                  <a:cubicBezTo>
                    <a:pt x="869" y="178"/>
                    <a:pt x="869" y="179"/>
                    <a:pt x="868" y="180"/>
                  </a:cubicBezTo>
                  <a:cubicBezTo>
                    <a:pt x="861" y="190"/>
                    <a:pt x="846" y="196"/>
                    <a:pt x="823" y="196"/>
                  </a:cubicBezTo>
                  <a:cubicBezTo>
                    <a:pt x="816" y="196"/>
                    <a:pt x="811" y="195"/>
                    <a:pt x="809" y="194"/>
                  </a:cubicBezTo>
                  <a:cubicBezTo>
                    <a:pt x="807" y="193"/>
                    <a:pt x="807" y="189"/>
                    <a:pt x="807" y="184"/>
                  </a:cubicBezTo>
                  <a:cubicBezTo>
                    <a:pt x="807" y="151"/>
                    <a:pt x="807" y="151"/>
                    <a:pt x="807" y="151"/>
                  </a:cubicBezTo>
                  <a:cubicBezTo>
                    <a:pt x="806" y="149"/>
                    <a:pt x="806" y="149"/>
                    <a:pt x="806" y="149"/>
                  </a:cubicBezTo>
                  <a:cubicBezTo>
                    <a:pt x="806" y="147"/>
                    <a:pt x="807" y="146"/>
                    <a:pt x="808" y="145"/>
                  </a:cubicBezTo>
                  <a:cubicBezTo>
                    <a:pt x="809" y="144"/>
                    <a:pt x="811" y="144"/>
                    <a:pt x="814" y="144"/>
                  </a:cubicBezTo>
                  <a:cubicBezTo>
                    <a:pt x="833" y="144"/>
                    <a:pt x="833" y="144"/>
                    <a:pt x="833" y="144"/>
                  </a:cubicBezTo>
                  <a:cubicBezTo>
                    <a:pt x="839" y="144"/>
                    <a:pt x="842" y="145"/>
                    <a:pt x="844" y="146"/>
                  </a:cubicBezTo>
                  <a:cubicBezTo>
                    <a:pt x="846" y="148"/>
                    <a:pt x="848" y="150"/>
                    <a:pt x="849" y="154"/>
                  </a:cubicBezTo>
                  <a:cubicBezTo>
                    <a:pt x="849" y="157"/>
                    <a:pt x="849" y="157"/>
                    <a:pt x="849" y="157"/>
                  </a:cubicBezTo>
                  <a:cubicBezTo>
                    <a:pt x="849" y="158"/>
                    <a:pt x="850" y="159"/>
                    <a:pt x="851" y="159"/>
                  </a:cubicBezTo>
                  <a:cubicBezTo>
                    <a:pt x="853" y="159"/>
                    <a:pt x="853" y="158"/>
                    <a:pt x="853" y="157"/>
                  </a:cubicBezTo>
                  <a:cubicBezTo>
                    <a:pt x="853" y="156"/>
                    <a:pt x="853" y="155"/>
                    <a:pt x="853" y="154"/>
                  </a:cubicBezTo>
                  <a:cubicBezTo>
                    <a:pt x="853" y="150"/>
                    <a:pt x="852" y="147"/>
                    <a:pt x="852" y="143"/>
                  </a:cubicBezTo>
                  <a:cubicBezTo>
                    <a:pt x="852" y="138"/>
                    <a:pt x="853" y="133"/>
                    <a:pt x="853" y="127"/>
                  </a:cubicBezTo>
                  <a:cubicBezTo>
                    <a:pt x="853" y="127"/>
                    <a:pt x="853" y="126"/>
                    <a:pt x="853" y="125"/>
                  </a:cubicBezTo>
                  <a:cubicBezTo>
                    <a:pt x="853" y="124"/>
                    <a:pt x="853" y="123"/>
                    <a:pt x="852" y="123"/>
                  </a:cubicBezTo>
                  <a:cubicBezTo>
                    <a:pt x="850" y="123"/>
                    <a:pt x="850" y="124"/>
                    <a:pt x="849" y="125"/>
                  </a:cubicBezTo>
                  <a:cubicBezTo>
                    <a:pt x="849" y="129"/>
                    <a:pt x="848" y="132"/>
                    <a:pt x="847" y="133"/>
                  </a:cubicBezTo>
                  <a:cubicBezTo>
                    <a:pt x="846" y="134"/>
                    <a:pt x="844" y="135"/>
                    <a:pt x="840" y="135"/>
                  </a:cubicBezTo>
                  <a:cubicBezTo>
                    <a:pt x="837" y="136"/>
                    <a:pt x="832" y="136"/>
                    <a:pt x="826" y="136"/>
                  </a:cubicBezTo>
                  <a:cubicBezTo>
                    <a:pt x="812" y="136"/>
                    <a:pt x="812" y="136"/>
                    <a:pt x="812" y="136"/>
                  </a:cubicBezTo>
                  <a:cubicBezTo>
                    <a:pt x="809" y="136"/>
                    <a:pt x="808" y="136"/>
                    <a:pt x="807" y="136"/>
                  </a:cubicBezTo>
                  <a:cubicBezTo>
                    <a:pt x="807" y="135"/>
                    <a:pt x="807" y="133"/>
                    <a:pt x="807" y="131"/>
                  </a:cubicBezTo>
                  <a:cubicBezTo>
                    <a:pt x="807" y="95"/>
                    <a:pt x="807" y="95"/>
                    <a:pt x="807" y="95"/>
                  </a:cubicBezTo>
                  <a:cubicBezTo>
                    <a:pt x="807" y="91"/>
                    <a:pt x="807" y="89"/>
                    <a:pt x="808" y="88"/>
                  </a:cubicBezTo>
                  <a:close/>
                  <a:moveTo>
                    <a:pt x="910" y="88"/>
                  </a:moveTo>
                  <a:cubicBezTo>
                    <a:pt x="912" y="87"/>
                    <a:pt x="914" y="87"/>
                    <a:pt x="918" y="87"/>
                  </a:cubicBezTo>
                  <a:cubicBezTo>
                    <a:pt x="932" y="87"/>
                    <a:pt x="932" y="87"/>
                    <a:pt x="932" y="87"/>
                  </a:cubicBezTo>
                  <a:cubicBezTo>
                    <a:pt x="941" y="87"/>
                    <a:pt x="947" y="87"/>
                    <a:pt x="951" y="88"/>
                  </a:cubicBezTo>
                  <a:cubicBezTo>
                    <a:pt x="954" y="89"/>
                    <a:pt x="956" y="91"/>
                    <a:pt x="957" y="94"/>
                  </a:cubicBezTo>
                  <a:cubicBezTo>
                    <a:pt x="958" y="95"/>
                    <a:pt x="959" y="97"/>
                    <a:pt x="959" y="99"/>
                  </a:cubicBezTo>
                  <a:cubicBezTo>
                    <a:pt x="959" y="101"/>
                    <a:pt x="959" y="101"/>
                    <a:pt x="959" y="101"/>
                  </a:cubicBezTo>
                  <a:cubicBezTo>
                    <a:pt x="959" y="103"/>
                    <a:pt x="959" y="104"/>
                    <a:pt x="960" y="104"/>
                  </a:cubicBezTo>
                  <a:cubicBezTo>
                    <a:pt x="961" y="104"/>
                    <a:pt x="962" y="104"/>
                    <a:pt x="962" y="103"/>
                  </a:cubicBezTo>
                  <a:cubicBezTo>
                    <a:pt x="963" y="102"/>
                    <a:pt x="963" y="100"/>
                    <a:pt x="963" y="96"/>
                  </a:cubicBezTo>
                  <a:cubicBezTo>
                    <a:pt x="964" y="91"/>
                    <a:pt x="964" y="91"/>
                    <a:pt x="964" y="91"/>
                  </a:cubicBezTo>
                  <a:cubicBezTo>
                    <a:pt x="964" y="87"/>
                    <a:pt x="964" y="85"/>
                    <a:pt x="964" y="84"/>
                  </a:cubicBezTo>
                  <a:cubicBezTo>
                    <a:pt x="964" y="83"/>
                    <a:pt x="965" y="82"/>
                    <a:pt x="965" y="82"/>
                  </a:cubicBezTo>
                  <a:cubicBezTo>
                    <a:pt x="965" y="80"/>
                    <a:pt x="964" y="79"/>
                    <a:pt x="962" y="79"/>
                  </a:cubicBezTo>
                  <a:cubicBezTo>
                    <a:pt x="961" y="79"/>
                    <a:pt x="960" y="79"/>
                    <a:pt x="958" y="80"/>
                  </a:cubicBezTo>
                  <a:cubicBezTo>
                    <a:pt x="957" y="80"/>
                    <a:pt x="955" y="80"/>
                    <a:pt x="952" y="80"/>
                  </a:cubicBezTo>
                  <a:cubicBezTo>
                    <a:pt x="939" y="81"/>
                    <a:pt x="939" y="81"/>
                    <a:pt x="939" y="81"/>
                  </a:cubicBezTo>
                  <a:cubicBezTo>
                    <a:pt x="933" y="81"/>
                    <a:pt x="927" y="81"/>
                    <a:pt x="920" y="81"/>
                  </a:cubicBezTo>
                  <a:cubicBezTo>
                    <a:pt x="908" y="81"/>
                    <a:pt x="897" y="81"/>
                    <a:pt x="889" y="80"/>
                  </a:cubicBezTo>
                  <a:cubicBezTo>
                    <a:pt x="886" y="79"/>
                    <a:pt x="884" y="79"/>
                    <a:pt x="883" y="79"/>
                  </a:cubicBezTo>
                  <a:cubicBezTo>
                    <a:pt x="880" y="79"/>
                    <a:pt x="879" y="80"/>
                    <a:pt x="879" y="82"/>
                  </a:cubicBezTo>
                  <a:cubicBezTo>
                    <a:pt x="879" y="83"/>
                    <a:pt x="880" y="83"/>
                    <a:pt x="881" y="83"/>
                  </a:cubicBezTo>
                  <a:cubicBezTo>
                    <a:pt x="887" y="83"/>
                    <a:pt x="891" y="85"/>
                    <a:pt x="892" y="88"/>
                  </a:cubicBezTo>
                  <a:cubicBezTo>
                    <a:pt x="894" y="91"/>
                    <a:pt x="895" y="96"/>
                    <a:pt x="895" y="105"/>
                  </a:cubicBezTo>
                  <a:cubicBezTo>
                    <a:pt x="895" y="180"/>
                    <a:pt x="895" y="180"/>
                    <a:pt x="895" y="180"/>
                  </a:cubicBezTo>
                  <a:cubicBezTo>
                    <a:pt x="895" y="186"/>
                    <a:pt x="895" y="186"/>
                    <a:pt x="895" y="186"/>
                  </a:cubicBezTo>
                  <a:cubicBezTo>
                    <a:pt x="895" y="193"/>
                    <a:pt x="893" y="198"/>
                    <a:pt x="889" y="199"/>
                  </a:cubicBezTo>
                  <a:cubicBezTo>
                    <a:pt x="885" y="200"/>
                    <a:pt x="885" y="200"/>
                    <a:pt x="885" y="200"/>
                  </a:cubicBezTo>
                  <a:cubicBezTo>
                    <a:pt x="884" y="200"/>
                    <a:pt x="883" y="201"/>
                    <a:pt x="883" y="202"/>
                  </a:cubicBezTo>
                  <a:cubicBezTo>
                    <a:pt x="883" y="203"/>
                    <a:pt x="884" y="204"/>
                    <a:pt x="886" y="204"/>
                  </a:cubicBezTo>
                  <a:cubicBezTo>
                    <a:pt x="887" y="204"/>
                    <a:pt x="888" y="204"/>
                    <a:pt x="890" y="203"/>
                  </a:cubicBezTo>
                  <a:cubicBezTo>
                    <a:pt x="895" y="202"/>
                    <a:pt x="902" y="202"/>
                    <a:pt x="913" y="202"/>
                  </a:cubicBezTo>
                  <a:cubicBezTo>
                    <a:pt x="920" y="202"/>
                    <a:pt x="929" y="203"/>
                    <a:pt x="941" y="204"/>
                  </a:cubicBezTo>
                  <a:cubicBezTo>
                    <a:pt x="944" y="204"/>
                    <a:pt x="946" y="204"/>
                    <a:pt x="948" y="204"/>
                  </a:cubicBezTo>
                  <a:cubicBezTo>
                    <a:pt x="956" y="204"/>
                    <a:pt x="962" y="201"/>
                    <a:pt x="968" y="194"/>
                  </a:cubicBezTo>
                  <a:cubicBezTo>
                    <a:pt x="972" y="189"/>
                    <a:pt x="974" y="185"/>
                    <a:pt x="974" y="181"/>
                  </a:cubicBezTo>
                  <a:cubicBezTo>
                    <a:pt x="974" y="179"/>
                    <a:pt x="974" y="178"/>
                    <a:pt x="972" y="178"/>
                  </a:cubicBezTo>
                  <a:cubicBezTo>
                    <a:pt x="972" y="178"/>
                    <a:pt x="971" y="179"/>
                    <a:pt x="970" y="180"/>
                  </a:cubicBezTo>
                  <a:cubicBezTo>
                    <a:pt x="964" y="190"/>
                    <a:pt x="949" y="196"/>
                    <a:pt x="925" y="196"/>
                  </a:cubicBezTo>
                  <a:cubicBezTo>
                    <a:pt x="918" y="196"/>
                    <a:pt x="913" y="195"/>
                    <a:pt x="912" y="194"/>
                  </a:cubicBezTo>
                  <a:cubicBezTo>
                    <a:pt x="910" y="193"/>
                    <a:pt x="909" y="189"/>
                    <a:pt x="909" y="184"/>
                  </a:cubicBezTo>
                  <a:cubicBezTo>
                    <a:pt x="909" y="151"/>
                    <a:pt x="909" y="151"/>
                    <a:pt x="909" y="151"/>
                  </a:cubicBezTo>
                  <a:cubicBezTo>
                    <a:pt x="909" y="149"/>
                    <a:pt x="909" y="149"/>
                    <a:pt x="909" y="149"/>
                  </a:cubicBezTo>
                  <a:cubicBezTo>
                    <a:pt x="909" y="147"/>
                    <a:pt x="909" y="146"/>
                    <a:pt x="910" y="145"/>
                  </a:cubicBezTo>
                  <a:cubicBezTo>
                    <a:pt x="911" y="144"/>
                    <a:pt x="913" y="144"/>
                    <a:pt x="916" y="144"/>
                  </a:cubicBezTo>
                  <a:cubicBezTo>
                    <a:pt x="936" y="144"/>
                    <a:pt x="936" y="144"/>
                    <a:pt x="936" y="144"/>
                  </a:cubicBezTo>
                  <a:cubicBezTo>
                    <a:pt x="941" y="144"/>
                    <a:pt x="945" y="145"/>
                    <a:pt x="947" y="146"/>
                  </a:cubicBezTo>
                  <a:cubicBezTo>
                    <a:pt x="949" y="148"/>
                    <a:pt x="950" y="150"/>
                    <a:pt x="951" y="154"/>
                  </a:cubicBezTo>
                  <a:cubicBezTo>
                    <a:pt x="951" y="157"/>
                    <a:pt x="951" y="157"/>
                    <a:pt x="951" y="157"/>
                  </a:cubicBezTo>
                  <a:cubicBezTo>
                    <a:pt x="952" y="158"/>
                    <a:pt x="952" y="159"/>
                    <a:pt x="954" y="159"/>
                  </a:cubicBezTo>
                  <a:cubicBezTo>
                    <a:pt x="955" y="159"/>
                    <a:pt x="955" y="158"/>
                    <a:pt x="955" y="157"/>
                  </a:cubicBezTo>
                  <a:cubicBezTo>
                    <a:pt x="955" y="156"/>
                    <a:pt x="955" y="155"/>
                    <a:pt x="955" y="154"/>
                  </a:cubicBezTo>
                  <a:cubicBezTo>
                    <a:pt x="955" y="150"/>
                    <a:pt x="955" y="147"/>
                    <a:pt x="955" y="143"/>
                  </a:cubicBezTo>
                  <a:cubicBezTo>
                    <a:pt x="955" y="138"/>
                    <a:pt x="955" y="133"/>
                    <a:pt x="956" y="127"/>
                  </a:cubicBezTo>
                  <a:cubicBezTo>
                    <a:pt x="956" y="127"/>
                    <a:pt x="956" y="126"/>
                    <a:pt x="956" y="125"/>
                  </a:cubicBezTo>
                  <a:cubicBezTo>
                    <a:pt x="956" y="124"/>
                    <a:pt x="955" y="123"/>
                    <a:pt x="954" y="123"/>
                  </a:cubicBezTo>
                  <a:cubicBezTo>
                    <a:pt x="953" y="123"/>
                    <a:pt x="952" y="124"/>
                    <a:pt x="952" y="125"/>
                  </a:cubicBezTo>
                  <a:cubicBezTo>
                    <a:pt x="951" y="129"/>
                    <a:pt x="950" y="132"/>
                    <a:pt x="949" y="133"/>
                  </a:cubicBezTo>
                  <a:cubicBezTo>
                    <a:pt x="948" y="134"/>
                    <a:pt x="946" y="135"/>
                    <a:pt x="943" y="135"/>
                  </a:cubicBezTo>
                  <a:cubicBezTo>
                    <a:pt x="939" y="136"/>
                    <a:pt x="934" y="136"/>
                    <a:pt x="928" y="136"/>
                  </a:cubicBezTo>
                  <a:cubicBezTo>
                    <a:pt x="914" y="136"/>
                    <a:pt x="914" y="136"/>
                    <a:pt x="914" y="136"/>
                  </a:cubicBezTo>
                  <a:cubicBezTo>
                    <a:pt x="912" y="136"/>
                    <a:pt x="910" y="136"/>
                    <a:pt x="910" y="136"/>
                  </a:cubicBezTo>
                  <a:cubicBezTo>
                    <a:pt x="909" y="135"/>
                    <a:pt x="909" y="133"/>
                    <a:pt x="909" y="131"/>
                  </a:cubicBezTo>
                  <a:cubicBezTo>
                    <a:pt x="909" y="95"/>
                    <a:pt x="909" y="95"/>
                    <a:pt x="909" y="95"/>
                  </a:cubicBezTo>
                  <a:cubicBezTo>
                    <a:pt x="909" y="91"/>
                    <a:pt x="909" y="89"/>
                    <a:pt x="910" y="88"/>
                  </a:cubicBezTo>
                  <a:close/>
                  <a:moveTo>
                    <a:pt x="32" y="6"/>
                  </a:moveTo>
                  <a:cubicBezTo>
                    <a:pt x="33" y="5"/>
                    <a:pt x="35" y="5"/>
                    <a:pt x="39" y="5"/>
                  </a:cubicBezTo>
                  <a:cubicBezTo>
                    <a:pt x="42" y="5"/>
                    <a:pt x="44" y="5"/>
                    <a:pt x="46" y="7"/>
                  </a:cubicBezTo>
                  <a:cubicBezTo>
                    <a:pt x="47" y="8"/>
                    <a:pt x="48" y="9"/>
                    <a:pt x="49" y="12"/>
                  </a:cubicBezTo>
                  <a:cubicBezTo>
                    <a:pt x="49" y="13"/>
                    <a:pt x="50" y="13"/>
                    <a:pt x="50" y="13"/>
                  </a:cubicBezTo>
                  <a:cubicBezTo>
                    <a:pt x="51" y="13"/>
                    <a:pt x="51" y="13"/>
                    <a:pt x="51" y="12"/>
                  </a:cubicBezTo>
                  <a:cubicBezTo>
                    <a:pt x="51" y="11"/>
                    <a:pt x="51" y="10"/>
                    <a:pt x="51" y="9"/>
                  </a:cubicBezTo>
                  <a:cubicBezTo>
                    <a:pt x="51" y="7"/>
                    <a:pt x="51" y="6"/>
                    <a:pt x="51" y="6"/>
                  </a:cubicBezTo>
                  <a:cubicBezTo>
                    <a:pt x="50" y="3"/>
                    <a:pt x="50" y="3"/>
                    <a:pt x="50" y="3"/>
                  </a:cubicBezTo>
                  <a:cubicBezTo>
                    <a:pt x="50" y="2"/>
                    <a:pt x="50" y="1"/>
                    <a:pt x="48" y="1"/>
                  </a:cubicBezTo>
                  <a:cubicBezTo>
                    <a:pt x="48" y="1"/>
                    <a:pt x="47" y="1"/>
                    <a:pt x="46" y="1"/>
                  </a:cubicBezTo>
                  <a:cubicBezTo>
                    <a:pt x="39" y="1"/>
                    <a:pt x="32" y="2"/>
                    <a:pt x="26" y="2"/>
                  </a:cubicBezTo>
                  <a:cubicBezTo>
                    <a:pt x="17" y="1"/>
                    <a:pt x="17" y="1"/>
                    <a:pt x="17" y="1"/>
                  </a:cubicBezTo>
                  <a:cubicBezTo>
                    <a:pt x="9" y="1"/>
                    <a:pt x="9" y="1"/>
                    <a:pt x="9" y="1"/>
                  </a:cubicBezTo>
                  <a:cubicBezTo>
                    <a:pt x="7" y="1"/>
                    <a:pt x="5" y="1"/>
                    <a:pt x="4" y="1"/>
                  </a:cubicBezTo>
                  <a:cubicBezTo>
                    <a:pt x="4" y="1"/>
                    <a:pt x="3" y="1"/>
                    <a:pt x="3" y="1"/>
                  </a:cubicBezTo>
                  <a:cubicBezTo>
                    <a:pt x="2" y="1"/>
                    <a:pt x="2" y="2"/>
                    <a:pt x="2" y="3"/>
                  </a:cubicBezTo>
                  <a:cubicBezTo>
                    <a:pt x="1" y="5"/>
                    <a:pt x="1" y="5"/>
                    <a:pt x="1" y="5"/>
                  </a:cubicBezTo>
                  <a:cubicBezTo>
                    <a:pt x="1" y="8"/>
                    <a:pt x="1" y="8"/>
                    <a:pt x="1" y="8"/>
                  </a:cubicBezTo>
                  <a:cubicBezTo>
                    <a:pt x="0" y="12"/>
                    <a:pt x="0" y="12"/>
                    <a:pt x="0" y="12"/>
                  </a:cubicBezTo>
                  <a:cubicBezTo>
                    <a:pt x="0" y="13"/>
                    <a:pt x="0" y="14"/>
                    <a:pt x="0" y="15"/>
                  </a:cubicBezTo>
                  <a:cubicBezTo>
                    <a:pt x="0" y="16"/>
                    <a:pt x="0" y="16"/>
                    <a:pt x="1" y="16"/>
                  </a:cubicBezTo>
                  <a:cubicBezTo>
                    <a:pt x="2" y="16"/>
                    <a:pt x="2" y="16"/>
                    <a:pt x="3" y="14"/>
                  </a:cubicBezTo>
                  <a:cubicBezTo>
                    <a:pt x="3" y="13"/>
                    <a:pt x="3" y="13"/>
                    <a:pt x="3" y="13"/>
                  </a:cubicBezTo>
                  <a:cubicBezTo>
                    <a:pt x="4" y="11"/>
                    <a:pt x="4" y="9"/>
                    <a:pt x="5" y="8"/>
                  </a:cubicBezTo>
                  <a:cubicBezTo>
                    <a:pt x="5" y="7"/>
                    <a:pt x="6" y="7"/>
                    <a:pt x="7" y="6"/>
                  </a:cubicBezTo>
                  <a:cubicBezTo>
                    <a:pt x="9" y="5"/>
                    <a:pt x="13" y="5"/>
                    <a:pt x="18" y="5"/>
                  </a:cubicBezTo>
                  <a:cubicBezTo>
                    <a:pt x="20" y="5"/>
                    <a:pt x="21" y="6"/>
                    <a:pt x="21" y="8"/>
                  </a:cubicBezTo>
                  <a:cubicBezTo>
                    <a:pt x="21" y="43"/>
                    <a:pt x="21" y="43"/>
                    <a:pt x="21" y="43"/>
                  </a:cubicBezTo>
                  <a:cubicBezTo>
                    <a:pt x="21" y="44"/>
                    <a:pt x="21" y="44"/>
                    <a:pt x="21" y="44"/>
                  </a:cubicBezTo>
                  <a:cubicBezTo>
                    <a:pt x="21" y="47"/>
                    <a:pt x="21" y="49"/>
                    <a:pt x="20" y="50"/>
                  </a:cubicBezTo>
                  <a:cubicBezTo>
                    <a:pt x="19" y="51"/>
                    <a:pt x="17" y="52"/>
                    <a:pt x="15" y="52"/>
                  </a:cubicBezTo>
                  <a:cubicBezTo>
                    <a:pt x="14" y="52"/>
                    <a:pt x="14" y="52"/>
                    <a:pt x="14" y="52"/>
                  </a:cubicBezTo>
                  <a:cubicBezTo>
                    <a:pt x="13" y="53"/>
                    <a:pt x="13" y="53"/>
                    <a:pt x="13" y="54"/>
                  </a:cubicBezTo>
                  <a:cubicBezTo>
                    <a:pt x="13" y="54"/>
                    <a:pt x="14" y="55"/>
                    <a:pt x="14" y="55"/>
                  </a:cubicBezTo>
                  <a:cubicBezTo>
                    <a:pt x="15" y="55"/>
                    <a:pt x="15" y="55"/>
                    <a:pt x="16" y="54"/>
                  </a:cubicBezTo>
                  <a:cubicBezTo>
                    <a:pt x="25" y="54"/>
                    <a:pt x="25" y="54"/>
                    <a:pt x="25" y="54"/>
                  </a:cubicBezTo>
                  <a:cubicBezTo>
                    <a:pt x="26" y="54"/>
                    <a:pt x="27" y="54"/>
                    <a:pt x="29" y="54"/>
                  </a:cubicBezTo>
                  <a:cubicBezTo>
                    <a:pt x="29" y="54"/>
                    <a:pt x="30" y="54"/>
                    <a:pt x="30" y="54"/>
                  </a:cubicBezTo>
                  <a:cubicBezTo>
                    <a:pt x="35" y="54"/>
                    <a:pt x="35" y="54"/>
                    <a:pt x="35" y="54"/>
                  </a:cubicBezTo>
                  <a:cubicBezTo>
                    <a:pt x="38" y="54"/>
                    <a:pt x="38" y="54"/>
                    <a:pt x="38" y="54"/>
                  </a:cubicBezTo>
                  <a:cubicBezTo>
                    <a:pt x="39" y="54"/>
                    <a:pt x="39" y="54"/>
                    <a:pt x="39" y="54"/>
                  </a:cubicBezTo>
                  <a:cubicBezTo>
                    <a:pt x="40" y="54"/>
                    <a:pt x="40" y="54"/>
                    <a:pt x="40" y="53"/>
                  </a:cubicBezTo>
                  <a:cubicBezTo>
                    <a:pt x="40" y="53"/>
                    <a:pt x="40" y="52"/>
                    <a:pt x="39" y="52"/>
                  </a:cubicBezTo>
                  <a:cubicBezTo>
                    <a:pt x="36" y="52"/>
                    <a:pt x="33" y="51"/>
                    <a:pt x="32" y="49"/>
                  </a:cubicBezTo>
                  <a:cubicBezTo>
                    <a:pt x="31" y="47"/>
                    <a:pt x="30" y="44"/>
                    <a:pt x="30" y="40"/>
                  </a:cubicBezTo>
                  <a:cubicBezTo>
                    <a:pt x="30" y="10"/>
                    <a:pt x="30" y="10"/>
                    <a:pt x="30" y="10"/>
                  </a:cubicBezTo>
                  <a:cubicBezTo>
                    <a:pt x="30" y="8"/>
                    <a:pt x="31" y="6"/>
                    <a:pt x="32" y="6"/>
                  </a:cubicBezTo>
                  <a:close/>
                  <a:moveTo>
                    <a:pt x="108" y="28"/>
                  </a:moveTo>
                  <a:cubicBezTo>
                    <a:pt x="108" y="29"/>
                    <a:pt x="108" y="31"/>
                    <a:pt x="108" y="33"/>
                  </a:cubicBezTo>
                  <a:cubicBezTo>
                    <a:pt x="108" y="42"/>
                    <a:pt x="108" y="42"/>
                    <a:pt x="108" y="42"/>
                  </a:cubicBezTo>
                  <a:cubicBezTo>
                    <a:pt x="108" y="44"/>
                    <a:pt x="108" y="44"/>
                    <a:pt x="108" y="44"/>
                  </a:cubicBezTo>
                  <a:cubicBezTo>
                    <a:pt x="108" y="46"/>
                    <a:pt x="108" y="48"/>
                    <a:pt x="107" y="50"/>
                  </a:cubicBezTo>
                  <a:cubicBezTo>
                    <a:pt x="106" y="51"/>
                    <a:pt x="105" y="52"/>
                    <a:pt x="103" y="52"/>
                  </a:cubicBezTo>
                  <a:cubicBezTo>
                    <a:pt x="103" y="52"/>
                    <a:pt x="102" y="53"/>
                    <a:pt x="102" y="53"/>
                  </a:cubicBezTo>
                  <a:cubicBezTo>
                    <a:pt x="102" y="54"/>
                    <a:pt x="103" y="54"/>
                    <a:pt x="104" y="54"/>
                  </a:cubicBezTo>
                  <a:cubicBezTo>
                    <a:pt x="104" y="54"/>
                    <a:pt x="105" y="54"/>
                    <a:pt x="107" y="54"/>
                  </a:cubicBezTo>
                  <a:cubicBezTo>
                    <a:pt x="109" y="54"/>
                    <a:pt x="111" y="54"/>
                    <a:pt x="113" y="54"/>
                  </a:cubicBezTo>
                  <a:cubicBezTo>
                    <a:pt x="116" y="54"/>
                    <a:pt x="118" y="54"/>
                    <a:pt x="121" y="54"/>
                  </a:cubicBezTo>
                  <a:cubicBezTo>
                    <a:pt x="123" y="54"/>
                    <a:pt x="124" y="54"/>
                    <a:pt x="124" y="54"/>
                  </a:cubicBezTo>
                  <a:cubicBezTo>
                    <a:pt x="126" y="54"/>
                    <a:pt x="126" y="54"/>
                    <a:pt x="126" y="53"/>
                  </a:cubicBezTo>
                  <a:cubicBezTo>
                    <a:pt x="126" y="53"/>
                    <a:pt x="126" y="52"/>
                    <a:pt x="125" y="52"/>
                  </a:cubicBezTo>
                  <a:cubicBezTo>
                    <a:pt x="122" y="52"/>
                    <a:pt x="120" y="51"/>
                    <a:pt x="119" y="50"/>
                  </a:cubicBezTo>
                  <a:cubicBezTo>
                    <a:pt x="118" y="48"/>
                    <a:pt x="117" y="46"/>
                    <a:pt x="117" y="42"/>
                  </a:cubicBezTo>
                  <a:cubicBezTo>
                    <a:pt x="117" y="9"/>
                    <a:pt x="117" y="9"/>
                    <a:pt x="117" y="9"/>
                  </a:cubicBezTo>
                  <a:cubicBezTo>
                    <a:pt x="117" y="5"/>
                    <a:pt x="119" y="3"/>
                    <a:pt x="122" y="3"/>
                  </a:cubicBezTo>
                  <a:cubicBezTo>
                    <a:pt x="123" y="3"/>
                    <a:pt x="123" y="2"/>
                    <a:pt x="123" y="2"/>
                  </a:cubicBezTo>
                  <a:cubicBezTo>
                    <a:pt x="123" y="1"/>
                    <a:pt x="122" y="1"/>
                    <a:pt x="122" y="1"/>
                  </a:cubicBezTo>
                  <a:cubicBezTo>
                    <a:pt x="121" y="1"/>
                    <a:pt x="119" y="1"/>
                    <a:pt x="117" y="1"/>
                  </a:cubicBezTo>
                  <a:cubicBezTo>
                    <a:pt x="114" y="1"/>
                    <a:pt x="112" y="1"/>
                    <a:pt x="111" y="1"/>
                  </a:cubicBezTo>
                  <a:cubicBezTo>
                    <a:pt x="108" y="1"/>
                    <a:pt x="106" y="1"/>
                    <a:pt x="104" y="1"/>
                  </a:cubicBezTo>
                  <a:cubicBezTo>
                    <a:pt x="103" y="1"/>
                    <a:pt x="102" y="1"/>
                    <a:pt x="101" y="1"/>
                  </a:cubicBezTo>
                  <a:cubicBezTo>
                    <a:pt x="100" y="1"/>
                    <a:pt x="100" y="1"/>
                    <a:pt x="100" y="2"/>
                  </a:cubicBezTo>
                  <a:cubicBezTo>
                    <a:pt x="100" y="2"/>
                    <a:pt x="100" y="3"/>
                    <a:pt x="101" y="3"/>
                  </a:cubicBezTo>
                  <a:cubicBezTo>
                    <a:pt x="103" y="3"/>
                    <a:pt x="103" y="3"/>
                    <a:pt x="103" y="3"/>
                  </a:cubicBezTo>
                  <a:cubicBezTo>
                    <a:pt x="106" y="4"/>
                    <a:pt x="108" y="6"/>
                    <a:pt x="108" y="9"/>
                  </a:cubicBezTo>
                  <a:cubicBezTo>
                    <a:pt x="108" y="18"/>
                    <a:pt x="108" y="18"/>
                    <a:pt x="108" y="18"/>
                  </a:cubicBezTo>
                  <a:cubicBezTo>
                    <a:pt x="108" y="20"/>
                    <a:pt x="108" y="22"/>
                    <a:pt x="108" y="23"/>
                  </a:cubicBezTo>
                  <a:cubicBezTo>
                    <a:pt x="107" y="23"/>
                    <a:pt x="106" y="24"/>
                    <a:pt x="105" y="24"/>
                  </a:cubicBezTo>
                  <a:cubicBezTo>
                    <a:pt x="87" y="24"/>
                    <a:pt x="87" y="24"/>
                    <a:pt x="87" y="24"/>
                  </a:cubicBezTo>
                  <a:cubicBezTo>
                    <a:pt x="85" y="24"/>
                    <a:pt x="83" y="24"/>
                    <a:pt x="83" y="23"/>
                  </a:cubicBezTo>
                  <a:cubicBezTo>
                    <a:pt x="83" y="23"/>
                    <a:pt x="82" y="21"/>
                    <a:pt x="82" y="18"/>
                  </a:cubicBezTo>
                  <a:cubicBezTo>
                    <a:pt x="82" y="9"/>
                    <a:pt x="82" y="9"/>
                    <a:pt x="82" y="9"/>
                  </a:cubicBezTo>
                  <a:cubicBezTo>
                    <a:pt x="82" y="5"/>
                    <a:pt x="84" y="3"/>
                    <a:pt x="87" y="3"/>
                  </a:cubicBezTo>
                  <a:cubicBezTo>
                    <a:pt x="88" y="3"/>
                    <a:pt x="88" y="2"/>
                    <a:pt x="88" y="2"/>
                  </a:cubicBezTo>
                  <a:cubicBezTo>
                    <a:pt x="88" y="1"/>
                    <a:pt x="88" y="1"/>
                    <a:pt x="87" y="1"/>
                  </a:cubicBezTo>
                  <a:cubicBezTo>
                    <a:pt x="86" y="1"/>
                    <a:pt x="84" y="1"/>
                    <a:pt x="82" y="1"/>
                  </a:cubicBezTo>
                  <a:cubicBezTo>
                    <a:pt x="79" y="1"/>
                    <a:pt x="77" y="1"/>
                    <a:pt x="76" y="1"/>
                  </a:cubicBezTo>
                  <a:cubicBezTo>
                    <a:pt x="74" y="1"/>
                    <a:pt x="71" y="1"/>
                    <a:pt x="69" y="1"/>
                  </a:cubicBezTo>
                  <a:cubicBezTo>
                    <a:pt x="68" y="1"/>
                    <a:pt x="67" y="1"/>
                    <a:pt x="66" y="1"/>
                  </a:cubicBezTo>
                  <a:cubicBezTo>
                    <a:pt x="66" y="1"/>
                    <a:pt x="65" y="1"/>
                    <a:pt x="65" y="2"/>
                  </a:cubicBezTo>
                  <a:cubicBezTo>
                    <a:pt x="65" y="2"/>
                    <a:pt x="66" y="3"/>
                    <a:pt x="66" y="3"/>
                  </a:cubicBezTo>
                  <a:cubicBezTo>
                    <a:pt x="69" y="3"/>
                    <a:pt x="71" y="4"/>
                    <a:pt x="72" y="5"/>
                  </a:cubicBezTo>
                  <a:cubicBezTo>
                    <a:pt x="73" y="6"/>
                    <a:pt x="73" y="7"/>
                    <a:pt x="73" y="9"/>
                  </a:cubicBezTo>
                  <a:cubicBezTo>
                    <a:pt x="73" y="42"/>
                    <a:pt x="73" y="42"/>
                    <a:pt x="73" y="42"/>
                  </a:cubicBezTo>
                  <a:cubicBezTo>
                    <a:pt x="73" y="44"/>
                    <a:pt x="73" y="44"/>
                    <a:pt x="73" y="44"/>
                  </a:cubicBezTo>
                  <a:cubicBezTo>
                    <a:pt x="73" y="46"/>
                    <a:pt x="73" y="48"/>
                    <a:pt x="72" y="50"/>
                  </a:cubicBezTo>
                  <a:cubicBezTo>
                    <a:pt x="72" y="51"/>
                    <a:pt x="70" y="52"/>
                    <a:pt x="69" y="52"/>
                  </a:cubicBezTo>
                  <a:cubicBezTo>
                    <a:pt x="68" y="52"/>
                    <a:pt x="68" y="53"/>
                    <a:pt x="68" y="53"/>
                  </a:cubicBezTo>
                  <a:cubicBezTo>
                    <a:pt x="68" y="54"/>
                    <a:pt x="68" y="54"/>
                    <a:pt x="69" y="54"/>
                  </a:cubicBezTo>
                  <a:cubicBezTo>
                    <a:pt x="69" y="54"/>
                    <a:pt x="70" y="54"/>
                    <a:pt x="72" y="54"/>
                  </a:cubicBezTo>
                  <a:cubicBezTo>
                    <a:pt x="74" y="54"/>
                    <a:pt x="77" y="54"/>
                    <a:pt x="78" y="54"/>
                  </a:cubicBezTo>
                  <a:cubicBezTo>
                    <a:pt x="81" y="54"/>
                    <a:pt x="84" y="54"/>
                    <a:pt x="87" y="54"/>
                  </a:cubicBezTo>
                  <a:cubicBezTo>
                    <a:pt x="88" y="54"/>
                    <a:pt x="89" y="54"/>
                    <a:pt x="89" y="54"/>
                  </a:cubicBezTo>
                  <a:cubicBezTo>
                    <a:pt x="91" y="54"/>
                    <a:pt x="91" y="54"/>
                    <a:pt x="91" y="53"/>
                  </a:cubicBezTo>
                  <a:cubicBezTo>
                    <a:pt x="91" y="53"/>
                    <a:pt x="91" y="52"/>
                    <a:pt x="90" y="52"/>
                  </a:cubicBezTo>
                  <a:cubicBezTo>
                    <a:pt x="87" y="52"/>
                    <a:pt x="85" y="51"/>
                    <a:pt x="84" y="50"/>
                  </a:cubicBezTo>
                  <a:cubicBezTo>
                    <a:pt x="83" y="48"/>
                    <a:pt x="82" y="46"/>
                    <a:pt x="82" y="42"/>
                  </a:cubicBezTo>
                  <a:cubicBezTo>
                    <a:pt x="82" y="32"/>
                    <a:pt x="82" y="32"/>
                    <a:pt x="82" y="32"/>
                  </a:cubicBezTo>
                  <a:cubicBezTo>
                    <a:pt x="82" y="30"/>
                    <a:pt x="83" y="29"/>
                    <a:pt x="83" y="28"/>
                  </a:cubicBezTo>
                  <a:cubicBezTo>
                    <a:pt x="83" y="28"/>
                    <a:pt x="85" y="28"/>
                    <a:pt x="86" y="28"/>
                  </a:cubicBezTo>
                  <a:cubicBezTo>
                    <a:pt x="105" y="28"/>
                    <a:pt x="105" y="28"/>
                    <a:pt x="105" y="28"/>
                  </a:cubicBezTo>
                  <a:cubicBezTo>
                    <a:pt x="106" y="28"/>
                    <a:pt x="107" y="28"/>
                    <a:pt x="108" y="28"/>
                  </a:cubicBezTo>
                  <a:close/>
                  <a:moveTo>
                    <a:pt x="157" y="8"/>
                  </a:moveTo>
                  <a:cubicBezTo>
                    <a:pt x="157" y="6"/>
                    <a:pt x="157" y="5"/>
                    <a:pt x="159" y="4"/>
                  </a:cubicBezTo>
                  <a:cubicBezTo>
                    <a:pt x="161" y="4"/>
                    <a:pt x="161" y="4"/>
                    <a:pt x="161" y="4"/>
                  </a:cubicBezTo>
                  <a:cubicBezTo>
                    <a:pt x="166" y="4"/>
                    <a:pt x="166" y="4"/>
                    <a:pt x="166" y="4"/>
                  </a:cubicBezTo>
                  <a:cubicBezTo>
                    <a:pt x="170" y="4"/>
                    <a:pt x="173" y="5"/>
                    <a:pt x="175" y="6"/>
                  </a:cubicBezTo>
                  <a:cubicBezTo>
                    <a:pt x="177" y="7"/>
                    <a:pt x="178" y="9"/>
                    <a:pt x="178" y="11"/>
                  </a:cubicBezTo>
                  <a:cubicBezTo>
                    <a:pt x="178" y="13"/>
                    <a:pt x="178" y="13"/>
                    <a:pt x="179" y="13"/>
                  </a:cubicBezTo>
                  <a:cubicBezTo>
                    <a:pt x="180" y="13"/>
                    <a:pt x="180" y="12"/>
                    <a:pt x="180" y="10"/>
                  </a:cubicBezTo>
                  <a:cubicBezTo>
                    <a:pt x="180" y="9"/>
                    <a:pt x="180" y="8"/>
                    <a:pt x="180" y="5"/>
                  </a:cubicBezTo>
                  <a:cubicBezTo>
                    <a:pt x="180" y="4"/>
                    <a:pt x="180" y="3"/>
                    <a:pt x="180" y="2"/>
                  </a:cubicBezTo>
                  <a:cubicBezTo>
                    <a:pt x="180" y="1"/>
                    <a:pt x="179" y="1"/>
                    <a:pt x="179" y="1"/>
                  </a:cubicBezTo>
                  <a:cubicBezTo>
                    <a:pt x="179" y="1"/>
                    <a:pt x="178" y="1"/>
                    <a:pt x="178" y="1"/>
                  </a:cubicBezTo>
                  <a:cubicBezTo>
                    <a:pt x="176" y="1"/>
                    <a:pt x="171" y="1"/>
                    <a:pt x="163" y="1"/>
                  </a:cubicBezTo>
                  <a:cubicBezTo>
                    <a:pt x="148" y="1"/>
                    <a:pt x="148" y="1"/>
                    <a:pt x="148" y="1"/>
                  </a:cubicBezTo>
                  <a:cubicBezTo>
                    <a:pt x="144" y="1"/>
                    <a:pt x="144" y="1"/>
                    <a:pt x="144" y="1"/>
                  </a:cubicBezTo>
                  <a:cubicBezTo>
                    <a:pt x="143" y="1"/>
                    <a:pt x="142" y="1"/>
                    <a:pt x="142" y="1"/>
                  </a:cubicBezTo>
                  <a:cubicBezTo>
                    <a:pt x="141" y="1"/>
                    <a:pt x="141" y="1"/>
                    <a:pt x="141" y="1"/>
                  </a:cubicBezTo>
                  <a:cubicBezTo>
                    <a:pt x="140" y="1"/>
                    <a:pt x="140" y="1"/>
                    <a:pt x="140" y="2"/>
                  </a:cubicBezTo>
                  <a:cubicBezTo>
                    <a:pt x="140" y="2"/>
                    <a:pt x="140" y="3"/>
                    <a:pt x="141" y="3"/>
                  </a:cubicBezTo>
                  <a:cubicBezTo>
                    <a:pt x="144" y="3"/>
                    <a:pt x="145" y="4"/>
                    <a:pt x="146" y="5"/>
                  </a:cubicBezTo>
                  <a:cubicBezTo>
                    <a:pt x="147" y="6"/>
                    <a:pt x="148" y="8"/>
                    <a:pt x="148" y="11"/>
                  </a:cubicBezTo>
                  <a:cubicBezTo>
                    <a:pt x="148" y="42"/>
                    <a:pt x="148" y="42"/>
                    <a:pt x="148" y="42"/>
                  </a:cubicBezTo>
                  <a:cubicBezTo>
                    <a:pt x="148" y="44"/>
                    <a:pt x="148" y="46"/>
                    <a:pt x="147" y="47"/>
                  </a:cubicBezTo>
                  <a:cubicBezTo>
                    <a:pt x="147" y="49"/>
                    <a:pt x="147" y="50"/>
                    <a:pt x="146" y="51"/>
                  </a:cubicBezTo>
                  <a:cubicBezTo>
                    <a:pt x="146" y="51"/>
                    <a:pt x="145" y="52"/>
                    <a:pt x="143" y="52"/>
                  </a:cubicBezTo>
                  <a:cubicBezTo>
                    <a:pt x="143" y="53"/>
                    <a:pt x="142" y="53"/>
                    <a:pt x="142" y="54"/>
                  </a:cubicBezTo>
                  <a:cubicBezTo>
                    <a:pt x="142" y="54"/>
                    <a:pt x="143" y="54"/>
                    <a:pt x="143" y="54"/>
                  </a:cubicBezTo>
                  <a:cubicBezTo>
                    <a:pt x="144" y="54"/>
                    <a:pt x="145" y="54"/>
                    <a:pt x="146" y="54"/>
                  </a:cubicBezTo>
                  <a:cubicBezTo>
                    <a:pt x="149" y="54"/>
                    <a:pt x="152" y="54"/>
                    <a:pt x="154" y="54"/>
                  </a:cubicBezTo>
                  <a:cubicBezTo>
                    <a:pt x="157" y="54"/>
                    <a:pt x="159" y="54"/>
                    <a:pt x="161" y="54"/>
                  </a:cubicBezTo>
                  <a:cubicBezTo>
                    <a:pt x="165" y="55"/>
                    <a:pt x="165" y="55"/>
                    <a:pt x="165" y="55"/>
                  </a:cubicBezTo>
                  <a:cubicBezTo>
                    <a:pt x="167" y="55"/>
                    <a:pt x="169" y="55"/>
                    <a:pt x="171" y="55"/>
                  </a:cubicBezTo>
                  <a:cubicBezTo>
                    <a:pt x="174" y="55"/>
                    <a:pt x="176" y="54"/>
                    <a:pt x="178" y="54"/>
                  </a:cubicBezTo>
                  <a:cubicBezTo>
                    <a:pt x="179" y="53"/>
                    <a:pt x="181" y="51"/>
                    <a:pt x="182" y="49"/>
                  </a:cubicBezTo>
                  <a:cubicBezTo>
                    <a:pt x="183" y="47"/>
                    <a:pt x="184" y="44"/>
                    <a:pt x="184" y="42"/>
                  </a:cubicBezTo>
                  <a:cubicBezTo>
                    <a:pt x="184" y="42"/>
                    <a:pt x="184" y="41"/>
                    <a:pt x="184" y="41"/>
                  </a:cubicBezTo>
                  <a:cubicBezTo>
                    <a:pt x="184" y="41"/>
                    <a:pt x="183" y="41"/>
                    <a:pt x="183" y="41"/>
                  </a:cubicBezTo>
                  <a:cubicBezTo>
                    <a:pt x="183" y="41"/>
                    <a:pt x="183" y="41"/>
                    <a:pt x="183" y="41"/>
                  </a:cubicBezTo>
                  <a:cubicBezTo>
                    <a:pt x="179" y="48"/>
                    <a:pt x="172" y="51"/>
                    <a:pt x="162" y="51"/>
                  </a:cubicBezTo>
                  <a:cubicBezTo>
                    <a:pt x="161" y="51"/>
                    <a:pt x="160" y="51"/>
                    <a:pt x="159" y="50"/>
                  </a:cubicBezTo>
                  <a:cubicBezTo>
                    <a:pt x="159" y="50"/>
                    <a:pt x="158" y="49"/>
                    <a:pt x="158" y="48"/>
                  </a:cubicBezTo>
                  <a:cubicBezTo>
                    <a:pt x="157" y="46"/>
                    <a:pt x="157" y="44"/>
                    <a:pt x="157" y="40"/>
                  </a:cubicBezTo>
                  <a:cubicBezTo>
                    <a:pt x="157" y="37"/>
                    <a:pt x="157" y="37"/>
                    <a:pt x="157" y="37"/>
                  </a:cubicBezTo>
                  <a:cubicBezTo>
                    <a:pt x="157" y="34"/>
                    <a:pt x="157" y="32"/>
                    <a:pt x="157" y="30"/>
                  </a:cubicBezTo>
                  <a:cubicBezTo>
                    <a:pt x="157" y="29"/>
                    <a:pt x="157" y="28"/>
                    <a:pt x="158" y="28"/>
                  </a:cubicBezTo>
                  <a:cubicBezTo>
                    <a:pt x="158" y="28"/>
                    <a:pt x="159" y="28"/>
                    <a:pt x="160" y="28"/>
                  </a:cubicBezTo>
                  <a:cubicBezTo>
                    <a:pt x="163" y="28"/>
                    <a:pt x="163" y="28"/>
                    <a:pt x="163" y="28"/>
                  </a:cubicBezTo>
                  <a:cubicBezTo>
                    <a:pt x="166" y="28"/>
                    <a:pt x="168" y="28"/>
                    <a:pt x="169" y="28"/>
                  </a:cubicBezTo>
                  <a:cubicBezTo>
                    <a:pt x="170" y="28"/>
                    <a:pt x="170" y="28"/>
                    <a:pt x="171" y="29"/>
                  </a:cubicBezTo>
                  <a:cubicBezTo>
                    <a:pt x="172" y="30"/>
                    <a:pt x="173" y="32"/>
                    <a:pt x="173" y="34"/>
                  </a:cubicBezTo>
                  <a:cubicBezTo>
                    <a:pt x="174" y="35"/>
                    <a:pt x="174" y="36"/>
                    <a:pt x="175" y="36"/>
                  </a:cubicBezTo>
                  <a:cubicBezTo>
                    <a:pt x="175" y="35"/>
                    <a:pt x="175" y="35"/>
                    <a:pt x="175" y="35"/>
                  </a:cubicBezTo>
                  <a:cubicBezTo>
                    <a:pt x="175" y="35"/>
                    <a:pt x="175" y="35"/>
                    <a:pt x="175" y="35"/>
                  </a:cubicBezTo>
                  <a:cubicBezTo>
                    <a:pt x="175" y="33"/>
                    <a:pt x="175" y="33"/>
                    <a:pt x="175" y="33"/>
                  </a:cubicBezTo>
                  <a:cubicBezTo>
                    <a:pt x="175" y="31"/>
                    <a:pt x="175" y="29"/>
                    <a:pt x="175" y="27"/>
                  </a:cubicBezTo>
                  <a:cubicBezTo>
                    <a:pt x="175" y="24"/>
                    <a:pt x="175" y="22"/>
                    <a:pt x="175" y="21"/>
                  </a:cubicBezTo>
                  <a:cubicBezTo>
                    <a:pt x="175" y="21"/>
                    <a:pt x="175" y="20"/>
                    <a:pt x="175" y="20"/>
                  </a:cubicBezTo>
                  <a:cubicBezTo>
                    <a:pt x="175" y="19"/>
                    <a:pt x="175" y="18"/>
                    <a:pt x="175" y="18"/>
                  </a:cubicBezTo>
                  <a:cubicBezTo>
                    <a:pt x="175" y="17"/>
                    <a:pt x="175" y="17"/>
                    <a:pt x="174" y="17"/>
                  </a:cubicBezTo>
                  <a:cubicBezTo>
                    <a:pt x="174" y="17"/>
                    <a:pt x="173" y="17"/>
                    <a:pt x="173" y="18"/>
                  </a:cubicBezTo>
                  <a:cubicBezTo>
                    <a:pt x="172" y="20"/>
                    <a:pt x="172" y="20"/>
                    <a:pt x="172" y="20"/>
                  </a:cubicBezTo>
                  <a:cubicBezTo>
                    <a:pt x="171" y="22"/>
                    <a:pt x="169" y="24"/>
                    <a:pt x="166" y="24"/>
                  </a:cubicBezTo>
                  <a:cubicBezTo>
                    <a:pt x="163" y="24"/>
                    <a:pt x="163" y="24"/>
                    <a:pt x="163" y="24"/>
                  </a:cubicBezTo>
                  <a:cubicBezTo>
                    <a:pt x="161" y="24"/>
                    <a:pt x="161" y="24"/>
                    <a:pt x="161" y="24"/>
                  </a:cubicBezTo>
                  <a:cubicBezTo>
                    <a:pt x="160" y="24"/>
                    <a:pt x="160" y="24"/>
                    <a:pt x="160" y="24"/>
                  </a:cubicBezTo>
                  <a:cubicBezTo>
                    <a:pt x="159" y="24"/>
                    <a:pt x="158" y="24"/>
                    <a:pt x="157" y="23"/>
                  </a:cubicBezTo>
                  <a:cubicBezTo>
                    <a:pt x="157" y="22"/>
                    <a:pt x="157" y="21"/>
                    <a:pt x="157" y="18"/>
                  </a:cubicBezTo>
                  <a:cubicBezTo>
                    <a:pt x="157" y="10"/>
                    <a:pt x="157" y="10"/>
                    <a:pt x="157" y="10"/>
                  </a:cubicBezTo>
                  <a:cubicBezTo>
                    <a:pt x="157" y="8"/>
                    <a:pt x="157" y="8"/>
                    <a:pt x="157" y="8"/>
                  </a:cubicBezTo>
                  <a:close/>
                  <a:moveTo>
                    <a:pt x="270" y="2"/>
                  </a:moveTo>
                  <a:cubicBezTo>
                    <a:pt x="270" y="2"/>
                    <a:pt x="271" y="3"/>
                    <a:pt x="272" y="3"/>
                  </a:cubicBezTo>
                  <a:cubicBezTo>
                    <a:pt x="274" y="3"/>
                    <a:pt x="276" y="3"/>
                    <a:pt x="277" y="5"/>
                  </a:cubicBezTo>
                  <a:cubicBezTo>
                    <a:pt x="279" y="6"/>
                    <a:pt x="279" y="8"/>
                    <a:pt x="280" y="10"/>
                  </a:cubicBezTo>
                  <a:cubicBezTo>
                    <a:pt x="280" y="18"/>
                    <a:pt x="280" y="18"/>
                    <a:pt x="280" y="18"/>
                  </a:cubicBezTo>
                  <a:cubicBezTo>
                    <a:pt x="280" y="21"/>
                    <a:pt x="280" y="21"/>
                    <a:pt x="280" y="21"/>
                  </a:cubicBezTo>
                  <a:cubicBezTo>
                    <a:pt x="280" y="29"/>
                    <a:pt x="279" y="34"/>
                    <a:pt x="278" y="38"/>
                  </a:cubicBezTo>
                  <a:cubicBezTo>
                    <a:pt x="278" y="42"/>
                    <a:pt x="276" y="45"/>
                    <a:pt x="274" y="47"/>
                  </a:cubicBezTo>
                  <a:cubicBezTo>
                    <a:pt x="271" y="50"/>
                    <a:pt x="267" y="51"/>
                    <a:pt x="262" y="51"/>
                  </a:cubicBezTo>
                  <a:cubicBezTo>
                    <a:pt x="257" y="51"/>
                    <a:pt x="253" y="50"/>
                    <a:pt x="250" y="47"/>
                  </a:cubicBezTo>
                  <a:cubicBezTo>
                    <a:pt x="248" y="45"/>
                    <a:pt x="246" y="43"/>
                    <a:pt x="246" y="40"/>
                  </a:cubicBezTo>
                  <a:cubicBezTo>
                    <a:pt x="245" y="37"/>
                    <a:pt x="245" y="33"/>
                    <a:pt x="245" y="27"/>
                  </a:cubicBezTo>
                  <a:cubicBezTo>
                    <a:pt x="245" y="20"/>
                    <a:pt x="245" y="20"/>
                    <a:pt x="245" y="20"/>
                  </a:cubicBezTo>
                  <a:cubicBezTo>
                    <a:pt x="245" y="10"/>
                    <a:pt x="245" y="10"/>
                    <a:pt x="245" y="10"/>
                  </a:cubicBezTo>
                  <a:cubicBezTo>
                    <a:pt x="245" y="7"/>
                    <a:pt x="246" y="6"/>
                    <a:pt x="246" y="5"/>
                  </a:cubicBezTo>
                  <a:cubicBezTo>
                    <a:pt x="247" y="4"/>
                    <a:pt x="248" y="3"/>
                    <a:pt x="249" y="3"/>
                  </a:cubicBezTo>
                  <a:cubicBezTo>
                    <a:pt x="250" y="3"/>
                    <a:pt x="251" y="3"/>
                    <a:pt x="251" y="3"/>
                  </a:cubicBezTo>
                  <a:cubicBezTo>
                    <a:pt x="251" y="2"/>
                    <a:pt x="251" y="2"/>
                    <a:pt x="251" y="2"/>
                  </a:cubicBezTo>
                  <a:cubicBezTo>
                    <a:pt x="251" y="1"/>
                    <a:pt x="251" y="1"/>
                    <a:pt x="249" y="1"/>
                  </a:cubicBezTo>
                  <a:cubicBezTo>
                    <a:pt x="249" y="1"/>
                    <a:pt x="248" y="1"/>
                    <a:pt x="247" y="1"/>
                  </a:cubicBezTo>
                  <a:cubicBezTo>
                    <a:pt x="244" y="1"/>
                    <a:pt x="241" y="1"/>
                    <a:pt x="238" y="1"/>
                  </a:cubicBezTo>
                  <a:cubicBezTo>
                    <a:pt x="236" y="1"/>
                    <a:pt x="234" y="1"/>
                    <a:pt x="231" y="1"/>
                  </a:cubicBezTo>
                  <a:cubicBezTo>
                    <a:pt x="230" y="1"/>
                    <a:pt x="229" y="1"/>
                    <a:pt x="229" y="1"/>
                  </a:cubicBezTo>
                  <a:cubicBezTo>
                    <a:pt x="228" y="1"/>
                    <a:pt x="228" y="1"/>
                    <a:pt x="228" y="2"/>
                  </a:cubicBezTo>
                  <a:cubicBezTo>
                    <a:pt x="228" y="2"/>
                    <a:pt x="228" y="3"/>
                    <a:pt x="229" y="3"/>
                  </a:cubicBezTo>
                  <a:cubicBezTo>
                    <a:pt x="231" y="3"/>
                    <a:pt x="232" y="3"/>
                    <a:pt x="233" y="4"/>
                  </a:cubicBezTo>
                  <a:cubicBezTo>
                    <a:pt x="235" y="5"/>
                    <a:pt x="235" y="5"/>
                    <a:pt x="236" y="6"/>
                  </a:cubicBezTo>
                  <a:cubicBezTo>
                    <a:pt x="236" y="7"/>
                    <a:pt x="236" y="8"/>
                    <a:pt x="236" y="10"/>
                  </a:cubicBezTo>
                  <a:cubicBezTo>
                    <a:pt x="236" y="17"/>
                    <a:pt x="236" y="17"/>
                    <a:pt x="236" y="17"/>
                  </a:cubicBezTo>
                  <a:cubicBezTo>
                    <a:pt x="236" y="32"/>
                    <a:pt x="236" y="32"/>
                    <a:pt x="236" y="32"/>
                  </a:cubicBezTo>
                  <a:cubicBezTo>
                    <a:pt x="236" y="41"/>
                    <a:pt x="238" y="48"/>
                    <a:pt x="243" y="51"/>
                  </a:cubicBezTo>
                  <a:cubicBezTo>
                    <a:pt x="247" y="54"/>
                    <a:pt x="252" y="55"/>
                    <a:pt x="259" y="55"/>
                  </a:cubicBezTo>
                  <a:cubicBezTo>
                    <a:pt x="268" y="55"/>
                    <a:pt x="275" y="52"/>
                    <a:pt x="279" y="46"/>
                  </a:cubicBezTo>
                  <a:cubicBezTo>
                    <a:pt x="280" y="44"/>
                    <a:pt x="281" y="40"/>
                    <a:pt x="282" y="36"/>
                  </a:cubicBezTo>
                  <a:cubicBezTo>
                    <a:pt x="283" y="31"/>
                    <a:pt x="283" y="25"/>
                    <a:pt x="283" y="17"/>
                  </a:cubicBezTo>
                  <a:cubicBezTo>
                    <a:pt x="283" y="13"/>
                    <a:pt x="283" y="13"/>
                    <a:pt x="283" y="13"/>
                  </a:cubicBezTo>
                  <a:cubicBezTo>
                    <a:pt x="283" y="9"/>
                    <a:pt x="283" y="9"/>
                    <a:pt x="283" y="9"/>
                  </a:cubicBezTo>
                  <a:cubicBezTo>
                    <a:pt x="283" y="5"/>
                    <a:pt x="284" y="3"/>
                    <a:pt x="286" y="3"/>
                  </a:cubicBezTo>
                  <a:cubicBezTo>
                    <a:pt x="288" y="3"/>
                    <a:pt x="288" y="3"/>
                    <a:pt x="288" y="3"/>
                  </a:cubicBezTo>
                  <a:cubicBezTo>
                    <a:pt x="288" y="2"/>
                    <a:pt x="289" y="2"/>
                    <a:pt x="289" y="2"/>
                  </a:cubicBezTo>
                  <a:cubicBezTo>
                    <a:pt x="289" y="1"/>
                    <a:pt x="288" y="1"/>
                    <a:pt x="288" y="1"/>
                  </a:cubicBezTo>
                  <a:cubicBezTo>
                    <a:pt x="287" y="1"/>
                    <a:pt x="287" y="1"/>
                    <a:pt x="286" y="1"/>
                  </a:cubicBezTo>
                  <a:cubicBezTo>
                    <a:pt x="285" y="1"/>
                    <a:pt x="284" y="1"/>
                    <a:pt x="283" y="1"/>
                  </a:cubicBezTo>
                  <a:cubicBezTo>
                    <a:pt x="279" y="1"/>
                    <a:pt x="279" y="1"/>
                    <a:pt x="279" y="1"/>
                  </a:cubicBezTo>
                  <a:cubicBezTo>
                    <a:pt x="275" y="1"/>
                    <a:pt x="275" y="1"/>
                    <a:pt x="275" y="1"/>
                  </a:cubicBezTo>
                  <a:cubicBezTo>
                    <a:pt x="273" y="1"/>
                    <a:pt x="272" y="1"/>
                    <a:pt x="272" y="1"/>
                  </a:cubicBezTo>
                  <a:cubicBezTo>
                    <a:pt x="272" y="1"/>
                    <a:pt x="271" y="1"/>
                    <a:pt x="271" y="1"/>
                  </a:cubicBezTo>
                  <a:cubicBezTo>
                    <a:pt x="271" y="1"/>
                    <a:pt x="270" y="1"/>
                    <a:pt x="270" y="2"/>
                  </a:cubicBezTo>
                  <a:cubicBezTo>
                    <a:pt x="270" y="2"/>
                    <a:pt x="270" y="2"/>
                    <a:pt x="270" y="2"/>
                  </a:cubicBezTo>
                  <a:close/>
                  <a:moveTo>
                    <a:pt x="325" y="8"/>
                  </a:moveTo>
                  <a:cubicBezTo>
                    <a:pt x="322" y="4"/>
                    <a:pt x="322" y="4"/>
                    <a:pt x="322" y="4"/>
                  </a:cubicBezTo>
                  <a:cubicBezTo>
                    <a:pt x="321" y="3"/>
                    <a:pt x="320" y="2"/>
                    <a:pt x="320" y="1"/>
                  </a:cubicBezTo>
                  <a:cubicBezTo>
                    <a:pt x="319" y="1"/>
                    <a:pt x="318" y="1"/>
                    <a:pt x="318" y="1"/>
                  </a:cubicBezTo>
                  <a:cubicBezTo>
                    <a:pt x="317" y="1"/>
                    <a:pt x="316" y="1"/>
                    <a:pt x="315" y="1"/>
                  </a:cubicBezTo>
                  <a:cubicBezTo>
                    <a:pt x="313" y="1"/>
                    <a:pt x="311" y="1"/>
                    <a:pt x="309" y="1"/>
                  </a:cubicBezTo>
                  <a:cubicBezTo>
                    <a:pt x="307" y="1"/>
                    <a:pt x="307" y="1"/>
                    <a:pt x="307" y="1"/>
                  </a:cubicBezTo>
                  <a:cubicBezTo>
                    <a:pt x="305" y="1"/>
                    <a:pt x="305" y="1"/>
                    <a:pt x="305" y="1"/>
                  </a:cubicBezTo>
                  <a:cubicBezTo>
                    <a:pt x="304" y="1"/>
                    <a:pt x="303" y="1"/>
                    <a:pt x="303" y="2"/>
                  </a:cubicBezTo>
                  <a:cubicBezTo>
                    <a:pt x="303" y="3"/>
                    <a:pt x="304" y="3"/>
                    <a:pt x="305" y="3"/>
                  </a:cubicBezTo>
                  <a:cubicBezTo>
                    <a:pt x="310" y="4"/>
                    <a:pt x="313" y="8"/>
                    <a:pt x="313" y="16"/>
                  </a:cubicBezTo>
                  <a:cubicBezTo>
                    <a:pt x="313" y="33"/>
                    <a:pt x="313" y="33"/>
                    <a:pt x="313" y="33"/>
                  </a:cubicBezTo>
                  <a:cubicBezTo>
                    <a:pt x="313" y="42"/>
                    <a:pt x="313" y="42"/>
                    <a:pt x="313" y="42"/>
                  </a:cubicBezTo>
                  <a:cubicBezTo>
                    <a:pt x="313" y="45"/>
                    <a:pt x="313" y="47"/>
                    <a:pt x="312" y="49"/>
                  </a:cubicBezTo>
                  <a:cubicBezTo>
                    <a:pt x="311" y="51"/>
                    <a:pt x="310" y="52"/>
                    <a:pt x="308" y="52"/>
                  </a:cubicBezTo>
                  <a:cubicBezTo>
                    <a:pt x="307" y="53"/>
                    <a:pt x="307" y="53"/>
                    <a:pt x="307" y="54"/>
                  </a:cubicBezTo>
                  <a:cubicBezTo>
                    <a:pt x="307" y="54"/>
                    <a:pt x="307" y="55"/>
                    <a:pt x="308" y="55"/>
                  </a:cubicBezTo>
                  <a:cubicBezTo>
                    <a:pt x="308" y="55"/>
                    <a:pt x="309" y="54"/>
                    <a:pt x="310" y="54"/>
                  </a:cubicBezTo>
                  <a:cubicBezTo>
                    <a:pt x="312" y="54"/>
                    <a:pt x="314" y="54"/>
                    <a:pt x="317" y="54"/>
                  </a:cubicBezTo>
                  <a:cubicBezTo>
                    <a:pt x="319" y="54"/>
                    <a:pt x="322" y="54"/>
                    <a:pt x="324" y="54"/>
                  </a:cubicBezTo>
                  <a:cubicBezTo>
                    <a:pt x="325" y="54"/>
                    <a:pt x="325" y="54"/>
                    <a:pt x="325" y="54"/>
                  </a:cubicBezTo>
                  <a:cubicBezTo>
                    <a:pt x="326" y="54"/>
                    <a:pt x="327" y="54"/>
                    <a:pt x="327" y="53"/>
                  </a:cubicBezTo>
                  <a:cubicBezTo>
                    <a:pt x="327" y="53"/>
                    <a:pt x="326" y="52"/>
                    <a:pt x="325" y="52"/>
                  </a:cubicBezTo>
                  <a:cubicBezTo>
                    <a:pt x="321" y="52"/>
                    <a:pt x="319" y="50"/>
                    <a:pt x="318" y="47"/>
                  </a:cubicBezTo>
                  <a:cubicBezTo>
                    <a:pt x="317" y="45"/>
                    <a:pt x="317" y="39"/>
                    <a:pt x="317" y="31"/>
                  </a:cubicBezTo>
                  <a:cubicBezTo>
                    <a:pt x="317" y="16"/>
                    <a:pt x="317" y="16"/>
                    <a:pt x="317" y="16"/>
                  </a:cubicBezTo>
                  <a:cubicBezTo>
                    <a:pt x="317" y="15"/>
                    <a:pt x="317" y="15"/>
                    <a:pt x="317" y="15"/>
                  </a:cubicBezTo>
                  <a:cubicBezTo>
                    <a:pt x="317" y="14"/>
                    <a:pt x="317" y="13"/>
                    <a:pt x="318" y="13"/>
                  </a:cubicBezTo>
                  <a:cubicBezTo>
                    <a:pt x="318" y="13"/>
                    <a:pt x="318" y="14"/>
                    <a:pt x="319" y="14"/>
                  </a:cubicBezTo>
                  <a:cubicBezTo>
                    <a:pt x="354" y="54"/>
                    <a:pt x="354" y="54"/>
                    <a:pt x="354" y="54"/>
                  </a:cubicBezTo>
                  <a:cubicBezTo>
                    <a:pt x="355" y="54"/>
                    <a:pt x="355" y="54"/>
                    <a:pt x="356" y="54"/>
                  </a:cubicBezTo>
                  <a:cubicBezTo>
                    <a:pt x="356" y="54"/>
                    <a:pt x="356" y="54"/>
                    <a:pt x="356" y="53"/>
                  </a:cubicBezTo>
                  <a:cubicBezTo>
                    <a:pt x="356" y="49"/>
                    <a:pt x="356" y="49"/>
                    <a:pt x="356" y="49"/>
                  </a:cubicBezTo>
                  <a:cubicBezTo>
                    <a:pt x="356" y="46"/>
                    <a:pt x="356" y="46"/>
                    <a:pt x="356" y="46"/>
                  </a:cubicBezTo>
                  <a:cubicBezTo>
                    <a:pt x="356" y="41"/>
                    <a:pt x="356" y="41"/>
                    <a:pt x="356" y="41"/>
                  </a:cubicBezTo>
                  <a:cubicBezTo>
                    <a:pt x="356" y="38"/>
                    <a:pt x="356" y="38"/>
                    <a:pt x="356" y="38"/>
                  </a:cubicBezTo>
                  <a:cubicBezTo>
                    <a:pt x="357" y="14"/>
                    <a:pt x="357" y="14"/>
                    <a:pt x="357" y="14"/>
                  </a:cubicBezTo>
                  <a:cubicBezTo>
                    <a:pt x="357" y="12"/>
                    <a:pt x="357" y="12"/>
                    <a:pt x="357" y="12"/>
                  </a:cubicBezTo>
                  <a:cubicBezTo>
                    <a:pt x="357" y="6"/>
                    <a:pt x="359" y="3"/>
                    <a:pt x="362" y="3"/>
                  </a:cubicBezTo>
                  <a:cubicBezTo>
                    <a:pt x="363" y="3"/>
                    <a:pt x="363" y="2"/>
                    <a:pt x="363" y="2"/>
                  </a:cubicBezTo>
                  <a:cubicBezTo>
                    <a:pt x="363" y="1"/>
                    <a:pt x="363" y="1"/>
                    <a:pt x="362" y="1"/>
                  </a:cubicBezTo>
                  <a:cubicBezTo>
                    <a:pt x="362" y="1"/>
                    <a:pt x="361" y="1"/>
                    <a:pt x="361" y="1"/>
                  </a:cubicBezTo>
                  <a:cubicBezTo>
                    <a:pt x="357" y="1"/>
                    <a:pt x="354" y="1"/>
                    <a:pt x="352" y="1"/>
                  </a:cubicBezTo>
                  <a:cubicBezTo>
                    <a:pt x="351" y="1"/>
                    <a:pt x="350" y="1"/>
                    <a:pt x="349" y="1"/>
                  </a:cubicBezTo>
                  <a:cubicBezTo>
                    <a:pt x="347" y="1"/>
                    <a:pt x="345" y="1"/>
                    <a:pt x="344" y="1"/>
                  </a:cubicBezTo>
                  <a:cubicBezTo>
                    <a:pt x="344" y="1"/>
                    <a:pt x="343" y="1"/>
                    <a:pt x="343" y="2"/>
                  </a:cubicBezTo>
                  <a:cubicBezTo>
                    <a:pt x="343" y="2"/>
                    <a:pt x="344" y="3"/>
                    <a:pt x="345" y="3"/>
                  </a:cubicBezTo>
                  <a:cubicBezTo>
                    <a:pt x="348" y="3"/>
                    <a:pt x="351" y="4"/>
                    <a:pt x="352" y="6"/>
                  </a:cubicBezTo>
                  <a:cubicBezTo>
                    <a:pt x="353" y="8"/>
                    <a:pt x="354" y="13"/>
                    <a:pt x="354" y="19"/>
                  </a:cubicBezTo>
                  <a:cubicBezTo>
                    <a:pt x="354" y="24"/>
                    <a:pt x="354" y="29"/>
                    <a:pt x="353" y="35"/>
                  </a:cubicBezTo>
                  <a:cubicBezTo>
                    <a:pt x="353" y="37"/>
                    <a:pt x="353" y="37"/>
                    <a:pt x="352" y="37"/>
                  </a:cubicBezTo>
                  <a:cubicBezTo>
                    <a:pt x="352" y="37"/>
                    <a:pt x="351" y="36"/>
                    <a:pt x="349" y="34"/>
                  </a:cubicBezTo>
                  <a:cubicBezTo>
                    <a:pt x="348" y="33"/>
                    <a:pt x="348" y="33"/>
                    <a:pt x="348" y="33"/>
                  </a:cubicBezTo>
                  <a:cubicBezTo>
                    <a:pt x="327" y="10"/>
                    <a:pt x="327" y="10"/>
                    <a:pt x="327" y="10"/>
                  </a:cubicBezTo>
                  <a:cubicBezTo>
                    <a:pt x="327" y="10"/>
                    <a:pt x="326" y="9"/>
                    <a:pt x="325" y="8"/>
                  </a:cubicBezTo>
                  <a:cubicBezTo>
                    <a:pt x="325" y="8"/>
                    <a:pt x="325" y="8"/>
                    <a:pt x="325" y="8"/>
                  </a:cubicBezTo>
                  <a:close/>
                  <a:moveTo>
                    <a:pt x="396" y="9"/>
                  </a:moveTo>
                  <a:cubicBezTo>
                    <a:pt x="396" y="7"/>
                    <a:pt x="396" y="5"/>
                    <a:pt x="397" y="5"/>
                  </a:cubicBezTo>
                  <a:cubicBezTo>
                    <a:pt x="397" y="4"/>
                    <a:pt x="398" y="3"/>
                    <a:pt x="400" y="3"/>
                  </a:cubicBezTo>
                  <a:cubicBezTo>
                    <a:pt x="401" y="3"/>
                    <a:pt x="401" y="3"/>
                    <a:pt x="401" y="3"/>
                  </a:cubicBezTo>
                  <a:cubicBezTo>
                    <a:pt x="401" y="3"/>
                    <a:pt x="401" y="2"/>
                    <a:pt x="401" y="2"/>
                  </a:cubicBezTo>
                  <a:cubicBezTo>
                    <a:pt x="401" y="1"/>
                    <a:pt x="401" y="1"/>
                    <a:pt x="400" y="1"/>
                  </a:cubicBezTo>
                  <a:cubicBezTo>
                    <a:pt x="399" y="1"/>
                    <a:pt x="397" y="1"/>
                    <a:pt x="394" y="1"/>
                  </a:cubicBezTo>
                  <a:cubicBezTo>
                    <a:pt x="391" y="1"/>
                    <a:pt x="391" y="1"/>
                    <a:pt x="391" y="1"/>
                  </a:cubicBezTo>
                  <a:cubicBezTo>
                    <a:pt x="389" y="1"/>
                    <a:pt x="387" y="2"/>
                    <a:pt x="386" y="2"/>
                  </a:cubicBezTo>
                  <a:cubicBezTo>
                    <a:pt x="383" y="2"/>
                    <a:pt x="382" y="1"/>
                    <a:pt x="381" y="1"/>
                  </a:cubicBezTo>
                  <a:cubicBezTo>
                    <a:pt x="380" y="1"/>
                    <a:pt x="379" y="1"/>
                    <a:pt x="379" y="1"/>
                  </a:cubicBezTo>
                  <a:cubicBezTo>
                    <a:pt x="378" y="1"/>
                    <a:pt x="378" y="1"/>
                    <a:pt x="378" y="2"/>
                  </a:cubicBezTo>
                  <a:cubicBezTo>
                    <a:pt x="378" y="2"/>
                    <a:pt x="378" y="3"/>
                    <a:pt x="378" y="3"/>
                  </a:cubicBezTo>
                  <a:cubicBezTo>
                    <a:pt x="379" y="3"/>
                    <a:pt x="380" y="3"/>
                    <a:pt x="381" y="4"/>
                  </a:cubicBezTo>
                  <a:cubicBezTo>
                    <a:pt x="383" y="4"/>
                    <a:pt x="385" y="5"/>
                    <a:pt x="386" y="6"/>
                  </a:cubicBezTo>
                  <a:cubicBezTo>
                    <a:pt x="386" y="7"/>
                    <a:pt x="387" y="8"/>
                    <a:pt x="387" y="11"/>
                  </a:cubicBezTo>
                  <a:cubicBezTo>
                    <a:pt x="387" y="42"/>
                    <a:pt x="387" y="42"/>
                    <a:pt x="387" y="42"/>
                  </a:cubicBezTo>
                  <a:cubicBezTo>
                    <a:pt x="387" y="45"/>
                    <a:pt x="387" y="45"/>
                    <a:pt x="387" y="45"/>
                  </a:cubicBezTo>
                  <a:cubicBezTo>
                    <a:pt x="387" y="47"/>
                    <a:pt x="386" y="49"/>
                    <a:pt x="386" y="50"/>
                  </a:cubicBezTo>
                  <a:cubicBezTo>
                    <a:pt x="385" y="51"/>
                    <a:pt x="384" y="52"/>
                    <a:pt x="382" y="52"/>
                  </a:cubicBezTo>
                  <a:cubicBezTo>
                    <a:pt x="381" y="53"/>
                    <a:pt x="381" y="53"/>
                    <a:pt x="381" y="53"/>
                  </a:cubicBezTo>
                  <a:cubicBezTo>
                    <a:pt x="381" y="54"/>
                    <a:pt x="381" y="54"/>
                    <a:pt x="381" y="54"/>
                  </a:cubicBezTo>
                  <a:cubicBezTo>
                    <a:pt x="381" y="54"/>
                    <a:pt x="382" y="54"/>
                    <a:pt x="382" y="54"/>
                  </a:cubicBezTo>
                  <a:cubicBezTo>
                    <a:pt x="383" y="54"/>
                    <a:pt x="384" y="54"/>
                    <a:pt x="385" y="54"/>
                  </a:cubicBezTo>
                  <a:cubicBezTo>
                    <a:pt x="386" y="54"/>
                    <a:pt x="389" y="54"/>
                    <a:pt x="391" y="54"/>
                  </a:cubicBezTo>
                  <a:cubicBezTo>
                    <a:pt x="393" y="54"/>
                    <a:pt x="396" y="54"/>
                    <a:pt x="399" y="54"/>
                  </a:cubicBezTo>
                  <a:cubicBezTo>
                    <a:pt x="401" y="54"/>
                    <a:pt x="402" y="54"/>
                    <a:pt x="402" y="54"/>
                  </a:cubicBezTo>
                  <a:cubicBezTo>
                    <a:pt x="404" y="54"/>
                    <a:pt x="405" y="54"/>
                    <a:pt x="405" y="53"/>
                  </a:cubicBezTo>
                  <a:cubicBezTo>
                    <a:pt x="405" y="53"/>
                    <a:pt x="404" y="52"/>
                    <a:pt x="403" y="52"/>
                  </a:cubicBezTo>
                  <a:cubicBezTo>
                    <a:pt x="401" y="52"/>
                    <a:pt x="400" y="52"/>
                    <a:pt x="398" y="51"/>
                  </a:cubicBezTo>
                  <a:cubicBezTo>
                    <a:pt x="397" y="49"/>
                    <a:pt x="396" y="48"/>
                    <a:pt x="396" y="46"/>
                  </a:cubicBezTo>
                  <a:cubicBezTo>
                    <a:pt x="396" y="42"/>
                    <a:pt x="396" y="42"/>
                    <a:pt x="396" y="42"/>
                  </a:cubicBezTo>
                  <a:cubicBezTo>
                    <a:pt x="396" y="9"/>
                    <a:pt x="396" y="9"/>
                    <a:pt x="396" y="9"/>
                  </a:cubicBezTo>
                  <a:close/>
                  <a:moveTo>
                    <a:pt x="434" y="6"/>
                  </a:moveTo>
                  <a:cubicBezTo>
                    <a:pt x="434" y="4"/>
                    <a:pt x="435" y="3"/>
                    <a:pt x="437" y="3"/>
                  </a:cubicBezTo>
                  <a:cubicBezTo>
                    <a:pt x="438" y="3"/>
                    <a:pt x="438" y="2"/>
                    <a:pt x="438" y="2"/>
                  </a:cubicBezTo>
                  <a:cubicBezTo>
                    <a:pt x="438" y="1"/>
                    <a:pt x="438" y="1"/>
                    <a:pt x="437" y="1"/>
                  </a:cubicBezTo>
                  <a:cubicBezTo>
                    <a:pt x="437" y="1"/>
                    <a:pt x="436" y="1"/>
                    <a:pt x="434" y="1"/>
                  </a:cubicBezTo>
                  <a:cubicBezTo>
                    <a:pt x="430" y="1"/>
                    <a:pt x="430" y="1"/>
                    <a:pt x="430" y="1"/>
                  </a:cubicBezTo>
                  <a:cubicBezTo>
                    <a:pt x="423" y="1"/>
                    <a:pt x="423" y="1"/>
                    <a:pt x="423" y="1"/>
                  </a:cubicBezTo>
                  <a:cubicBezTo>
                    <a:pt x="422" y="1"/>
                    <a:pt x="420" y="1"/>
                    <a:pt x="419" y="1"/>
                  </a:cubicBezTo>
                  <a:cubicBezTo>
                    <a:pt x="418" y="1"/>
                    <a:pt x="418" y="1"/>
                    <a:pt x="418" y="1"/>
                  </a:cubicBezTo>
                  <a:cubicBezTo>
                    <a:pt x="417" y="1"/>
                    <a:pt x="417" y="1"/>
                    <a:pt x="417" y="2"/>
                  </a:cubicBezTo>
                  <a:cubicBezTo>
                    <a:pt x="417" y="2"/>
                    <a:pt x="417" y="3"/>
                    <a:pt x="418" y="3"/>
                  </a:cubicBezTo>
                  <a:cubicBezTo>
                    <a:pt x="420" y="3"/>
                    <a:pt x="421" y="4"/>
                    <a:pt x="422" y="6"/>
                  </a:cubicBezTo>
                  <a:cubicBezTo>
                    <a:pt x="423" y="7"/>
                    <a:pt x="425" y="10"/>
                    <a:pt x="427" y="15"/>
                  </a:cubicBezTo>
                  <a:cubicBezTo>
                    <a:pt x="428" y="19"/>
                    <a:pt x="430" y="24"/>
                    <a:pt x="432" y="29"/>
                  </a:cubicBezTo>
                  <a:cubicBezTo>
                    <a:pt x="442" y="50"/>
                    <a:pt x="442" y="50"/>
                    <a:pt x="442" y="50"/>
                  </a:cubicBezTo>
                  <a:cubicBezTo>
                    <a:pt x="442" y="52"/>
                    <a:pt x="442" y="52"/>
                    <a:pt x="442" y="52"/>
                  </a:cubicBezTo>
                  <a:cubicBezTo>
                    <a:pt x="443" y="54"/>
                    <a:pt x="443" y="54"/>
                    <a:pt x="443" y="54"/>
                  </a:cubicBezTo>
                  <a:cubicBezTo>
                    <a:pt x="444" y="55"/>
                    <a:pt x="444" y="55"/>
                    <a:pt x="445" y="55"/>
                  </a:cubicBezTo>
                  <a:cubicBezTo>
                    <a:pt x="445" y="55"/>
                    <a:pt x="446" y="55"/>
                    <a:pt x="446" y="53"/>
                  </a:cubicBezTo>
                  <a:cubicBezTo>
                    <a:pt x="447" y="53"/>
                    <a:pt x="447" y="51"/>
                    <a:pt x="449" y="48"/>
                  </a:cubicBezTo>
                  <a:cubicBezTo>
                    <a:pt x="449" y="48"/>
                    <a:pt x="450" y="46"/>
                    <a:pt x="452" y="41"/>
                  </a:cubicBezTo>
                  <a:cubicBezTo>
                    <a:pt x="459" y="26"/>
                    <a:pt x="459" y="26"/>
                    <a:pt x="459" y="26"/>
                  </a:cubicBezTo>
                  <a:cubicBezTo>
                    <a:pt x="465" y="13"/>
                    <a:pt x="465" y="13"/>
                    <a:pt x="465" y="13"/>
                  </a:cubicBezTo>
                  <a:cubicBezTo>
                    <a:pt x="466" y="9"/>
                    <a:pt x="468" y="6"/>
                    <a:pt x="469" y="5"/>
                  </a:cubicBezTo>
                  <a:cubicBezTo>
                    <a:pt x="470" y="4"/>
                    <a:pt x="471" y="3"/>
                    <a:pt x="472" y="3"/>
                  </a:cubicBezTo>
                  <a:cubicBezTo>
                    <a:pt x="473" y="2"/>
                    <a:pt x="474" y="2"/>
                    <a:pt x="474" y="1"/>
                  </a:cubicBezTo>
                  <a:cubicBezTo>
                    <a:pt x="474" y="1"/>
                    <a:pt x="473" y="0"/>
                    <a:pt x="473" y="0"/>
                  </a:cubicBezTo>
                  <a:cubicBezTo>
                    <a:pt x="473" y="0"/>
                    <a:pt x="472" y="1"/>
                    <a:pt x="471" y="1"/>
                  </a:cubicBezTo>
                  <a:cubicBezTo>
                    <a:pt x="470" y="1"/>
                    <a:pt x="468" y="1"/>
                    <a:pt x="465" y="1"/>
                  </a:cubicBezTo>
                  <a:cubicBezTo>
                    <a:pt x="464" y="1"/>
                    <a:pt x="463" y="1"/>
                    <a:pt x="461" y="1"/>
                  </a:cubicBezTo>
                  <a:cubicBezTo>
                    <a:pt x="457" y="1"/>
                    <a:pt x="457" y="1"/>
                    <a:pt x="457" y="1"/>
                  </a:cubicBezTo>
                  <a:cubicBezTo>
                    <a:pt x="456" y="1"/>
                    <a:pt x="455" y="1"/>
                    <a:pt x="455" y="1"/>
                  </a:cubicBezTo>
                  <a:cubicBezTo>
                    <a:pt x="454" y="1"/>
                    <a:pt x="454" y="1"/>
                    <a:pt x="454" y="2"/>
                  </a:cubicBezTo>
                  <a:cubicBezTo>
                    <a:pt x="454" y="2"/>
                    <a:pt x="455" y="2"/>
                    <a:pt x="455" y="3"/>
                  </a:cubicBezTo>
                  <a:cubicBezTo>
                    <a:pt x="458" y="3"/>
                    <a:pt x="459" y="4"/>
                    <a:pt x="460" y="5"/>
                  </a:cubicBezTo>
                  <a:cubicBezTo>
                    <a:pt x="461" y="6"/>
                    <a:pt x="462" y="7"/>
                    <a:pt x="462" y="9"/>
                  </a:cubicBezTo>
                  <a:cubicBezTo>
                    <a:pt x="462" y="11"/>
                    <a:pt x="461" y="16"/>
                    <a:pt x="458" y="22"/>
                  </a:cubicBezTo>
                  <a:cubicBezTo>
                    <a:pt x="449" y="42"/>
                    <a:pt x="449" y="42"/>
                    <a:pt x="449" y="42"/>
                  </a:cubicBezTo>
                  <a:cubicBezTo>
                    <a:pt x="449" y="42"/>
                    <a:pt x="448" y="43"/>
                    <a:pt x="448" y="43"/>
                  </a:cubicBezTo>
                  <a:cubicBezTo>
                    <a:pt x="448" y="43"/>
                    <a:pt x="447" y="42"/>
                    <a:pt x="447" y="41"/>
                  </a:cubicBezTo>
                  <a:cubicBezTo>
                    <a:pt x="438" y="20"/>
                    <a:pt x="438" y="20"/>
                    <a:pt x="438" y="20"/>
                  </a:cubicBezTo>
                  <a:cubicBezTo>
                    <a:pt x="435" y="13"/>
                    <a:pt x="434" y="9"/>
                    <a:pt x="434" y="6"/>
                  </a:cubicBezTo>
                  <a:cubicBezTo>
                    <a:pt x="434" y="6"/>
                    <a:pt x="434" y="6"/>
                    <a:pt x="434" y="6"/>
                  </a:cubicBezTo>
                  <a:close/>
                  <a:moveTo>
                    <a:pt x="505" y="8"/>
                  </a:moveTo>
                  <a:cubicBezTo>
                    <a:pt x="505" y="6"/>
                    <a:pt x="505" y="5"/>
                    <a:pt x="507" y="4"/>
                  </a:cubicBezTo>
                  <a:cubicBezTo>
                    <a:pt x="509" y="4"/>
                    <a:pt x="509" y="4"/>
                    <a:pt x="509" y="4"/>
                  </a:cubicBezTo>
                  <a:cubicBezTo>
                    <a:pt x="514" y="4"/>
                    <a:pt x="514" y="4"/>
                    <a:pt x="514" y="4"/>
                  </a:cubicBezTo>
                  <a:cubicBezTo>
                    <a:pt x="518" y="4"/>
                    <a:pt x="521" y="5"/>
                    <a:pt x="523" y="6"/>
                  </a:cubicBezTo>
                  <a:cubicBezTo>
                    <a:pt x="525" y="7"/>
                    <a:pt x="526" y="9"/>
                    <a:pt x="526" y="11"/>
                  </a:cubicBezTo>
                  <a:cubicBezTo>
                    <a:pt x="526" y="13"/>
                    <a:pt x="526" y="13"/>
                    <a:pt x="527" y="13"/>
                  </a:cubicBezTo>
                  <a:cubicBezTo>
                    <a:pt x="528" y="13"/>
                    <a:pt x="528" y="12"/>
                    <a:pt x="528" y="10"/>
                  </a:cubicBezTo>
                  <a:cubicBezTo>
                    <a:pt x="528" y="9"/>
                    <a:pt x="528" y="8"/>
                    <a:pt x="528" y="5"/>
                  </a:cubicBezTo>
                  <a:cubicBezTo>
                    <a:pt x="528" y="4"/>
                    <a:pt x="528" y="3"/>
                    <a:pt x="528" y="2"/>
                  </a:cubicBezTo>
                  <a:cubicBezTo>
                    <a:pt x="528" y="1"/>
                    <a:pt x="527" y="1"/>
                    <a:pt x="527" y="1"/>
                  </a:cubicBezTo>
                  <a:cubicBezTo>
                    <a:pt x="527" y="1"/>
                    <a:pt x="526" y="1"/>
                    <a:pt x="526" y="1"/>
                  </a:cubicBezTo>
                  <a:cubicBezTo>
                    <a:pt x="524" y="1"/>
                    <a:pt x="519" y="1"/>
                    <a:pt x="510" y="1"/>
                  </a:cubicBezTo>
                  <a:cubicBezTo>
                    <a:pt x="496" y="1"/>
                    <a:pt x="496" y="1"/>
                    <a:pt x="496" y="1"/>
                  </a:cubicBezTo>
                  <a:cubicBezTo>
                    <a:pt x="492" y="1"/>
                    <a:pt x="492" y="1"/>
                    <a:pt x="492" y="1"/>
                  </a:cubicBezTo>
                  <a:cubicBezTo>
                    <a:pt x="491" y="1"/>
                    <a:pt x="490" y="1"/>
                    <a:pt x="490" y="1"/>
                  </a:cubicBezTo>
                  <a:cubicBezTo>
                    <a:pt x="489" y="1"/>
                    <a:pt x="489" y="1"/>
                    <a:pt x="489" y="1"/>
                  </a:cubicBezTo>
                  <a:cubicBezTo>
                    <a:pt x="488" y="1"/>
                    <a:pt x="487" y="1"/>
                    <a:pt x="487" y="2"/>
                  </a:cubicBezTo>
                  <a:cubicBezTo>
                    <a:pt x="487" y="2"/>
                    <a:pt x="488" y="3"/>
                    <a:pt x="489" y="3"/>
                  </a:cubicBezTo>
                  <a:cubicBezTo>
                    <a:pt x="491" y="3"/>
                    <a:pt x="493" y="4"/>
                    <a:pt x="494" y="5"/>
                  </a:cubicBezTo>
                  <a:cubicBezTo>
                    <a:pt x="495" y="6"/>
                    <a:pt x="496" y="8"/>
                    <a:pt x="496" y="11"/>
                  </a:cubicBezTo>
                  <a:cubicBezTo>
                    <a:pt x="496" y="42"/>
                    <a:pt x="496" y="42"/>
                    <a:pt x="496" y="42"/>
                  </a:cubicBezTo>
                  <a:cubicBezTo>
                    <a:pt x="496" y="44"/>
                    <a:pt x="496" y="46"/>
                    <a:pt x="495" y="47"/>
                  </a:cubicBezTo>
                  <a:cubicBezTo>
                    <a:pt x="495" y="49"/>
                    <a:pt x="495" y="50"/>
                    <a:pt x="494" y="51"/>
                  </a:cubicBezTo>
                  <a:cubicBezTo>
                    <a:pt x="494" y="51"/>
                    <a:pt x="493" y="52"/>
                    <a:pt x="491" y="52"/>
                  </a:cubicBezTo>
                  <a:cubicBezTo>
                    <a:pt x="491" y="53"/>
                    <a:pt x="490" y="53"/>
                    <a:pt x="490" y="54"/>
                  </a:cubicBezTo>
                  <a:cubicBezTo>
                    <a:pt x="490" y="54"/>
                    <a:pt x="491" y="54"/>
                    <a:pt x="491" y="54"/>
                  </a:cubicBezTo>
                  <a:cubicBezTo>
                    <a:pt x="492" y="54"/>
                    <a:pt x="493" y="54"/>
                    <a:pt x="494" y="54"/>
                  </a:cubicBezTo>
                  <a:cubicBezTo>
                    <a:pt x="497" y="54"/>
                    <a:pt x="500" y="54"/>
                    <a:pt x="502" y="54"/>
                  </a:cubicBezTo>
                  <a:cubicBezTo>
                    <a:pt x="505" y="54"/>
                    <a:pt x="507" y="54"/>
                    <a:pt x="509" y="54"/>
                  </a:cubicBezTo>
                  <a:cubicBezTo>
                    <a:pt x="513" y="55"/>
                    <a:pt x="513" y="55"/>
                    <a:pt x="513" y="55"/>
                  </a:cubicBezTo>
                  <a:cubicBezTo>
                    <a:pt x="515" y="55"/>
                    <a:pt x="517" y="55"/>
                    <a:pt x="519" y="55"/>
                  </a:cubicBezTo>
                  <a:cubicBezTo>
                    <a:pt x="522" y="55"/>
                    <a:pt x="524" y="54"/>
                    <a:pt x="526" y="54"/>
                  </a:cubicBezTo>
                  <a:cubicBezTo>
                    <a:pt x="527" y="53"/>
                    <a:pt x="529" y="51"/>
                    <a:pt x="530" y="49"/>
                  </a:cubicBezTo>
                  <a:cubicBezTo>
                    <a:pt x="531" y="47"/>
                    <a:pt x="532" y="44"/>
                    <a:pt x="532" y="42"/>
                  </a:cubicBezTo>
                  <a:cubicBezTo>
                    <a:pt x="532" y="42"/>
                    <a:pt x="532" y="41"/>
                    <a:pt x="532" y="41"/>
                  </a:cubicBezTo>
                  <a:cubicBezTo>
                    <a:pt x="532" y="41"/>
                    <a:pt x="531" y="41"/>
                    <a:pt x="531" y="41"/>
                  </a:cubicBezTo>
                  <a:cubicBezTo>
                    <a:pt x="531" y="41"/>
                    <a:pt x="531" y="41"/>
                    <a:pt x="531" y="41"/>
                  </a:cubicBezTo>
                  <a:cubicBezTo>
                    <a:pt x="527" y="48"/>
                    <a:pt x="520" y="51"/>
                    <a:pt x="510" y="51"/>
                  </a:cubicBezTo>
                  <a:cubicBezTo>
                    <a:pt x="509" y="51"/>
                    <a:pt x="508" y="51"/>
                    <a:pt x="507" y="50"/>
                  </a:cubicBezTo>
                  <a:cubicBezTo>
                    <a:pt x="507" y="50"/>
                    <a:pt x="506" y="49"/>
                    <a:pt x="506" y="48"/>
                  </a:cubicBezTo>
                  <a:cubicBezTo>
                    <a:pt x="505" y="46"/>
                    <a:pt x="505" y="44"/>
                    <a:pt x="505" y="40"/>
                  </a:cubicBezTo>
                  <a:cubicBezTo>
                    <a:pt x="505" y="37"/>
                    <a:pt x="505" y="37"/>
                    <a:pt x="505" y="37"/>
                  </a:cubicBezTo>
                  <a:cubicBezTo>
                    <a:pt x="505" y="34"/>
                    <a:pt x="505" y="32"/>
                    <a:pt x="505" y="30"/>
                  </a:cubicBezTo>
                  <a:cubicBezTo>
                    <a:pt x="505" y="29"/>
                    <a:pt x="505" y="28"/>
                    <a:pt x="506" y="28"/>
                  </a:cubicBezTo>
                  <a:cubicBezTo>
                    <a:pt x="506" y="28"/>
                    <a:pt x="507" y="28"/>
                    <a:pt x="508" y="28"/>
                  </a:cubicBezTo>
                  <a:cubicBezTo>
                    <a:pt x="511" y="28"/>
                    <a:pt x="511" y="28"/>
                    <a:pt x="511" y="28"/>
                  </a:cubicBezTo>
                  <a:cubicBezTo>
                    <a:pt x="514" y="28"/>
                    <a:pt x="516" y="28"/>
                    <a:pt x="517" y="28"/>
                  </a:cubicBezTo>
                  <a:cubicBezTo>
                    <a:pt x="518" y="28"/>
                    <a:pt x="518" y="28"/>
                    <a:pt x="519" y="29"/>
                  </a:cubicBezTo>
                  <a:cubicBezTo>
                    <a:pt x="520" y="30"/>
                    <a:pt x="521" y="32"/>
                    <a:pt x="521" y="34"/>
                  </a:cubicBezTo>
                  <a:cubicBezTo>
                    <a:pt x="522" y="35"/>
                    <a:pt x="522" y="36"/>
                    <a:pt x="523" y="36"/>
                  </a:cubicBezTo>
                  <a:cubicBezTo>
                    <a:pt x="523" y="35"/>
                    <a:pt x="523" y="35"/>
                    <a:pt x="523" y="35"/>
                  </a:cubicBezTo>
                  <a:cubicBezTo>
                    <a:pt x="523" y="35"/>
                    <a:pt x="523" y="35"/>
                    <a:pt x="523" y="35"/>
                  </a:cubicBezTo>
                  <a:cubicBezTo>
                    <a:pt x="523" y="33"/>
                    <a:pt x="523" y="33"/>
                    <a:pt x="523" y="33"/>
                  </a:cubicBezTo>
                  <a:cubicBezTo>
                    <a:pt x="523" y="31"/>
                    <a:pt x="523" y="29"/>
                    <a:pt x="523" y="27"/>
                  </a:cubicBezTo>
                  <a:cubicBezTo>
                    <a:pt x="523" y="24"/>
                    <a:pt x="523" y="22"/>
                    <a:pt x="523" y="21"/>
                  </a:cubicBezTo>
                  <a:cubicBezTo>
                    <a:pt x="523" y="21"/>
                    <a:pt x="523" y="20"/>
                    <a:pt x="523" y="20"/>
                  </a:cubicBezTo>
                  <a:cubicBezTo>
                    <a:pt x="523" y="19"/>
                    <a:pt x="523" y="18"/>
                    <a:pt x="523" y="18"/>
                  </a:cubicBezTo>
                  <a:cubicBezTo>
                    <a:pt x="523" y="17"/>
                    <a:pt x="523" y="17"/>
                    <a:pt x="522" y="17"/>
                  </a:cubicBezTo>
                  <a:cubicBezTo>
                    <a:pt x="521" y="17"/>
                    <a:pt x="521" y="17"/>
                    <a:pt x="521" y="18"/>
                  </a:cubicBezTo>
                  <a:cubicBezTo>
                    <a:pt x="520" y="20"/>
                    <a:pt x="520" y="20"/>
                    <a:pt x="520" y="20"/>
                  </a:cubicBezTo>
                  <a:cubicBezTo>
                    <a:pt x="519" y="22"/>
                    <a:pt x="517" y="24"/>
                    <a:pt x="514" y="24"/>
                  </a:cubicBezTo>
                  <a:cubicBezTo>
                    <a:pt x="511" y="24"/>
                    <a:pt x="511" y="24"/>
                    <a:pt x="511" y="24"/>
                  </a:cubicBezTo>
                  <a:cubicBezTo>
                    <a:pt x="509" y="24"/>
                    <a:pt x="509" y="24"/>
                    <a:pt x="509" y="24"/>
                  </a:cubicBezTo>
                  <a:cubicBezTo>
                    <a:pt x="508" y="24"/>
                    <a:pt x="508" y="24"/>
                    <a:pt x="508" y="24"/>
                  </a:cubicBezTo>
                  <a:cubicBezTo>
                    <a:pt x="506" y="24"/>
                    <a:pt x="506" y="24"/>
                    <a:pt x="505" y="23"/>
                  </a:cubicBezTo>
                  <a:cubicBezTo>
                    <a:pt x="505" y="22"/>
                    <a:pt x="505" y="21"/>
                    <a:pt x="505" y="18"/>
                  </a:cubicBezTo>
                  <a:cubicBezTo>
                    <a:pt x="505" y="10"/>
                    <a:pt x="505" y="10"/>
                    <a:pt x="505" y="10"/>
                  </a:cubicBezTo>
                  <a:cubicBezTo>
                    <a:pt x="505" y="8"/>
                    <a:pt x="505" y="8"/>
                    <a:pt x="505" y="8"/>
                  </a:cubicBezTo>
                  <a:close/>
                  <a:moveTo>
                    <a:pt x="563" y="31"/>
                  </a:moveTo>
                  <a:cubicBezTo>
                    <a:pt x="563" y="30"/>
                    <a:pt x="563" y="29"/>
                    <a:pt x="563" y="29"/>
                  </a:cubicBezTo>
                  <a:cubicBezTo>
                    <a:pt x="565" y="29"/>
                    <a:pt x="565" y="29"/>
                    <a:pt x="565" y="29"/>
                  </a:cubicBezTo>
                  <a:cubicBezTo>
                    <a:pt x="567" y="29"/>
                    <a:pt x="567" y="29"/>
                    <a:pt x="567" y="29"/>
                  </a:cubicBezTo>
                  <a:cubicBezTo>
                    <a:pt x="569" y="29"/>
                    <a:pt x="571" y="29"/>
                    <a:pt x="572" y="30"/>
                  </a:cubicBezTo>
                  <a:cubicBezTo>
                    <a:pt x="573" y="31"/>
                    <a:pt x="574" y="33"/>
                    <a:pt x="575" y="36"/>
                  </a:cubicBezTo>
                  <a:cubicBezTo>
                    <a:pt x="579" y="43"/>
                    <a:pt x="582" y="48"/>
                    <a:pt x="584" y="50"/>
                  </a:cubicBezTo>
                  <a:cubicBezTo>
                    <a:pt x="586" y="53"/>
                    <a:pt x="589" y="54"/>
                    <a:pt x="591" y="54"/>
                  </a:cubicBezTo>
                  <a:cubicBezTo>
                    <a:pt x="593" y="54"/>
                    <a:pt x="595" y="54"/>
                    <a:pt x="597" y="53"/>
                  </a:cubicBezTo>
                  <a:cubicBezTo>
                    <a:pt x="599" y="52"/>
                    <a:pt x="600" y="51"/>
                    <a:pt x="600" y="50"/>
                  </a:cubicBezTo>
                  <a:cubicBezTo>
                    <a:pt x="600" y="50"/>
                    <a:pt x="600" y="49"/>
                    <a:pt x="599" y="49"/>
                  </a:cubicBezTo>
                  <a:cubicBezTo>
                    <a:pt x="599" y="49"/>
                    <a:pt x="599" y="49"/>
                    <a:pt x="599" y="50"/>
                  </a:cubicBezTo>
                  <a:cubicBezTo>
                    <a:pt x="598" y="50"/>
                    <a:pt x="597" y="50"/>
                    <a:pt x="597" y="50"/>
                  </a:cubicBezTo>
                  <a:cubicBezTo>
                    <a:pt x="595" y="50"/>
                    <a:pt x="594" y="49"/>
                    <a:pt x="593" y="48"/>
                  </a:cubicBezTo>
                  <a:cubicBezTo>
                    <a:pt x="592" y="47"/>
                    <a:pt x="591" y="46"/>
                    <a:pt x="589" y="43"/>
                  </a:cubicBezTo>
                  <a:cubicBezTo>
                    <a:pt x="585" y="36"/>
                    <a:pt x="585" y="36"/>
                    <a:pt x="585" y="36"/>
                  </a:cubicBezTo>
                  <a:cubicBezTo>
                    <a:pt x="582" y="30"/>
                    <a:pt x="582" y="30"/>
                    <a:pt x="582" y="30"/>
                  </a:cubicBezTo>
                  <a:cubicBezTo>
                    <a:pt x="581" y="29"/>
                    <a:pt x="581" y="29"/>
                    <a:pt x="581" y="28"/>
                  </a:cubicBezTo>
                  <a:cubicBezTo>
                    <a:pt x="581" y="28"/>
                    <a:pt x="581" y="28"/>
                    <a:pt x="581" y="27"/>
                  </a:cubicBezTo>
                  <a:cubicBezTo>
                    <a:pt x="580" y="27"/>
                    <a:pt x="581" y="27"/>
                    <a:pt x="581" y="27"/>
                  </a:cubicBezTo>
                  <a:cubicBezTo>
                    <a:pt x="584" y="25"/>
                    <a:pt x="586" y="24"/>
                    <a:pt x="587" y="22"/>
                  </a:cubicBezTo>
                  <a:cubicBezTo>
                    <a:pt x="589" y="20"/>
                    <a:pt x="589" y="17"/>
                    <a:pt x="589" y="15"/>
                  </a:cubicBezTo>
                  <a:cubicBezTo>
                    <a:pt x="589" y="11"/>
                    <a:pt x="588" y="7"/>
                    <a:pt x="584" y="5"/>
                  </a:cubicBezTo>
                  <a:cubicBezTo>
                    <a:pt x="581" y="2"/>
                    <a:pt x="577" y="1"/>
                    <a:pt x="572" y="1"/>
                  </a:cubicBezTo>
                  <a:cubicBezTo>
                    <a:pt x="571" y="1"/>
                    <a:pt x="568" y="1"/>
                    <a:pt x="563" y="1"/>
                  </a:cubicBezTo>
                  <a:cubicBezTo>
                    <a:pt x="559" y="1"/>
                    <a:pt x="556" y="2"/>
                    <a:pt x="554" y="2"/>
                  </a:cubicBezTo>
                  <a:cubicBezTo>
                    <a:pt x="551" y="2"/>
                    <a:pt x="549" y="1"/>
                    <a:pt x="547" y="1"/>
                  </a:cubicBezTo>
                  <a:cubicBezTo>
                    <a:pt x="546" y="1"/>
                    <a:pt x="546" y="1"/>
                    <a:pt x="546" y="1"/>
                  </a:cubicBezTo>
                  <a:cubicBezTo>
                    <a:pt x="545" y="1"/>
                    <a:pt x="545" y="1"/>
                    <a:pt x="545" y="2"/>
                  </a:cubicBezTo>
                  <a:cubicBezTo>
                    <a:pt x="545" y="3"/>
                    <a:pt x="545" y="3"/>
                    <a:pt x="546" y="4"/>
                  </a:cubicBezTo>
                  <a:cubicBezTo>
                    <a:pt x="549" y="4"/>
                    <a:pt x="551" y="5"/>
                    <a:pt x="552" y="7"/>
                  </a:cubicBezTo>
                  <a:cubicBezTo>
                    <a:pt x="553" y="8"/>
                    <a:pt x="554" y="10"/>
                    <a:pt x="554" y="13"/>
                  </a:cubicBezTo>
                  <a:cubicBezTo>
                    <a:pt x="554" y="41"/>
                    <a:pt x="554" y="41"/>
                    <a:pt x="554" y="41"/>
                  </a:cubicBezTo>
                  <a:cubicBezTo>
                    <a:pt x="554" y="43"/>
                    <a:pt x="554" y="43"/>
                    <a:pt x="554" y="43"/>
                  </a:cubicBezTo>
                  <a:cubicBezTo>
                    <a:pt x="554" y="46"/>
                    <a:pt x="554" y="46"/>
                    <a:pt x="554" y="46"/>
                  </a:cubicBezTo>
                  <a:cubicBezTo>
                    <a:pt x="554" y="48"/>
                    <a:pt x="553" y="49"/>
                    <a:pt x="553" y="50"/>
                  </a:cubicBezTo>
                  <a:cubicBezTo>
                    <a:pt x="552" y="51"/>
                    <a:pt x="551" y="52"/>
                    <a:pt x="549" y="53"/>
                  </a:cubicBezTo>
                  <a:cubicBezTo>
                    <a:pt x="548" y="53"/>
                    <a:pt x="548" y="53"/>
                    <a:pt x="548" y="54"/>
                  </a:cubicBezTo>
                  <a:cubicBezTo>
                    <a:pt x="548" y="54"/>
                    <a:pt x="549" y="55"/>
                    <a:pt x="550" y="55"/>
                  </a:cubicBezTo>
                  <a:cubicBezTo>
                    <a:pt x="550" y="55"/>
                    <a:pt x="550" y="55"/>
                    <a:pt x="551" y="55"/>
                  </a:cubicBezTo>
                  <a:cubicBezTo>
                    <a:pt x="554" y="54"/>
                    <a:pt x="554" y="54"/>
                    <a:pt x="554" y="54"/>
                  </a:cubicBezTo>
                  <a:cubicBezTo>
                    <a:pt x="557" y="54"/>
                    <a:pt x="557" y="54"/>
                    <a:pt x="557" y="54"/>
                  </a:cubicBezTo>
                  <a:cubicBezTo>
                    <a:pt x="558" y="54"/>
                    <a:pt x="560" y="54"/>
                    <a:pt x="562" y="54"/>
                  </a:cubicBezTo>
                  <a:cubicBezTo>
                    <a:pt x="564" y="54"/>
                    <a:pt x="566" y="54"/>
                    <a:pt x="568" y="54"/>
                  </a:cubicBezTo>
                  <a:cubicBezTo>
                    <a:pt x="569" y="54"/>
                    <a:pt x="569" y="54"/>
                    <a:pt x="570" y="54"/>
                  </a:cubicBezTo>
                  <a:cubicBezTo>
                    <a:pt x="570" y="54"/>
                    <a:pt x="571" y="54"/>
                    <a:pt x="571" y="53"/>
                  </a:cubicBezTo>
                  <a:cubicBezTo>
                    <a:pt x="571" y="53"/>
                    <a:pt x="570" y="52"/>
                    <a:pt x="569" y="52"/>
                  </a:cubicBezTo>
                  <a:cubicBezTo>
                    <a:pt x="567" y="52"/>
                    <a:pt x="565" y="51"/>
                    <a:pt x="564" y="49"/>
                  </a:cubicBezTo>
                  <a:cubicBezTo>
                    <a:pt x="563" y="47"/>
                    <a:pt x="563" y="44"/>
                    <a:pt x="563" y="39"/>
                  </a:cubicBezTo>
                  <a:cubicBezTo>
                    <a:pt x="563" y="31"/>
                    <a:pt x="563" y="31"/>
                    <a:pt x="563" y="31"/>
                  </a:cubicBezTo>
                  <a:close/>
                  <a:moveTo>
                    <a:pt x="564" y="5"/>
                  </a:moveTo>
                  <a:cubicBezTo>
                    <a:pt x="564" y="4"/>
                    <a:pt x="565" y="3"/>
                    <a:pt x="567" y="3"/>
                  </a:cubicBezTo>
                  <a:cubicBezTo>
                    <a:pt x="571" y="3"/>
                    <a:pt x="574" y="5"/>
                    <a:pt x="577" y="7"/>
                  </a:cubicBezTo>
                  <a:cubicBezTo>
                    <a:pt x="579" y="10"/>
                    <a:pt x="581" y="13"/>
                    <a:pt x="581" y="17"/>
                  </a:cubicBezTo>
                  <a:cubicBezTo>
                    <a:pt x="581" y="20"/>
                    <a:pt x="580" y="22"/>
                    <a:pt x="578" y="24"/>
                  </a:cubicBezTo>
                  <a:cubicBezTo>
                    <a:pt x="577" y="25"/>
                    <a:pt x="576" y="26"/>
                    <a:pt x="575" y="26"/>
                  </a:cubicBezTo>
                  <a:cubicBezTo>
                    <a:pt x="574" y="26"/>
                    <a:pt x="571" y="26"/>
                    <a:pt x="566" y="26"/>
                  </a:cubicBezTo>
                  <a:cubicBezTo>
                    <a:pt x="565" y="26"/>
                    <a:pt x="564" y="26"/>
                    <a:pt x="563" y="25"/>
                  </a:cubicBezTo>
                  <a:cubicBezTo>
                    <a:pt x="563" y="25"/>
                    <a:pt x="563" y="24"/>
                    <a:pt x="563" y="22"/>
                  </a:cubicBezTo>
                  <a:cubicBezTo>
                    <a:pt x="563" y="9"/>
                    <a:pt x="563" y="9"/>
                    <a:pt x="563" y="9"/>
                  </a:cubicBezTo>
                  <a:cubicBezTo>
                    <a:pt x="563" y="7"/>
                    <a:pt x="563" y="5"/>
                    <a:pt x="564" y="5"/>
                  </a:cubicBezTo>
                  <a:close/>
                  <a:moveTo>
                    <a:pt x="618" y="4"/>
                  </a:moveTo>
                  <a:cubicBezTo>
                    <a:pt x="616" y="7"/>
                    <a:pt x="614" y="11"/>
                    <a:pt x="614" y="15"/>
                  </a:cubicBezTo>
                  <a:cubicBezTo>
                    <a:pt x="614" y="19"/>
                    <a:pt x="615" y="22"/>
                    <a:pt x="617" y="24"/>
                  </a:cubicBezTo>
                  <a:cubicBezTo>
                    <a:pt x="619" y="26"/>
                    <a:pt x="623" y="29"/>
                    <a:pt x="629" y="31"/>
                  </a:cubicBezTo>
                  <a:cubicBezTo>
                    <a:pt x="634" y="34"/>
                    <a:pt x="634" y="34"/>
                    <a:pt x="634" y="34"/>
                  </a:cubicBezTo>
                  <a:cubicBezTo>
                    <a:pt x="637" y="35"/>
                    <a:pt x="639" y="36"/>
                    <a:pt x="640" y="37"/>
                  </a:cubicBezTo>
                  <a:cubicBezTo>
                    <a:pt x="641" y="39"/>
                    <a:pt x="642" y="40"/>
                    <a:pt x="642" y="42"/>
                  </a:cubicBezTo>
                  <a:cubicBezTo>
                    <a:pt x="642" y="45"/>
                    <a:pt x="641" y="47"/>
                    <a:pt x="639" y="49"/>
                  </a:cubicBezTo>
                  <a:cubicBezTo>
                    <a:pt x="637" y="51"/>
                    <a:pt x="634" y="52"/>
                    <a:pt x="632" y="52"/>
                  </a:cubicBezTo>
                  <a:cubicBezTo>
                    <a:pt x="628" y="52"/>
                    <a:pt x="625" y="51"/>
                    <a:pt x="622" y="48"/>
                  </a:cubicBezTo>
                  <a:cubicBezTo>
                    <a:pt x="619" y="45"/>
                    <a:pt x="616" y="41"/>
                    <a:pt x="615" y="37"/>
                  </a:cubicBezTo>
                  <a:cubicBezTo>
                    <a:pt x="615" y="36"/>
                    <a:pt x="615" y="36"/>
                    <a:pt x="614" y="36"/>
                  </a:cubicBezTo>
                  <a:cubicBezTo>
                    <a:pt x="614" y="36"/>
                    <a:pt x="613" y="36"/>
                    <a:pt x="613" y="37"/>
                  </a:cubicBezTo>
                  <a:cubicBezTo>
                    <a:pt x="613" y="38"/>
                    <a:pt x="614" y="41"/>
                    <a:pt x="615" y="44"/>
                  </a:cubicBezTo>
                  <a:cubicBezTo>
                    <a:pt x="615" y="47"/>
                    <a:pt x="616" y="48"/>
                    <a:pt x="616" y="50"/>
                  </a:cubicBezTo>
                  <a:cubicBezTo>
                    <a:pt x="616" y="51"/>
                    <a:pt x="616" y="51"/>
                    <a:pt x="616" y="52"/>
                  </a:cubicBezTo>
                  <a:cubicBezTo>
                    <a:pt x="616" y="52"/>
                    <a:pt x="617" y="52"/>
                    <a:pt x="618" y="52"/>
                  </a:cubicBezTo>
                  <a:cubicBezTo>
                    <a:pt x="619" y="52"/>
                    <a:pt x="621" y="53"/>
                    <a:pt x="622" y="53"/>
                  </a:cubicBezTo>
                  <a:cubicBezTo>
                    <a:pt x="626" y="55"/>
                    <a:pt x="629" y="55"/>
                    <a:pt x="631" y="55"/>
                  </a:cubicBezTo>
                  <a:cubicBezTo>
                    <a:pt x="635" y="55"/>
                    <a:pt x="639" y="54"/>
                    <a:pt x="642" y="50"/>
                  </a:cubicBezTo>
                  <a:cubicBezTo>
                    <a:pt x="646" y="47"/>
                    <a:pt x="647" y="43"/>
                    <a:pt x="647" y="38"/>
                  </a:cubicBezTo>
                  <a:cubicBezTo>
                    <a:pt x="647" y="34"/>
                    <a:pt x="646" y="31"/>
                    <a:pt x="644" y="28"/>
                  </a:cubicBezTo>
                  <a:cubicBezTo>
                    <a:pt x="642" y="25"/>
                    <a:pt x="638" y="23"/>
                    <a:pt x="631" y="21"/>
                  </a:cubicBezTo>
                  <a:cubicBezTo>
                    <a:pt x="626" y="18"/>
                    <a:pt x="623" y="17"/>
                    <a:pt x="622" y="16"/>
                  </a:cubicBezTo>
                  <a:cubicBezTo>
                    <a:pt x="621" y="15"/>
                    <a:pt x="620" y="13"/>
                    <a:pt x="620" y="11"/>
                  </a:cubicBezTo>
                  <a:cubicBezTo>
                    <a:pt x="620" y="9"/>
                    <a:pt x="621" y="7"/>
                    <a:pt x="623" y="5"/>
                  </a:cubicBezTo>
                  <a:cubicBezTo>
                    <a:pt x="624" y="4"/>
                    <a:pt x="626" y="3"/>
                    <a:pt x="629" y="3"/>
                  </a:cubicBezTo>
                  <a:cubicBezTo>
                    <a:pt x="632" y="3"/>
                    <a:pt x="635" y="4"/>
                    <a:pt x="638" y="7"/>
                  </a:cubicBezTo>
                  <a:cubicBezTo>
                    <a:pt x="641" y="9"/>
                    <a:pt x="643" y="13"/>
                    <a:pt x="644" y="16"/>
                  </a:cubicBezTo>
                  <a:cubicBezTo>
                    <a:pt x="644" y="17"/>
                    <a:pt x="645" y="18"/>
                    <a:pt x="645" y="18"/>
                  </a:cubicBezTo>
                  <a:cubicBezTo>
                    <a:pt x="646" y="18"/>
                    <a:pt x="646" y="17"/>
                    <a:pt x="646" y="16"/>
                  </a:cubicBezTo>
                  <a:cubicBezTo>
                    <a:pt x="646" y="16"/>
                    <a:pt x="646" y="16"/>
                    <a:pt x="646" y="15"/>
                  </a:cubicBezTo>
                  <a:cubicBezTo>
                    <a:pt x="646" y="12"/>
                    <a:pt x="646" y="12"/>
                    <a:pt x="646" y="12"/>
                  </a:cubicBezTo>
                  <a:cubicBezTo>
                    <a:pt x="645" y="8"/>
                    <a:pt x="645" y="8"/>
                    <a:pt x="645" y="8"/>
                  </a:cubicBezTo>
                  <a:cubicBezTo>
                    <a:pt x="645" y="7"/>
                    <a:pt x="645" y="7"/>
                    <a:pt x="645" y="6"/>
                  </a:cubicBezTo>
                  <a:cubicBezTo>
                    <a:pt x="645" y="3"/>
                    <a:pt x="645" y="3"/>
                    <a:pt x="645" y="3"/>
                  </a:cubicBezTo>
                  <a:cubicBezTo>
                    <a:pt x="645" y="2"/>
                    <a:pt x="645" y="2"/>
                    <a:pt x="644" y="2"/>
                  </a:cubicBezTo>
                  <a:cubicBezTo>
                    <a:pt x="644" y="2"/>
                    <a:pt x="644" y="2"/>
                    <a:pt x="644" y="2"/>
                  </a:cubicBezTo>
                  <a:cubicBezTo>
                    <a:pt x="642" y="3"/>
                    <a:pt x="642" y="3"/>
                    <a:pt x="642" y="3"/>
                  </a:cubicBezTo>
                  <a:cubicBezTo>
                    <a:pt x="642" y="3"/>
                    <a:pt x="641" y="3"/>
                    <a:pt x="641" y="3"/>
                  </a:cubicBezTo>
                  <a:cubicBezTo>
                    <a:pt x="641" y="3"/>
                    <a:pt x="640" y="3"/>
                    <a:pt x="639" y="3"/>
                  </a:cubicBezTo>
                  <a:cubicBezTo>
                    <a:pt x="636" y="1"/>
                    <a:pt x="636" y="1"/>
                    <a:pt x="636" y="1"/>
                  </a:cubicBezTo>
                  <a:cubicBezTo>
                    <a:pt x="634" y="1"/>
                    <a:pt x="631" y="0"/>
                    <a:pt x="629" y="0"/>
                  </a:cubicBezTo>
                  <a:cubicBezTo>
                    <a:pt x="625" y="0"/>
                    <a:pt x="621" y="1"/>
                    <a:pt x="618" y="4"/>
                  </a:cubicBezTo>
                  <a:close/>
                  <a:moveTo>
                    <a:pt x="680" y="9"/>
                  </a:moveTo>
                  <a:cubicBezTo>
                    <a:pt x="680" y="7"/>
                    <a:pt x="680" y="5"/>
                    <a:pt x="680" y="5"/>
                  </a:cubicBezTo>
                  <a:cubicBezTo>
                    <a:pt x="681" y="4"/>
                    <a:pt x="682" y="3"/>
                    <a:pt x="684" y="3"/>
                  </a:cubicBezTo>
                  <a:cubicBezTo>
                    <a:pt x="684" y="3"/>
                    <a:pt x="685" y="3"/>
                    <a:pt x="685" y="3"/>
                  </a:cubicBezTo>
                  <a:cubicBezTo>
                    <a:pt x="685" y="3"/>
                    <a:pt x="685" y="2"/>
                    <a:pt x="685" y="2"/>
                  </a:cubicBezTo>
                  <a:cubicBezTo>
                    <a:pt x="685" y="1"/>
                    <a:pt x="685" y="1"/>
                    <a:pt x="684" y="1"/>
                  </a:cubicBezTo>
                  <a:cubicBezTo>
                    <a:pt x="682" y="1"/>
                    <a:pt x="680" y="1"/>
                    <a:pt x="678" y="1"/>
                  </a:cubicBezTo>
                  <a:cubicBezTo>
                    <a:pt x="675" y="1"/>
                    <a:pt x="675" y="1"/>
                    <a:pt x="675" y="1"/>
                  </a:cubicBezTo>
                  <a:cubicBezTo>
                    <a:pt x="673" y="1"/>
                    <a:pt x="671" y="2"/>
                    <a:pt x="669" y="2"/>
                  </a:cubicBezTo>
                  <a:cubicBezTo>
                    <a:pt x="667" y="2"/>
                    <a:pt x="666" y="1"/>
                    <a:pt x="665" y="1"/>
                  </a:cubicBezTo>
                  <a:cubicBezTo>
                    <a:pt x="664" y="1"/>
                    <a:pt x="663" y="1"/>
                    <a:pt x="663" y="1"/>
                  </a:cubicBezTo>
                  <a:cubicBezTo>
                    <a:pt x="662" y="1"/>
                    <a:pt x="662" y="1"/>
                    <a:pt x="662" y="2"/>
                  </a:cubicBezTo>
                  <a:cubicBezTo>
                    <a:pt x="662" y="2"/>
                    <a:pt x="662" y="3"/>
                    <a:pt x="662" y="3"/>
                  </a:cubicBezTo>
                  <a:cubicBezTo>
                    <a:pt x="663" y="3"/>
                    <a:pt x="663" y="3"/>
                    <a:pt x="665" y="4"/>
                  </a:cubicBezTo>
                  <a:cubicBezTo>
                    <a:pt x="667" y="4"/>
                    <a:pt x="669" y="5"/>
                    <a:pt x="669" y="6"/>
                  </a:cubicBezTo>
                  <a:cubicBezTo>
                    <a:pt x="670" y="7"/>
                    <a:pt x="671" y="8"/>
                    <a:pt x="671" y="11"/>
                  </a:cubicBezTo>
                  <a:cubicBezTo>
                    <a:pt x="671" y="42"/>
                    <a:pt x="671" y="42"/>
                    <a:pt x="671" y="42"/>
                  </a:cubicBezTo>
                  <a:cubicBezTo>
                    <a:pt x="671" y="45"/>
                    <a:pt x="671" y="45"/>
                    <a:pt x="671" y="45"/>
                  </a:cubicBezTo>
                  <a:cubicBezTo>
                    <a:pt x="671" y="47"/>
                    <a:pt x="670" y="49"/>
                    <a:pt x="670" y="50"/>
                  </a:cubicBezTo>
                  <a:cubicBezTo>
                    <a:pt x="669" y="51"/>
                    <a:pt x="668" y="52"/>
                    <a:pt x="666" y="52"/>
                  </a:cubicBezTo>
                  <a:cubicBezTo>
                    <a:pt x="665" y="53"/>
                    <a:pt x="665" y="53"/>
                    <a:pt x="665" y="53"/>
                  </a:cubicBezTo>
                  <a:cubicBezTo>
                    <a:pt x="665" y="54"/>
                    <a:pt x="665" y="54"/>
                    <a:pt x="665" y="54"/>
                  </a:cubicBezTo>
                  <a:cubicBezTo>
                    <a:pt x="665" y="54"/>
                    <a:pt x="665" y="54"/>
                    <a:pt x="666" y="54"/>
                  </a:cubicBezTo>
                  <a:cubicBezTo>
                    <a:pt x="667" y="54"/>
                    <a:pt x="667" y="54"/>
                    <a:pt x="669" y="54"/>
                  </a:cubicBezTo>
                  <a:cubicBezTo>
                    <a:pt x="670" y="54"/>
                    <a:pt x="672" y="54"/>
                    <a:pt x="675" y="54"/>
                  </a:cubicBezTo>
                  <a:cubicBezTo>
                    <a:pt x="677" y="54"/>
                    <a:pt x="680" y="54"/>
                    <a:pt x="683" y="54"/>
                  </a:cubicBezTo>
                  <a:cubicBezTo>
                    <a:pt x="684" y="54"/>
                    <a:pt x="686" y="54"/>
                    <a:pt x="686" y="54"/>
                  </a:cubicBezTo>
                  <a:cubicBezTo>
                    <a:pt x="688" y="54"/>
                    <a:pt x="689" y="54"/>
                    <a:pt x="689" y="53"/>
                  </a:cubicBezTo>
                  <a:cubicBezTo>
                    <a:pt x="689" y="53"/>
                    <a:pt x="688" y="52"/>
                    <a:pt x="687" y="52"/>
                  </a:cubicBezTo>
                  <a:cubicBezTo>
                    <a:pt x="685" y="52"/>
                    <a:pt x="683" y="52"/>
                    <a:pt x="682" y="51"/>
                  </a:cubicBezTo>
                  <a:cubicBezTo>
                    <a:pt x="681" y="49"/>
                    <a:pt x="680" y="48"/>
                    <a:pt x="680" y="46"/>
                  </a:cubicBezTo>
                  <a:cubicBezTo>
                    <a:pt x="680" y="42"/>
                    <a:pt x="680" y="42"/>
                    <a:pt x="680" y="42"/>
                  </a:cubicBezTo>
                  <a:cubicBezTo>
                    <a:pt x="680" y="9"/>
                    <a:pt x="680" y="9"/>
                    <a:pt x="680" y="9"/>
                  </a:cubicBezTo>
                  <a:close/>
                  <a:moveTo>
                    <a:pt x="732" y="6"/>
                  </a:moveTo>
                  <a:cubicBezTo>
                    <a:pt x="733" y="5"/>
                    <a:pt x="735" y="5"/>
                    <a:pt x="739" y="5"/>
                  </a:cubicBezTo>
                  <a:cubicBezTo>
                    <a:pt x="742" y="5"/>
                    <a:pt x="744" y="5"/>
                    <a:pt x="746" y="7"/>
                  </a:cubicBezTo>
                  <a:cubicBezTo>
                    <a:pt x="748" y="8"/>
                    <a:pt x="749" y="9"/>
                    <a:pt x="749" y="12"/>
                  </a:cubicBezTo>
                  <a:cubicBezTo>
                    <a:pt x="749" y="13"/>
                    <a:pt x="750" y="13"/>
                    <a:pt x="750" y="13"/>
                  </a:cubicBezTo>
                  <a:cubicBezTo>
                    <a:pt x="751" y="13"/>
                    <a:pt x="751" y="13"/>
                    <a:pt x="751" y="12"/>
                  </a:cubicBezTo>
                  <a:cubicBezTo>
                    <a:pt x="751" y="11"/>
                    <a:pt x="751" y="10"/>
                    <a:pt x="751" y="9"/>
                  </a:cubicBezTo>
                  <a:cubicBezTo>
                    <a:pt x="751" y="7"/>
                    <a:pt x="751" y="6"/>
                    <a:pt x="751" y="6"/>
                  </a:cubicBezTo>
                  <a:cubicBezTo>
                    <a:pt x="751" y="3"/>
                    <a:pt x="751" y="3"/>
                    <a:pt x="751" y="3"/>
                  </a:cubicBezTo>
                  <a:cubicBezTo>
                    <a:pt x="750" y="2"/>
                    <a:pt x="750" y="1"/>
                    <a:pt x="748" y="1"/>
                  </a:cubicBezTo>
                  <a:cubicBezTo>
                    <a:pt x="748" y="1"/>
                    <a:pt x="747" y="1"/>
                    <a:pt x="746" y="1"/>
                  </a:cubicBezTo>
                  <a:cubicBezTo>
                    <a:pt x="739" y="1"/>
                    <a:pt x="732" y="2"/>
                    <a:pt x="726" y="2"/>
                  </a:cubicBezTo>
                  <a:cubicBezTo>
                    <a:pt x="717" y="1"/>
                    <a:pt x="717" y="1"/>
                    <a:pt x="717" y="1"/>
                  </a:cubicBezTo>
                  <a:cubicBezTo>
                    <a:pt x="709" y="1"/>
                    <a:pt x="709" y="1"/>
                    <a:pt x="709" y="1"/>
                  </a:cubicBezTo>
                  <a:cubicBezTo>
                    <a:pt x="707" y="1"/>
                    <a:pt x="706" y="1"/>
                    <a:pt x="705" y="1"/>
                  </a:cubicBezTo>
                  <a:cubicBezTo>
                    <a:pt x="704" y="1"/>
                    <a:pt x="704" y="1"/>
                    <a:pt x="703" y="1"/>
                  </a:cubicBezTo>
                  <a:cubicBezTo>
                    <a:pt x="702" y="1"/>
                    <a:pt x="702" y="2"/>
                    <a:pt x="702" y="3"/>
                  </a:cubicBezTo>
                  <a:cubicBezTo>
                    <a:pt x="701" y="5"/>
                    <a:pt x="701" y="5"/>
                    <a:pt x="701" y="5"/>
                  </a:cubicBezTo>
                  <a:cubicBezTo>
                    <a:pt x="701" y="8"/>
                    <a:pt x="701" y="8"/>
                    <a:pt x="701" y="8"/>
                  </a:cubicBezTo>
                  <a:cubicBezTo>
                    <a:pt x="701" y="12"/>
                    <a:pt x="701" y="12"/>
                    <a:pt x="701" y="12"/>
                  </a:cubicBezTo>
                  <a:cubicBezTo>
                    <a:pt x="700" y="13"/>
                    <a:pt x="700" y="14"/>
                    <a:pt x="700" y="15"/>
                  </a:cubicBezTo>
                  <a:cubicBezTo>
                    <a:pt x="700" y="16"/>
                    <a:pt x="701" y="16"/>
                    <a:pt x="701" y="16"/>
                  </a:cubicBezTo>
                  <a:cubicBezTo>
                    <a:pt x="702" y="16"/>
                    <a:pt x="702" y="16"/>
                    <a:pt x="703" y="14"/>
                  </a:cubicBezTo>
                  <a:cubicBezTo>
                    <a:pt x="703" y="13"/>
                    <a:pt x="703" y="13"/>
                    <a:pt x="703" y="13"/>
                  </a:cubicBezTo>
                  <a:cubicBezTo>
                    <a:pt x="704" y="11"/>
                    <a:pt x="704" y="9"/>
                    <a:pt x="705" y="8"/>
                  </a:cubicBezTo>
                  <a:cubicBezTo>
                    <a:pt x="705" y="7"/>
                    <a:pt x="706" y="7"/>
                    <a:pt x="708" y="6"/>
                  </a:cubicBezTo>
                  <a:cubicBezTo>
                    <a:pt x="710" y="5"/>
                    <a:pt x="713" y="5"/>
                    <a:pt x="718" y="5"/>
                  </a:cubicBezTo>
                  <a:cubicBezTo>
                    <a:pt x="720" y="5"/>
                    <a:pt x="722" y="6"/>
                    <a:pt x="722" y="8"/>
                  </a:cubicBezTo>
                  <a:cubicBezTo>
                    <a:pt x="722" y="43"/>
                    <a:pt x="722" y="43"/>
                    <a:pt x="722" y="43"/>
                  </a:cubicBezTo>
                  <a:cubicBezTo>
                    <a:pt x="722" y="44"/>
                    <a:pt x="722" y="44"/>
                    <a:pt x="722" y="44"/>
                  </a:cubicBezTo>
                  <a:cubicBezTo>
                    <a:pt x="722" y="47"/>
                    <a:pt x="721" y="49"/>
                    <a:pt x="720" y="50"/>
                  </a:cubicBezTo>
                  <a:cubicBezTo>
                    <a:pt x="719" y="51"/>
                    <a:pt x="717" y="52"/>
                    <a:pt x="715" y="52"/>
                  </a:cubicBezTo>
                  <a:cubicBezTo>
                    <a:pt x="714" y="52"/>
                    <a:pt x="714" y="52"/>
                    <a:pt x="714" y="52"/>
                  </a:cubicBezTo>
                  <a:cubicBezTo>
                    <a:pt x="713" y="53"/>
                    <a:pt x="713" y="53"/>
                    <a:pt x="713" y="54"/>
                  </a:cubicBezTo>
                  <a:cubicBezTo>
                    <a:pt x="713" y="54"/>
                    <a:pt x="714" y="55"/>
                    <a:pt x="714" y="55"/>
                  </a:cubicBezTo>
                  <a:cubicBezTo>
                    <a:pt x="715" y="55"/>
                    <a:pt x="715" y="55"/>
                    <a:pt x="716" y="54"/>
                  </a:cubicBezTo>
                  <a:cubicBezTo>
                    <a:pt x="725" y="54"/>
                    <a:pt x="725" y="54"/>
                    <a:pt x="725" y="54"/>
                  </a:cubicBezTo>
                  <a:cubicBezTo>
                    <a:pt x="726" y="54"/>
                    <a:pt x="727" y="54"/>
                    <a:pt x="729" y="54"/>
                  </a:cubicBezTo>
                  <a:cubicBezTo>
                    <a:pt x="730" y="54"/>
                    <a:pt x="730" y="54"/>
                    <a:pt x="731" y="54"/>
                  </a:cubicBezTo>
                  <a:cubicBezTo>
                    <a:pt x="735" y="54"/>
                    <a:pt x="735" y="54"/>
                    <a:pt x="735" y="54"/>
                  </a:cubicBezTo>
                  <a:cubicBezTo>
                    <a:pt x="738" y="54"/>
                    <a:pt x="738" y="54"/>
                    <a:pt x="738" y="54"/>
                  </a:cubicBezTo>
                  <a:cubicBezTo>
                    <a:pt x="739" y="54"/>
                    <a:pt x="739" y="54"/>
                    <a:pt x="739" y="54"/>
                  </a:cubicBezTo>
                  <a:cubicBezTo>
                    <a:pt x="740" y="54"/>
                    <a:pt x="740" y="54"/>
                    <a:pt x="740" y="53"/>
                  </a:cubicBezTo>
                  <a:cubicBezTo>
                    <a:pt x="740" y="53"/>
                    <a:pt x="740" y="52"/>
                    <a:pt x="739" y="52"/>
                  </a:cubicBezTo>
                  <a:cubicBezTo>
                    <a:pt x="736" y="52"/>
                    <a:pt x="734" y="51"/>
                    <a:pt x="732" y="49"/>
                  </a:cubicBezTo>
                  <a:cubicBezTo>
                    <a:pt x="731" y="47"/>
                    <a:pt x="730" y="44"/>
                    <a:pt x="730" y="40"/>
                  </a:cubicBezTo>
                  <a:cubicBezTo>
                    <a:pt x="730" y="10"/>
                    <a:pt x="730" y="10"/>
                    <a:pt x="730" y="10"/>
                  </a:cubicBezTo>
                  <a:cubicBezTo>
                    <a:pt x="730" y="8"/>
                    <a:pt x="731" y="6"/>
                    <a:pt x="732" y="6"/>
                  </a:cubicBezTo>
                  <a:close/>
                  <a:moveTo>
                    <a:pt x="795" y="31"/>
                  </a:moveTo>
                  <a:cubicBezTo>
                    <a:pt x="795" y="30"/>
                    <a:pt x="795" y="30"/>
                    <a:pt x="796" y="29"/>
                  </a:cubicBezTo>
                  <a:cubicBezTo>
                    <a:pt x="799" y="24"/>
                    <a:pt x="802" y="19"/>
                    <a:pt x="805" y="13"/>
                  </a:cubicBezTo>
                  <a:cubicBezTo>
                    <a:pt x="807" y="9"/>
                    <a:pt x="808" y="7"/>
                    <a:pt x="809" y="6"/>
                  </a:cubicBezTo>
                  <a:cubicBezTo>
                    <a:pt x="811" y="4"/>
                    <a:pt x="812" y="3"/>
                    <a:pt x="814" y="3"/>
                  </a:cubicBezTo>
                  <a:cubicBezTo>
                    <a:pt x="815" y="3"/>
                    <a:pt x="815" y="2"/>
                    <a:pt x="815" y="2"/>
                  </a:cubicBezTo>
                  <a:cubicBezTo>
                    <a:pt x="815" y="1"/>
                    <a:pt x="815" y="1"/>
                    <a:pt x="814" y="1"/>
                  </a:cubicBezTo>
                  <a:cubicBezTo>
                    <a:pt x="813" y="1"/>
                    <a:pt x="812" y="1"/>
                    <a:pt x="811" y="1"/>
                  </a:cubicBezTo>
                  <a:cubicBezTo>
                    <a:pt x="808" y="1"/>
                    <a:pt x="808" y="1"/>
                    <a:pt x="808" y="1"/>
                  </a:cubicBezTo>
                  <a:cubicBezTo>
                    <a:pt x="807" y="1"/>
                    <a:pt x="806" y="1"/>
                    <a:pt x="805" y="1"/>
                  </a:cubicBezTo>
                  <a:cubicBezTo>
                    <a:pt x="804" y="1"/>
                    <a:pt x="802" y="1"/>
                    <a:pt x="801" y="1"/>
                  </a:cubicBezTo>
                  <a:cubicBezTo>
                    <a:pt x="799" y="1"/>
                    <a:pt x="799" y="1"/>
                    <a:pt x="799" y="1"/>
                  </a:cubicBezTo>
                  <a:cubicBezTo>
                    <a:pt x="798" y="1"/>
                    <a:pt x="798" y="1"/>
                    <a:pt x="797" y="1"/>
                  </a:cubicBezTo>
                  <a:cubicBezTo>
                    <a:pt x="796" y="1"/>
                    <a:pt x="796" y="1"/>
                    <a:pt x="796" y="2"/>
                  </a:cubicBezTo>
                  <a:cubicBezTo>
                    <a:pt x="796" y="2"/>
                    <a:pt x="796" y="3"/>
                    <a:pt x="797" y="3"/>
                  </a:cubicBezTo>
                  <a:cubicBezTo>
                    <a:pt x="799" y="3"/>
                    <a:pt x="800" y="3"/>
                    <a:pt x="801" y="4"/>
                  </a:cubicBezTo>
                  <a:cubicBezTo>
                    <a:pt x="803" y="5"/>
                    <a:pt x="803" y="6"/>
                    <a:pt x="803" y="7"/>
                  </a:cubicBezTo>
                  <a:cubicBezTo>
                    <a:pt x="803" y="9"/>
                    <a:pt x="802" y="12"/>
                    <a:pt x="799" y="17"/>
                  </a:cubicBezTo>
                  <a:cubicBezTo>
                    <a:pt x="798" y="20"/>
                    <a:pt x="797" y="21"/>
                    <a:pt x="796" y="22"/>
                  </a:cubicBezTo>
                  <a:cubicBezTo>
                    <a:pt x="795" y="24"/>
                    <a:pt x="794" y="26"/>
                    <a:pt x="793" y="26"/>
                  </a:cubicBezTo>
                  <a:cubicBezTo>
                    <a:pt x="792" y="26"/>
                    <a:pt x="792" y="25"/>
                    <a:pt x="791" y="23"/>
                  </a:cubicBezTo>
                  <a:cubicBezTo>
                    <a:pt x="790" y="22"/>
                    <a:pt x="790" y="21"/>
                    <a:pt x="788" y="19"/>
                  </a:cubicBezTo>
                  <a:cubicBezTo>
                    <a:pt x="785" y="13"/>
                    <a:pt x="785" y="13"/>
                    <a:pt x="785" y="13"/>
                  </a:cubicBezTo>
                  <a:cubicBezTo>
                    <a:pt x="783" y="9"/>
                    <a:pt x="782" y="7"/>
                    <a:pt x="782" y="6"/>
                  </a:cubicBezTo>
                  <a:cubicBezTo>
                    <a:pt x="782" y="4"/>
                    <a:pt x="783" y="3"/>
                    <a:pt x="785" y="3"/>
                  </a:cubicBezTo>
                  <a:cubicBezTo>
                    <a:pt x="786" y="3"/>
                    <a:pt x="787" y="2"/>
                    <a:pt x="787" y="2"/>
                  </a:cubicBezTo>
                  <a:cubicBezTo>
                    <a:pt x="787" y="1"/>
                    <a:pt x="786" y="1"/>
                    <a:pt x="785" y="1"/>
                  </a:cubicBezTo>
                  <a:cubicBezTo>
                    <a:pt x="785" y="1"/>
                    <a:pt x="784" y="1"/>
                    <a:pt x="782" y="1"/>
                  </a:cubicBezTo>
                  <a:cubicBezTo>
                    <a:pt x="780" y="1"/>
                    <a:pt x="778" y="1"/>
                    <a:pt x="776" y="1"/>
                  </a:cubicBezTo>
                  <a:cubicBezTo>
                    <a:pt x="773" y="1"/>
                    <a:pt x="771" y="1"/>
                    <a:pt x="768" y="1"/>
                  </a:cubicBezTo>
                  <a:cubicBezTo>
                    <a:pt x="767" y="1"/>
                    <a:pt x="766" y="1"/>
                    <a:pt x="765" y="1"/>
                  </a:cubicBezTo>
                  <a:cubicBezTo>
                    <a:pt x="764" y="1"/>
                    <a:pt x="764" y="1"/>
                    <a:pt x="764" y="2"/>
                  </a:cubicBezTo>
                  <a:cubicBezTo>
                    <a:pt x="764" y="3"/>
                    <a:pt x="764" y="3"/>
                    <a:pt x="765" y="3"/>
                  </a:cubicBezTo>
                  <a:cubicBezTo>
                    <a:pt x="768" y="3"/>
                    <a:pt x="771" y="6"/>
                    <a:pt x="774" y="10"/>
                  </a:cubicBezTo>
                  <a:cubicBezTo>
                    <a:pt x="779" y="21"/>
                    <a:pt x="779" y="21"/>
                    <a:pt x="779" y="21"/>
                  </a:cubicBezTo>
                  <a:cubicBezTo>
                    <a:pt x="781" y="24"/>
                    <a:pt x="783" y="27"/>
                    <a:pt x="784" y="29"/>
                  </a:cubicBezTo>
                  <a:cubicBezTo>
                    <a:pt x="785" y="31"/>
                    <a:pt x="786" y="33"/>
                    <a:pt x="786" y="35"/>
                  </a:cubicBezTo>
                  <a:cubicBezTo>
                    <a:pt x="786" y="42"/>
                    <a:pt x="786" y="42"/>
                    <a:pt x="786" y="42"/>
                  </a:cubicBezTo>
                  <a:cubicBezTo>
                    <a:pt x="786" y="46"/>
                    <a:pt x="785" y="48"/>
                    <a:pt x="784" y="49"/>
                  </a:cubicBezTo>
                  <a:cubicBezTo>
                    <a:pt x="783" y="51"/>
                    <a:pt x="781" y="52"/>
                    <a:pt x="778" y="52"/>
                  </a:cubicBezTo>
                  <a:cubicBezTo>
                    <a:pt x="777" y="52"/>
                    <a:pt x="777" y="53"/>
                    <a:pt x="777" y="53"/>
                  </a:cubicBezTo>
                  <a:cubicBezTo>
                    <a:pt x="777" y="54"/>
                    <a:pt x="777" y="54"/>
                    <a:pt x="778" y="54"/>
                  </a:cubicBezTo>
                  <a:cubicBezTo>
                    <a:pt x="778" y="54"/>
                    <a:pt x="779" y="54"/>
                    <a:pt x="780" y="54"/>
                  </a:cubicBezTo>
                  <a:cubicBezTo>
                    <a:pt x="782" y="54"/>
                    <a:pt x="785" y="54"/>
                    <a:pt x="790" y="54"/>
                  </a:cubicBezTo>
                  <a:cubicBezTo>
                    <a:pt x="792" y="54"/>
                    <a:pt x="794" y="54"/>
                    <a:pt x="795" y="54"/>
                  </a:cubicBezTo>
                  <a:cubicBezTo>
                    <a:pt x="800" y="54"/>
                    <a:pt x="800" y="54"/>
                    <a:pt x="800" y="54"/>
                  </a:cubicBezTo>
                  <a:cubicBezTo>
                    <a:pt x="801" y="54"/>
                    <a:pt x="801" y="54"/>
                    <a:pt x="802" y="54"/>
                  </a:cubicBezTo>
                  <a:cubicBezTo>
                    <a:pt x="803" y="54"/>
                    <a:pt x="804" y="54"/>
                    <a:pt x="804" y="53"/>
                  </a:cubicBezTo>
                  <a:cubicBezTo>
                    <a:pt x="804" y="53"/>
                    <a:pt x="803" y="52"/>
                    <a:pt x="803" y="52"/>
                  </a:cubicBezTo>
                  <a:cubicBezTo>
                    <a:pt x="798" y="52"/>
                    <a:pt x="795" y="50"/>
                    <a:pt x="795" y="47"/>
                  </a:cubicBezTo>
                  <a:cubicBezTo>
                    <a:pt x="795" y="45"/>
                    <a:pt x="795" y="45"/>
                    <a:pt x="795" y="45"/>
                  </a:cubicBezTo>
                  <a:cubicBezTo>
                    <a:pt x="795" y="33"/>
                    <a:pt x="795" y="33"/>
                    <a:pt x="795" y="33"/>
                  </a:cubicBezTo>
                  <a:cubicBezTo>
                    <a:pt x="795" y="32"/>
                    <a:pt x="795" y="31"/>
                    <a:pt x="795" y="31"/>
                  </a:cubicBezTo>
                  <a:close/>
                  <a:moveTo>
                    <a:pt x="876" y="2"/>
                  </a:moveTo>
                  <a:cubicBezTo>
                    <a:pt x="872" y="4"/>
                    <a:pt x="869" y="6"/>
                    <a:pt x="866" y="9"/>
                  </a:cubicBezTo>
                  <a:cubicBezTo>
                    <a:pt x="864" y="11"/>
                    <a:pt x="863" y="14"/>
                    <a:pt x="861" y="18"/>
                  </a:cubicBezTo>
                  <a:cubicBezTo>
                    <a:pt x="860" y="21"/>
                    <a:pt x="859" y="25"/>
                    <a:pt x="859" y="28"/>
                  </a:cubicBezTo>
                  <a:cubicBezTo>
                    <a:pt x="859" y="36"/>
                    <a:pt x="862" y="43"/>
                    <a:pt x="867" y="48"/>
                  </a:cubicBezTo>
                  <a:cubicBezTo>
                    <a:pt x="872" y="53"/>
                    <a:pt x="879" y="55"/>
                    <a:pt x="887" y="55"/>
                  </a:cubicBezTo>
                  <a:cubicBezTo>
                    <a:pt x="896" y="55"/>
                    <a:pt x="903" y="52"/>
                    <a:pt x="908" y="47"/>
                  </a:cubicBezTo>
                  <a:cubicBezTo>
                    <a:pt x="913" y="41"/>
                    <a:pt x="915" y="34"/>
                    <a:pt x="915" y="26"/>
                  </a:cubicBezTo>
                  <a:cubicBezTo>
                    <a:pt x="915" y="18"/>
                    <a:pt x="913" y="12"/>
                    <a:pt x="908" y="7"/>
                  </a:cubicBezTo>
                  <a:cubicBezTo>
                    <a:pt x="903" y="2"/>
                    <a:pt x="896" y="0"/>
                    <a:pt x="888" y="0"/>
                  </a:cubicBezTo>
                  <a:cubicBezTo>
                    <a:pt x="884" y="0"/>
                    <a:pt x="880" y="1"/>
                    <a:pt x="876" y="2"/>
                  </a:cubicBezTo>
                  <a:close/>
                  <a:moveTo>
                    <a:pt x="898" y="8"/>
                  </a:moveTo>
                  <a:cubicBezTo>
                    <a:pt x="901" y="10"/>
                    <a:pt x="903" y="13"/>
                    <a:pt x="904" y="17"/>
                  </a:cubicBezTo>
                  <a:cubicBezTo>
                    <a:pt x="906" y="21"/>
                    <a:pt x="906" y="25"/>
                    <a:pt x="906" y="29"/>
                  </a:cubicBezTo>
                  <a:cubicBezTo>
                    <a:pt x="906" y="36"/>
                    <a:pt x="905" y="42"/>
                    <a:pt x="902" y="46"/>
                  </a:cubicBezTo>
                  <a:cubicBezTo>
                    <a:pt x="898" y="50"/>
                    <a:pt x="894" y="52"/>
                    <a:pt x="889" y="52"/>
                  </a:cubicBezTo>
                  <a:cubicBezTo>
                    <a:pt x="883" y="52"/>
                    <a:pt x="878" y="50"/>
                    <a:pt x="875" y="45"/>
                  </a:cubicBezTo>
                  <a:cubicBezTo>
                    <a:pt x="871" y="40"/>
                    <a:pt x="869" y="33"/>
                    <a:pt x="869" y="25"/>
                  </a:cubicBezTo>
                  <a:cubicBezTo>
                    <a:pt x="869" y="18"/>
                    <a:pt x="870" y="13"/>
                    <a:pt x="873" y="9"/>
                  </a:cubicBezTo>
                  <a:cubicBezTo>
                    <a:pt x="876" y="5"/>
                    <a:pt x="880" y="3"/>
                    <a:pt x="886" y="3"/>
                  </a:cubicBezTo>
                  <a:cubicBezTo>
                    <a:pt x="890" y="3"/>
                    <a:pt x="895" y="5"/>
                    <a:pt x="898" y="8"/>
                  </a:cubicBezTo>
                  <a:cubicBezTo>
                    <a:pt x="898" y="8"/>
                    <a:pt x="898" y="8"/>
                    <a:pt x="898" y="8"/>
                  </a:cubicBezTo>
                  <a:close/>
                  <a:moveTo>
                    <a:pt x="946" y="8"/>
                  </a:moveTo>
                  <a:cubicBezTo>
                    <a:pt x="946" y="7"/>
                    <a:pt x="946" y="6"/>
                    <a:pt x="947" y="5"/>
                  </a:cubicBezTo>
                  <a:cubicBezTo>
                    <a:pt x="947" y="5"/>
                    <a:pt x="948" y="4"/>
                    <a:pt x="950" y="4"/>
                  </a:cubicBezTo>
                  <a:cubicBezTo>
                    <a:pt x="951" y="4"/>
                    <a:pt x="951" y="4"/>
                    <a:pt x="951" y="4"/>
                  </a:cubicBezTo>
                  <a:cubicBezTo>
                    <a:pt x="957" y="4"/>
                    <a:pt x="957" y="4"/>
                    <a:pt x="957" y="4"/>
                  </a:cubicBezTo>
                  <a:cubicBezTo>
                    <a:pt x="962" y="4"/>
                    <a:pt x="966" y="6"/>
                    <a:pt x="967" y="9"/>
                  </a:cubicBezTo>
                  <a:cubicBezTo>
                    <a:pt x="967" y="10"/>
                    <a:pt x="967" y="10"/>
                    <a:pt x="967" y="11"/>
                  </a:cubicBezTo>
                  <a:cubicBezTo>
                    <a:pt x="967" y="12"/>
                    <a:pt x="967" y="12"/>
                    <a:pt x="967" y="12"/>
                  </a:cubicBezTo>
                  <a:cubicBezTo>
                    <a:pt x="967" y="13"/>
                    <a:pt x="967" y="13"/>
                    <a:pt x="968" y="13"/>
                  </a:cubicBezTo>
                  <a:cubicBezTo>
                    <a:pt x="969" y="13"/>
                    <a:pt x="969" y="12"/>
                    <a:pt x="969" y="10"/>
                  </a:cubicBezTo>
                  <a:cubicBezTo>
                    <a:pt x="969" y="10"/>
                    <a:pt x="969" y="9"/>
                    <a:pt x="969" y="8"/>
                  </a:cubicBezTo>
                  <a:cubicBezTo>
                    <a:pt x="969" y="5"/>
                    <a:pt x="969" y="5"/>
                    <a:pt x="969" y="5"/>
                  </a:cubicBezTo>
                  <a:cubicBezTo>
                    <a:pt x="969" y="5"/>
                    <a:pt x="969" y="4"/>
                    <a:pt x="969" y="3"/>
                  </a:cubicBezTo>
                  <a:cubicBezTo>
                    <a:pt x="968" y="1"/>
                    <a:pt x="968" y="1"/>
                    <a:pt x="967" y="1"/>
                  </a:cubicBezTo>
                  <a:cubicBezTo>
                    <a:pt x="967" y="1"/>
                    <a:pt x="966" y="1"/>
                    <a:pt x="964" y="1"/>
                  </a:cubicBezTo>
                  <a:cubicBezTo>
                    <a:pt x="961" y="1"/>
                    <a:pt x="957" y="1"/>
                    <a:pt x="954" y="1"/>
                  </a:cubicBezTo>
                  <a:cubicBezTo>
                    <a:pt x="944" y="1"/>
                    <a:pt x="944" y="1"/>
                    <a:pt x="944" y="1"/>
                  </a:cubicBezTo>
                  <a:cubicBezTo>
                    <a:pt x="937" y="1"/>
                    <a:pt x="937" y="1"/>
                    <a:pt x="937" y="1"/>
                  </a:cubicBezTo>
                  <a:cubicBezTo>
                    <a:pt x="935" y="1"/>
                    <a:pt x="933" y="1"/>
                    <a:pt x="932" y="1"/>
                  </a:cubicBezTo>
                  <a:cubicBezTo>
                    <a:pt x="931" y="1"/>
                    <a:pt x="930" y="1"/>
                    <a:pt x="930" y="1"/>
                  </a:cubicBezTo>
                  <a:cubicBezTo>
                    <a:pt x="929" y="1"/>
                    <a:pt x="929" y="1"/>
                    <a:pt x="929" y="2"/>
                  </a:cubicBezTo>
                  <a:cubicBezTo>
                    <a:pt x="929" y="3"/>
                    <a:pt x="929" y="3"/>
                    <a:pt x="930" y="3"/>
                  </a:cubicBezTo>
                  <a:cubicBezTo>
                    <a:pt x="932" y="3"/>
                    <a:pt x="934" y="4"/>
                    <a:pt x="935" y="5"/>
                  </a:cubicBezTo>
                  <a:cubicBezTo>
                    <a:pt x="936" y="6"/>
                    <a:pt x="937" y="8"/>
                    <a:pt x="937" y="11"/>
                  </a:cubicBezTo>
                  <a:cubicBezTo>
                    <a:pt x="937" y="43"/>
                    <a:pt x="937" y="43"/>
                    <a:pt x="937" y="43"/>
                  </a:cubicBezTo>
                  <a:cubicBezTo>
                    <a:pt x="937" y="46"/>
                    <a:pt x="937" y="49"/>
                    <a:pt x="936" y="50"/>
                  </a:cubicBezTo>
                  <a:cubicBezTo>
                    <a:pt x="936" y="51"/>
                    <a:pt x="935" y="52"/>
                    <a:pt x="933" y="53"/>
                  </a:cubicBezTo>
                  <a:cubicBezTo>
                    <a:pt x="932" y="53"/>
                    <a:pt x="932" y="53"/>
                    <a:pt x="932" y="54"/>
                  </a:cubicBezTo>
                  <a:cubicBezTo>
                    <a:pt x="932" y="54"/>
                    <a:pt x="932" y="55"/>
                    <a:pt x="933" y="55"/>
                  </a:cubicBezTo>
                  <a:cubicBezTo>
                    <a:pt x="934" y="55"/>
                    <a:pt x="935" y="55"/>
                    <a:pt x="937" y="54"/>
                  </a:cubicBezTo>
                  <a:cubicBezTo>
                    <a:pt x="938" y="54"/>
                    <a:pt x="940" y="54"/>
                    <a:pt x="942" y="54"/>
                  </a:cubicBezTo>
                  <a:cubicBezTo>
                    <a:pt x="946" y="54"/>
                    <a:pt x="946" y="54"/>
                    <a:pt x="946" y="54"/>
                  </a:cubicBezTo>
                  <a:cubicBezTo>
                    <a:pt x="949" y="54"/>
                    <a:pt x="951" y="54"/>
                    <a:pt x="952" y="54"/>
                  </a:cubicBezTo>
                  <a:cubicBezTo>
                    <a:pt x="953" y="54"/>
                    <a:pt x="954" y="54"/>
                    <a:pt x="954" y="54"/>
                  </a:cubicBezTo>
                  <a:cubicBezTo>
                    <a:pt x="955" y="54"/>
                    <a:pt x="955" y="54"/>
                    <a:pt x="955" y="53"/>
                  </a:cubicBezTo>
                  <a:cubicBezTo>
                    <a:pt x="955" y="53"/>
                    <a:pt x="955" y="52"/>
                    <a:pt x="954" y="52"/>
                  </a:cubicBezTo>
                  <a:cubicBezTo>
                    <a:pt x="951" y="52"/>
                    <a:pt x="949" y="51"/>
                    <a:pt x="948" y="50"/>
                  </a:cubicBezTo>
                  <a:cubicBezTo>
                    <a:pt x="947" y="48"/>
                    <a:pt x="946" y="45"/>
                    <a:pt x="946" y="42"/>
                  </a:cubicBezTo>
                  <a:cubicBezTo>
                    <a:pt x="946" y="37"/>
                    <a:pt x="946" y="37"/>
                    <a:pt x="946" y="37"/>
                  </a:cubicBezTo>
                  <a:cubicBezTo>
                    <a:pt x="946" y="34"/>
                    <a:pt x="946" y="34"/>
                    <a:pt x="946" y="34"/>
                  </a:cubicBezTo>
                  <a:cubicBezTo>
                    <a:pt x="946" y="31"/>
                    <a:pt x="946" y="29"/>
                    <a:pt x="947" y="28"/>
                  </a:cubicBezTo>
                  <a:cubicBezTo>
                    <a:pt x="947" y="28"/>
                    <a:pt x="950" y="28"/>
                    <a:pt x="953" y="28"/>
                  </a:cubicBezTo>
                  <a:cubicBezTo>
                    <a:pt x="957" y="28"/>
                    <a:pt x="959" y="28"/>
                    <a:pt x="960" y="29"/>
                  </a:cubicBezTo>
                  <a:cubicBezTo>
                    <a:pt x="961" y="30"/>
                    <a:pt x="962" y="32"/>
                    <a:pt x="962" y="34"/>
                  </a:cubicBezTo>
                  <a:cubicBezTo>
                    <a:pt x="963" y="35"/>
                    <a:pt x="963" y="35"/>
                    <a:pt x="963" y="35"/>
                  </a:cubicBezTo>
                  <a:cubicBezTo>
                    <a:pt x="964" y="35"/>
                    <a:pt x="964" y="35"/>
                    <a:pt x="964" y="35"/>
                  </a:cubicBezTo>
                  <a:cubicBezTo>
                    <a:pt x="964" y="34"/>
                    <a:pt x="964" y="34"/>
                    <a:pt x="964" y="33"/>
                  </a:cubicBezTo>
                  <a:cubicBezTo>
                    <a:pt x="964" y="26"/>
                    <a:pt x="964" y="26"/>
                    <a:pt x="964" y="26"/>
                  </a:cubicBezTo>
                  <a:cubicBezTo>
                    <a:pt x="964" y="24"/>
                    <a:pt x="964" y="22"/>
                    <a:pt x="964" y="20"/>
                  </a:cubicBezTo>
                  <a:cubicBezTo>
                    <a:pt x="964" y="20"/>
                    <a:pt x="964" y="19"/>
                    <a:pt x="964" y="19"/>
                  </a:cubicBezTo>
                  <a:cubicBezTo>
                    <a:pt x="964" y="19"/>
                    <a:pt x="964" y="18"/>
                    <a:pt x="964" y="18"/>
                  </a:cubicBezTo>
                  <a:cubicBezTo>
                    <a:pt x="964" y="17"/>
                    <a:pt x="963" y="17"/>
                    <a:pt x="962" y="17"/>
                  </a:cubicBezTo>
                  <a:cubicBezTo>
                    <a:pt x="962" y="17"/>
                    <a:pt x="962" y="17"/>
                    <a:pt x="962" y="18"/>
                  </a:cubicBezTo>
                  <a:cubicBezTo>
                    <a:pt x="961" y="20"/>
                    <a:pt x="960" y="22"/>
                    <a:pt x="959" y="23"/>
                  </a:cubicBezTo>
                  <a:cubicBezTo>
                    <a:pt x="958" y="24"/>
                    <a:pt x="956" y="24"/>
                    <a:pt x="954" y="24"/>
                  </a:cubicBezTo>
                  <a:cubicBezTo>
                    <a:pt x="950" y="24"/>
                    <a:pt x="950" y="24"/>
                    <a:pt x="950" y="24"/>
                  </a:cubicBezTo>
                  <a:cubicBezTo>
                    <a:pt x="949" y="24"/>
                    <a:pt x="949" y="24"/>
                    <a:pt x="949" y="24"/>
                  </a:cubicBezTo>
                  <a:cubicBezTo>
                    <a:pt x="948" y="24"/>
                    <a:pt x="947" y="24"/>
                    <a:pt x="946" y="23"/>
                  </a:cubicBezTo>
                  <a:cubicBezTo>
                    <a:pt x="946" y="23"/>
                    <a:pt x="946" y="22"/>
                    <a:pt x="946" y="20"/>
                  </a:cubicBezTo>
                  <a:cubicBezTo>
                    <a:pt x="946" y="8"/>
                    <a:pt x="946" y="8"/>
                    <a:pt x="946" y="8"/>
                  </a:cubicBezTo>
                  <a:close/>
                  <a:moveTo>
                    <a:pt x="259" y="242"/>
                  </a:moveTo>
                  <a:cubicBezTo>
                    <a:pt x="259" y="239"/>
                    <a:pt x="259" y="237"/>
                    <a:pt x="260" y="236"/>
                  </a:cubicBezTo>
                  <a:cubicBezTo>
                    <a:pt x="261" y="235"/>
                    <a:pt x="262" y="235"/>
                    <a:pt x="264" y="234"/>
                  </a:cubicBezTo>
                  <a:cubicBezTo>
                    <a:pt x="265" y="234"/>
                    <a:pt x="265" y="233"/>
                    <a:pt x="265" y="233"/>
                  </a:cubicBezTo>
                  <a:cubicBezTo>
                    <a:pt x="265" y="232"/>
                    <a:pt x="265" y="232"/>
                    <a:pt x="264" y="232"/>
                  </a:cubicBezTo>
                  <a:cubicBezTo>
                    <a:pt x="264" y="232"/>
                    <a:pt x="263" y="232"/>
                    <a:pt x="262" y="232"/>
                  </a:cubicBezTo>
                  <a:cubicBezTo>
                    <a:pt x="260" y="232"/>
                    <a:pt x="257" y="233"/>
                    <a:pt x="254" y="233"/>
                  </a:cubicBezTo>
                  <a:cubicBezTo>
                    <a:pt x="251" y="233"/>
                    <a:pt x="248" y="232"/>
                    <a:pt x="245" y="232"/>
                  </a:cubicBezTo>
                  <a:cubicBezTo>
                    <a:pt x="244" y="232"/>
                    <a:pt x="244" y="232"/>
                    <a:pt x="243" y="232"/>
                  </a:cubicBezTo>
                  <a:cubicBezTo>
                    <a:pt x="242" y="232"/>
                    <a:pt x="242" y="232"/>
                    <a:pt x="242" y="233"/>
                  </a:cubicBezTo>
                  <a:cubicBezTo>
                    <a:pt x="242" y="233"/>
                    <a:pt x="242" y="234"/>
                    <a:pt x="242" y="234"/>
                  </a:cubicBezTo>
                  <a:cubicBezTo>
                    <a:pt x="242" y="234"/>
                    <a:pt x="243" y="234"/>
                    <a:pt x="243" y="234"/>
                  </a:cubicBezTo>
                  <a:cubicBezTo>
                    <a:pt x="245" y="235"/>
                    <a:pt x="247" y="235"/>
                    <a:pt x="248" y="236"/>
                  </a:cubicBezTo>
                  <a:cubicBezTo>
                    <a:pt x="249" y="236"/>
                    <a:pt x="250" y="238"/>
                    <a:pt x="250" y="239"/>
                  </a:cubicBezTo>
                  <a:cubicBezTo>
                    <a:pt x="250" y="241"/>
                    <a:pt x="250" y="241"/>
                    <a:pt x="250" y="241"/>
                  </a:cubicBezTo>
                  <a:cubicBezTo>
                    <a:pt x="250" y="243"/>
                    <a:pt x="250" y="243"/>
                    <a:pt x="250" y="243"/>
                  </a:cubicBezTo>
                  <a:cubicBezTo>
                    <a:pt x="250" y="274"/>
                    <a:pt x="250" y="274"/>
                    <a:pt x="250" y="274"/>
                  </a:cubicBezTo>
                  <a:cubicBezTo>
                    <a:pt x="250" y="277"/>
                    <a:pt x="250" y="279"/>
                    <a:pt x="249" y="281"/>
                  </a:cubicBezTo>
                  <a:cubicBezTo>
                    <a:pt x="249" y="282"/>
                    <a:pt x="247" y="283"/>
                    <a:pt x="245" y="283"/>
                  </a:cubicBezTo>
                  <a:cubicBezTo>
                    <a:pt x="245" y="283"/>
                    <a:pt x="244" y="284"/>
                    <a:pt x="244" y="284"/>
                  </a:cubicBezTo>
                  <a:cubicBezTo>
                    <a:pt x="244" y="285"/>
                    <a:pt x="245" y="285"/>
                    <a:pt x="246" y="285"/>
                  </a:cubicBezTo>
                  <a:cubicBezTo>
                    <a:pt x="247" y="285"/>
                    <a:pt x="248" y="285"/>
                    <a:pt x="250" y="285"/>
                  </a:cubicBezTo>
                  <a:cubicBezTo>
                    <a:pt x="252" y="285"/>
                    <a:pt x="255" y="285"/>
                    <a:pt x="258" y="285"/>
                  </a:cubicBezTo>
                  <a:cubicBezTo>
                    <a:pt x="260" y="285"/>
                    <a:pt x="262" y="285"/>
                    <a:pt x="263" y="285"/>
                  </a:cubicBezTo>
                  <a:cubicBezTo>
                    <a:pt x="265" y="285"/>
                    <a:pt x="265" y="285"/>
                    <a:pt x="266" y="285"/>
                  </a:cubicBezTo>
                  <a:cubicBezTo>
                    <a:pt x="267" y="285"/>
                    <a:pt x="267" y="285"/>
                    <a:pt x="267" y="284"/>
                  </a:cubicBezTo>
                  <a:cubicBezTo>
                    <a:pt x="267" y="283"/>
                    <a:pt x="266" y="283"/>
                    <a:pt x="265" y="283"/>
                  </a:cubicBezTo>
                  <a:cubicBezTo>
                    <a:pt x="263" y="283"/>
                    <a:pt x="261" y="282"/>
                    <a:pt x="260" y="280"/>
                  </a:cubicBezTo>
                  <a:cubicBezTo>
                    <a:pt x="260" y="278"/>
                    <a:pt x="259" y="275"/>
                    <a:pt x="259" y="271"/>
                  </a:cubicBezTo>
                  <a:cubicBezTo>
                    <a:pt x="259" y="269"/>
                    <a:pt x="259" y="269"/>
                    <a:pt x="259" y="269"/>
                  </a:cubicBezTo>
                  <a:cubicBezTo>
                    <a:pt x="259" y="267"/>
                    <a:pt x="259" y="266"/>
                    <a:pt x="259" y="265"/>
                  </a:cubicBezTo>
                  <a:cubicBezTo>
                    <a:pt x="260" y="264"/>
                    <a:pt x="260" y="264"/>
                    <a:pt x="261" y="263"/>
                  </a:cubicBezTo>
                  <a:cubicBezTo>
                    <a:pt x="262" y="261"/>
                    <a:pt x="262" y="261"/>
                    <a:pt x="262" y="261"/>
                  </a:cubicBezTo>
                  <a:cubicBezTo>
                    <a:pt x="264" y="260"/>
                    <a:pt x="264" y="260"/>
                    <a:pt x="264" y="260"/>
                  </a:cubicBezTo>
                  <a:cubicBezTo>
                    <a:pt x="264" y="260"/>
                    <a:pt x="264" y="259"/>
                    <a:pt x="265" y="259"/>
                  </a:cubicBezTo>
                  <a:cubicBezTo>
                    <a:pt x="265" y="259"/>
                    <a:pt x="266" y="260"/>
                    <a:pt x="266" y="261"/>
                  </a:cubicBezTo>
                  <a:cubicBezTo>
                    <a:pt x="267" y="263"/>
                    <a:pt x="269" y="266"/>
                    <a:pt x="273" y="270"/>
                  </a:cubicBezTo>
                  <a:cubicBezTo>
                    <a:pt x="276" y="275"/>
                    <a:pt x="279" y="279"/>
                    <a:pt x="282" y="281"/>
                  </a:cubicBezTo>
                  <a:cubicBezTo>
                    <a:pt x="282" y="282"/>
                    <a:pt x="283" y="283"/>
                    <a:pt x="283" y="283"/>
                  </a:cubicBezTo>
                  <a:cubicBezTo>
                    <a:pt x="284" y="284"/>
                    <a:pt x="285" y="285"/>
                    <a:pt x="287" y="285"/>
                  </a:cubicBezTo>
                  <a:cubicBezTo>
                    <a:pt x="287" y="285"/>
                    <a:pt x="288" y="285"/>
                    <a:pt x="290" y="285"/>
                  </a:cubicBezTo>
                  <a:cubicBezTo>
                    <a:pt x="291" y="285"/>
                    <a:pt x="291" y="285"/>
                    <a:pt x="292" y="285"/>
                  </a:cubicBezTo>
                  <a:cubicBezTo>
                    <a:pt x="294" y="285"/>
                    <a:pt x="296" y="285"/>
                    <a:pt x="299" y="285"/>
                  </a:cubicBezTo>
                  <a:cubicBezTo>
                    <a:pt x="299" y="285"/>
                    <a:pt x="300" y="285"/>
                    <a:pt x="300" y="285"/>
                  </a:cubicBezTo>
                  <a:cubicBezTo>
                    <a:pt x="301" y="285"/>
                    <a:pt x="301" y="285"/>
                    <a:pt x="301" y="284"/>
                  </a:cubicBezTo>
                  <a:cubicBezTo>
                    <a:pt x="301" y="284"/>
                    <a:pt x="301" y="283"/>
                    <a:pt x="300" y="283"/>
                  </a:cubicBezTo>
                  <a:cubicBezTo>
                    <a:pt x="299" y="283"/>
                    <a:pt x="299" y="283"/>
                    <a:pt x="299" y="283"/>
                  </a:cubicBezTo>
                  <a:cubicBezTo>
                    <a:pt x="296" y="282"/>
                    <a:pt x="293" y="280"/>
                    <a:pt x="291" y="278"/>
                  </a:cubicBezTo>
                  <a:cubicBezTo>
                    <a:pt x="288" y="275"/>
                    <a:pt x="283" y="269"/>
                    <a:pt x="277" y="260"/>
                  </a:cubicBezTo>
                  <a:cubicBezTo>
                    <a:pt x="274" y="257"/>
                    <a:pt x="274" y="257"/>
                    <a:pt x="274" y="257"/>
                  </a:cubicBezTo>
                  <a:cubicBezTo>
                    <a:pt x="273" y="255"/>
                    <a:pt x="272" y="254"/>
                    <a:pt x="272" y="253"/>
                  </a:cubicBezTo>
                  <a:cubicBezTo>
                    <a:pt x="272" y="252"/>
                    <a:pt x="273" y="251"/>
                    <a:pt x="275" y="249"/>
                  </a:cubicBezTo>
                  <a:cubicBezTo>
                    <a:pt x="276" y="249"/>
                    <a:pt x="277" y="247"/>
                    <a:pt x="279" y="245"/>
                  </a:cubicBezTo>
                  <a:cubicBezTo>
                    <a:pt x="284" y="241"/>
                    <a:pt x="287" y="239"/>
                    <a:pt x="289" y="237"/>
                  </a:cubicBezTo>
                  <a:cubicBezTo>
                    <a:pt x="292" y="235"/>
                    <a:pt x="294" y="234"/>
                    <a:pt x="295" y="234"/>
                  </a:cubicBezTo>
                  <a:cubicBezTo>
                    <a:pt x="296" y="234"/>
                    <a:pt x="297" y="234"/>
                    <a:pt x="297" y="233"/>
                  </a:cubicBezTo>
                  <a:cubicBezTo>
                    <a:pt x="297" y="232"/>
                    <a:pt x="297" y="232"/>
                    <a:pt x="296" y="232"/>
                  </a:cubicBezTo>
                  <a:cubicBezTo>
                    <a:pt x="295" y="232"/>
                    <a:pt x="293" y="232"/>
                    <a:pt x="290" y="232"/>
                  </a:cubicBezTo>
                  <a:cubicBezTo>
                    <a:pt x="289" y="232"/>
                    <a:pt x="288" y="233"/>
                    <a:pt x="287" y="233"/>
                  </a:cubicBezTo>
                  <a:cubicBezTo>
                    <a:pt x="286" y="233"/>
                    <a:pt x="284" y="232"/>
                    <a:pt x="281" y="232"/>
                  </a:cubicBezTo>
                  <a:cubicBezTo>
                    <a:pt x="280" y="232"/>
                    <a:pt x="279" y="232"/>
                    <a:pt x="278" y="232"/>
                  </a:cubicBezTo>
                  <a:cubicBezTo>
                    <a:pt x="277" y="232"/>
                    <a:pt x="277" y="232"/>
                    <a:pt x="277" y="233"/>
                  </a:cubicBezTo>
                  <a:cubicBezTo>
                    <a:pt x="277" y="234"/>
                    <a:pt x="277" y="234"/>
                    <a:pt x="278" y="234"/>
                  </a:cubicBezTo>
                  <a:cubicBezTo>
                    <a:pt x="279" y="234"/>
                    <a:pt x="280" y="234"/>
                    <a:pt x="281" y="235"/>
                  </a:cubicBezTo>
                  <a:cubicBezTo>
                    <a:pt x="281" y="235"/>
                    <a:pt x="282" y="236"/>
                    <a:pt x="282" y="237"/>
                  </a:cubicBezTo>
                  <a:cubicBezTo>
                    <a:pt x="282" y="239"/>
                    <a:pt x="278" y="243"/>
                    <a:pt x="271" y="250"/>
                  </a:cubicBezTo>
                  <a:cubicBezTo>
                    <a:pt x="265" y="254"/>
                    <a:pt x="265" y="254"/>
                    <a:pt x="265" y="254"/>
                  </a:cubicBezTo>
                  <a:cubicBezTo>
                    <a:pt x="262" y="258"/>
                    <a:pt x="262" y="258"/>
                    <a:pt x="262" y="258"/>
                  </a:cubicBezTo>
                  <a:cubicBezTo>
                    <a:pt x="261" y="259"/>
                    <a:pt x="260" y="259"/>
                    <a:pt x="260" y="259"/>
                  </a:cubicBezTo>
                  <a:cubicBezTo>
                    <a:pt x="259" y="259"/>
                    <a:pt x="259" y="258"/>
                    <a:pt x="259" y="257"/>
                  </a:cubicBezTo>
                  <a:cubicBezTo>
                    <a:pt x="259" y="243"/>
                    <a:pt x="259" y="243"/>
                    <a:pt x="259" y="243"/>
                  </a:cubicBezTo>
                  <a:cubicBezTo>
                    <a:pt x="259" y="242"/>
                    <a:pt x="259" y="242"/>
                    <a:pt x="259" y="242"/>
                  </a:cubicBezTo>
                  <a:close/>
                  <a:moveTo>
                    <a:pt x="328" y="239"/>
                  </a:moveTo>
                  <a:cubicBezTo>
                    <a:pt x="325" y="235"/>
                    <a:pt x="325" y="235"/>
                    <a:pt x="325" y="235"/>
                  </a:cubicBezTo>
                  <a:cubicBezTo>
                    <a:pt x="324" y="234"/>
                    <a:pt x="323" y="233"/>
                    <a:pt x="322" y="232"/>
                  </a:cubicBezTo>
                  <a:cubicBezTo>
                    <a:pt x="322" y="232"/>
                    <a:pt x="321" y="232"/>
                    <a:pt x="321" y="232"/>
                  </a:cubicBezTo>
                  <a:cubicBezTo>
                    <a:pt x="320" y="232"/>
                    <a:pt x="319" y="232"/>
                    <a:pt x="318" y="232"/>
                  </a:cubicBezTo>
                  <a:cubicBezTo>
                    <a:pt x="316" y="232"/>
                    <a:pt x="314" y="232"/>
                    <a:pt x="312" y="232"/>
                  </a:cubicBezTo>
                  <a:cubicBezTo>
                    <a:pt x="310" y="232"/>
                    <a:pt x="310" y="232"/>
                    <a:pt x="310" y="232"/>
                  </a:cubicBezTo>
                  <a:cubicBezTo>
                    <a:pt x="308" y="232"/>
                    <a:pt x="308" y="232"/>
                    <a:pt x="308" y="232"/>
                  </a:cubicBezTo>
                  <a:cubicBezTo>
                    <a:pt x="307" y="232"/>
                    <a:pt x="306" y="233"/>
                    <a:pt x="306" y="233"/>
                  </a:cubicBezTo>
                  <a:cubicBezTo>
                    <a:pt x="306" y="234"/>
                    <a:pt x="307" y="234"/>
                    <a:pt x="308" y="234"/>
                  </a:cubicBezTo>
                  <a:cubicBezTo>
                    <a:pt x="313" y="235"/>
                    <a:pt x="316" y="239"/>
                    <a:pt x="316" y="247"/>
                  </a:cubicBezTo>
                  <a:cubicBezTo>
                    <a:pt x="316" y="263"/>
                    <a:pt x="316" y="263"/>
                    <a:pt x="316" y="263"/>
                  </a:cubicBezTo>
                  <a:cubicBezTo>
                    <a:pt x="316" y="273"/>
                    <a:pt x="316" y="273"/>
                    <a:pt x="316" y="273"/>
                  </a:cubicBezTo>
                  <a:cubicBezTo>
                    <a:pt x="316" y="276"/>
                    <a:pt x="316" y="278"/>
                    <a:pt x="315" y="280"/>
                  </a:cubicBezTo>
                  <a:cubicBezTo>
                    <a:pt x="314" y="282"/>
                    <a:pt x="313" y="283"/>
                    <a:pt x="311" y="283"/>
                  </a:cubicBezTo>
                  <a:cubicBezTo>
                    <a:pt x="310" y="284"/>
                    <a:pt x="310" y="284"/>
                    <a:pt x="310" y="284"/>
                  </a:cubicBezTo>
                  <a:cubicBezTo>
                    <a:pt x="310" y="285"/>
                    <a:pt x="310" y="285"/>
                    <a:pt x="311" y="285"/>
                  </a:cubicBezTo>
                  <a:cubicBezTo>
                    <a:pt x="311" y="285"/>
                    <a:pt x="312" y="285"/>
                    <a:pt x="313" y="285"/>
                  </a:cubicBezTo>
                  <a:cubicBezTo>
                    <a:pt x="315" y="285"/>
                    <a:pt x="317" y="285"/>
                    <a:pt x="320" y="285"/>
                  </a:cubicBezTo>
                  <a:cubicBezTo>
                    <a:pt x="322" y="285"/>
                    <a:pt x="325" y="285"/>
                    <a:pt x="327" y="285"/>
                  </a:cubicBezTo>
                  <a:cubicBezTo>
                    <a:pt x="327" y="285"/>
                    <a:pt x="328" y="285"/>
                    <a:pt x="328" y="285"/>
                  </a:cubicBezTo>
                  <a:cubicBezTo>
                    <a:pt x="329" y="285"/>
                    <a:pt x="329" y="285"/>
                    <a:pt x="329" y="284"/>
                  </a:cubicBezTo>
                  <a:cubicBezTo>
                    <a:pt x="329" y="284"/>
                    <a:pt x="329" y="283"/>
                    <a:pt x="328" y="283"/>
                  </a:cubicBezTo>
                  <a:cubicBezTo>
                    <a:pt x="324" y="283"/>
                    <a:pt x="322" y="281"/>
                    <a:pt x="321" y="278"/>
                  </a:cubicBezTo>
                  <a:cubicBezTo>
                    <a:pt x="320" y="275"/>
                    <a:pt x="320" y="270"/>
                    <a:pt x="320" y="262"/>
                  </a:cubicBezTo>
                  <a:cubicBezTo>
                    <a:pt x="320" y="247"/>
                    <a:pt x="320" y="247"/>
                    <a:pt x="320" y="247"/>
                  </a:cubicBezTo>
                  <a:cubicBezTo>
                    <a:pt x="320" y="246"/>
                    <a:pt x="320" y="246"/>
                    <a:pt x="320" y="246"/>
                  </a:cubicBezTo>
                  <a:cubicBezTo>
                    <a:pt x="320" y="245"/>
                    <a:pt x="320" y="244"/>
                    <a:pt x="320" y="244"/>
                  </a:cubicBezTo>
                  <a:cubicBezTo>
                    <a:pt x="321" y="244"/>
                    <a:pt x="321" y="245"/>
                    <a:pt x="322" y="245"/>
                  </a:cubicBezTo>
                  <a:cubicBezTo>
                    <a:pt x="357" y="284"/>
                    <a:pt x="357" y="284"/>
                    <a:pt x="357" y="284"/>
                  </a:cubicBezTo>
                  <a:cubicBezTo>
                    <a:pt x="357" y="285"/>
                    <a:pt x="358" y="285"/>
                    <a:pt x="358" y="285"/>
                  </a:cubicBezTo>
                  <a:cubicBezTo>
                    <a:pt x="359" y="285"/>
                    <a:pt x="359" y="285"/>
                    <a:pt x="359" y="284"/>
                  </a:cubicBezTo>
                  <a:cubicBezTo>
                    <a:pt x="359" y="279"/>
                    <a:pt x="359" y="279"/>
                    <a:pt x="359" y="279"/>
                  </a:cubicBezTo>
                  <a:cubicBezTo>
                    <a:pt x="359" y="276"/>
                    <a:pt x="359" y="276"/>
                    <a:pt x="359" y="276"/>
                  </a:cubicBezTo>
                  <a:cubicBezTo>
                    <a:pt x="359" y="272"/>
                    <a:pt x="359" y="272"/>
                    <a:pt x="359" y="272"/>
                  </a:cubicBezTo>
                  <a:cubicBezTo>
                    <a:pt x="359" y="269"/>
                    <a:pt x="359" y="269"/>
                    <a:pt x="359" y="269"/>
                  </a:cubicBezTo>
                  <a:cubicBezTo>
                    <a:pt x="360" y="245"/>
                    <a:pt x="360" y="245"/>
                    <a:pt x="360" y="245"/>
                  </a:cubicBezTo>
                  <a:cubicBezTo>
                    <a:pt x="360" y="243"/>
                    <a:pt x="360" y="243"/>
                    <a:pt x="360" y="243"/>
                  </a:cubicBezTo>
                  <a:cubicBezTo>
                    <a:pt x="360" y="237"/>
                    <a:pt x="361" y="234"/>
                    <a:pt x="365" y="234"/>
                  </a:cubicBezTo>
                  <a:cubicBezTo>
                    <a:pt x="366" y="234"/>
                    <a:pt x="366" y="233"/>
                    <a:pt x="366" y="233"/>
                  </a:cubicBezTo>
                  <a:cubicBezTo>
                    <a:pt x="366" y="232"/>
                    <a:pt x="366" y="232"/>
                    <a:pt x="365" y="232"/>
                  </a:cubicBezTo>
                  <a:cubicBezTo>
                    <a:pt x="364" y="232"/>
                    <a:pt x="364" y="232"/>
                    <a:pt x="364" y="232"/>
                  </a:cubicBezTo>
                  <a:cubicBezTo>
                    <a:pt x="360" y="232"/>
                    <a:pt x="357" y="232"/>
                    <a:pt x="355" y="232"/>
                  </a:cubicBezTo>
                  <a:cubicBezTo>
                    <a:pt x="354" y="232"/>
                    <a:pt x="353" y="232"/>
                    <a:pt x="352" y="232"/>
                  </a:cubicBezTo>
                  <a:cubicBezTo>
                    <a:pt x="350" y="232"/>
                    <a:pt x="348" y="232"/>
                    <a:pt x="347" y="232"/>
                  </a:cubicBezTo>
                  <a:cubicBezTo>
                    <a:pt x="347" y="232"/>
                    <a:pt x="346" y="232"/>
                    <a:pt x="346" y="233"/>
                  </a:cubicBezTo>
                  <a:cubicBezTo>
                    <a:pt x="346" y="233"/>
                    <a:pt x="347" y="234"/>
                    <a:pt x="347" y="234"/>
                  </a:cubicBezTo>
                  <a:cubicBezTo>
                    <a:pt x="351" y="234"/>
                    <a:pt x="353" y="235"/>
                    <a:pt x="355" y="237"/>
                  </a:cubicBezTo>
                  <a:cubicBezTo>
                    <a:pt x="356" y="239"/>
                    <a:pt x="356" y="244"/>
                    <a:pt x="356" y="250"/>
                  </a:cubicBezTo>
                  <a:cubicBezTo>
                    <a:pt x="356" y="255"/>
                    <a:pt x="356" y="260"/>
                    <a:pt x="356" y="266"/>
                  </a:cubicBezTo>
                  <a:cubicBezTo>
                    <a:pt x="356" y="267"/>
                    <a:pt x="356" y="268"/>
                    <a:pt x="355" y="268"/>
                  </a:cubicBezTo>
                  <a:cubicBezTo>
                    <a:pt x="355" y="268"/>
                    <a:pt x="353" y="267"/>
                    <a:pt x="352" y="265"/>
                  </a:cubicBezTo>
                  <a:cubicBezTo>
                    <a:pt x="350" y="264"/>
                    <a:pt x="350" y="264"/>
                    <a:pt x="350" y="264"/>
                  </a:cubicBezTo>
                  <a:cubicBezTo>
                    <a:pt x="330" y="241"/>
                    <a:pt x="330" y="241"/>
                    <a:pt x="330" y="241"/>
                  </a:cubicBezTo>
                  <a:cubicBezTo>
                    <a:pt x="330" y="241"/>
                    <a:pt x="329" y="240"/>
                    <a:pt x="328" y="239"/>
                  </a:cubicBezTo>
                  <a:cubicBezTo>
                    <a:pt x="328" y="239"/>
                    <a:pt x="328" y="239"/>
                    <a:pt x="328" y="239"/>
                  </a:cubicBezTo>
                  <a:close/>
                  <a:moveTo>
                    <a:pt x="391" y="233"/>
                  </a:moveTo>
                  <a:cubicBezTo>
                    <a:pt x="387" y="235"/>
                    <a:pt x="384" y="237"/>
                    <a:pt x="381" y="240"/>
                  </a:cubicBezTo>
                  <a:cubicBezTo>
                    <a:pt x="379" y="242"/>
                    <a:pt x="378" y="245"/>
                    <a:pt x="376" y="249"/>
                  </a:cubicBezTo>
                  <a:cubicBezTo>
                    <a:pt x="375" y="252"/>
                    <a:pt x="374" y="256"/>
                    <a:pt x="374" y="259"/>
                  </a:cubicBezTo>
                  <a:cubicBezTo>
                    <a:pt x="374" y="267"/>
                    <a:pt x="377" y="274"/>
                    <a:pt x="382" y="279"/>
                  </a:cubicBezTo>
                  <a:cubicBezTo>
                    <a:pt x="387" y="284"/>
                    <a:pt x="394" y="286"/>
                    <a:pt x="402" y="286"/>
                  </a:cubicBezTo>
                  <a:cubicBezTo>
                    <a:pt x="411" y="286"/>
                    <a:pt x="418" y="283"/>
                    <a:pt x="423" y="278"/>
                  </a:cubicBezTo>
                  <a:cubicBezTo>
                    <a:pt x="428" y="272"/>
                    <a:pt x="430" y="265"/>
                    <a:pt x="430" y="256"/>
                  </a:cubicBezTo>
                  <a:cubicBezTo>
                    <a:pt x="430" y="249"/>
                    <a:pt x="428" y="243"/>
                    <a:pt x="423" y="238"/>
                  </a:cubicBezTo>
                  <a:cubicBezTo>
                    <a:pt x="418" y="233"/>
                    <a:pt x="411" y="231"/>
                    <a:pt x="403" y="231"/>
                  </a:cubicBezTo>
                  <a:cubicBezTo>
                    <a:pt x="399" y="231"/>
                    <a:pt x="395" y="232"/>
                    <a:pt x="391" y="233"/>
                  </a:cubicBezTo>
                  <a:close/>
                  <a:moveTo>
                    <a:pt x="413" y="239"/>
                  </a:moveTo>
                  <a:cubicBezTo>
                    <a:pt x="416" y="241"/>
                    <a:pt x="418" y="244"/>
                    <a:pt x="419" y="248"/>
                  </a:cubicBezTo>
                  <a:cubicBezTo>
                    <a:pt x="420" y="252"/>
                    <a:pt x="421" y="256"/>
                    <a:pt x="421" y="260"/>
                  </a:cubicBezTo>
                  <a:cubicBezTo>
                    <a:pt x="421" y="267"/>
                    <a:pt x="420" y="273"/>
                    <a:pt x="416" y="277"/>
                  </a:cubicBezTo>
                  <a:cubicBezTo>
                    <a:pt x="413" y="281"/>
                    <a:pt x="409" y="283"/>
                    <a:pt x="404" y="283"/>
                  </a:cubicBezTo>
                  <a:cubicBezTo>
                    <a:pt x="398" y="283"/>
                    <a:pt x="393" y="281"/>
                    <a:pt x="389" y="275"/>
                  </a:cubicBezTo>
                  <a:cubicBezTo>
                    <a:pt x="386" y="270"/>
                    <a:pt x="384" y="264"/>
                    <a:pt x="384" y="256"/>
                  </a:cubicBezTo>
                  <a:cubicBezTo>
                    <a:pt x="384" y="249"/>
                    <a:pt x="385" y="244"/>
                    <a:pt x="388" y="240"/>
                  </a:cubicBezTo>
                  <a:cubicBezTo>
                    <a:pt x="391" y="236"/>
                    <a:pt x="395" y="234"/>
                    <a:pt x="400" y="234"/>
                  </a:cubicBezTo>
                  <a:cubicBezTo>
                    <a:pt x="405" y="234"/>
                    <a:pt x="410" y="236"/>
                    <a:pt x="413" y="239"/>
                  </a:cubicBezTo>
                  <a:cubicBezTo>
                    <a:pt x="413" y="239"/>
                    <a:pt x="413" y="239"/>
                    <a:pt x="413" y="239"/>
                  </a:cubicBezTo>
                  <a:close/>
                  <a:moveTo>
                    <a:pt x="470" y="233"/>
                  </a:moveTo>
                  <a:cubicBezTo>
                    <a:pt x="470" y="234"/>
                    <a:pt x="471" y="234"/>
                    <a:pt x="472" y="234"/>
                  </a:cubicBezTo>
                  <a:cubicBezTo>
                    <a:pt x="473" y="234"/>
                    <a:pt x="473" y="234"/>
                    <a:pt x="473" y="234"/>
                  </a:cubicBezTo>
                  <a:cubicBezTo>
                    <a:pt x="476" y="235"/>
                    <a:pt x="477" y="236"/>
                    <a:pt x="477" y="237"/>
                  </a:cubicBezTo>
                  <a:cubicBezTo>
                    <a:pt x="477" y="238"/>
                    <a:pt x="476" y="239"/>
                    <a:pt x="476" y="240"/>
                  </a:cubicBezTo>
                  <a:cubicBezTo>
                    <a:pt x="475" y="241"/>
                    <a:pt x="474" y="243"/>
                    <a:pt x="472" y="245"/>
                  </a:cubicBezTo>
                  <a:cubicBezTo>
                    <a:pt x="468" y="250"/>
                    <a:pt x="468" y="250"/>
                    <a:pt x="468" y="250"/>
                  </a:cubicBezTo>
                  <a:cubicBezTo>
                    <a:pt x="466" y="252"/>
                    <a:pt x="466" y="252"/>
                    <a:pt x="466" y="252"/>
                  </a:cubicBezTo>
                  <a:cubicBezTo>
                    <a:pt x="466" y="252"/>
                    <a:pt x="465" y="253"/>
                    <a:pt x="465" y="253"/>
                  </a:cubicBezTo>
                  <a:cubicBezTo>
                    <a:pt x="465" y="253"/>
                    <a:pt x="464" y="252"/>
                    <a:pt x="463" y="251"/>
                  </a:cubicBezTo>
                  <a:cubicBezTo>
                    <a:pt x="460" y="247"/>
                    <a:pt x="460" y="247"/>
                    <a:pt x="460" y="247"/>
                  </a:cubicBezTo>
                  <a:cubicBezTo>
                    <a:pt x="458" y="243"/>
                    <a:pt x="458" y="243"/>
                    <a:pt x="458" y="243"/>
                  </a:cubicBezTo>
                  <a:cubicBezTo>
                    <a:pt x="456" y="240"/>
                    <a:pt x="455" y="238"/>
                    <a:pt x="455" y="237"/>
                  </a:cubicBezTo>
                  <a:cubicBezTo>
                    <a:pt x="455" y="236"/>
                    <a:pt x="455" y="235"/>
                    <a:pt x="456" y="235"/>
                  </a:cubicBezTo>
                  <a:cubicBezTo>
                    <a:pt x="456" y="234"/>
                    <a:pt x="457" y="234"/>
                    <a:pt x="458" y="234"/>
                  </a:cubicBezTo>
                  <a:cubicBezTo>
                    <a:pt x="459" y="234"/>
                    <a:pt x="459" y="233"/>
                    <a:pt x="459" y="233"/>
                  </a:cubicBezTo>
                  <a:cubicBezTo>
                    <a:pt x="459" y="232"/>
                    <a:pt x="459" y="232"/>
                    <a:pt x="458" y="232"/>
                  </a:cubicBezTo>
                  <a:cubicBezTo>
                    <a:pt x="458" y="232"/>
                    <a:pt x="457" y="232"/>
                    <a:pt x="456" y="232"/>
                  </a:cubicBezTo>
                  <a:cubicBezTo>
                    <a:pt x="452" y="232"/>
                    <a:pt x="452" y="232"/>
                    <a:pt x="452" y="232"/>
                  </a:cubicBezTo>
                  <a:cubicBezTo>
                    <a:pt x="451" y="232"/>
                    <a:pt x="449" y="232"/>
                    <a:pt x="447" y="232"/>
                  </a:cubicBezTo>
                  <a:cubicBezTo>
                    <a:pt x="445" y="232"/>
                    <a:pt x="442" y="232"/>
                    <a:pt x="438" y="232"/>
                  </a:cubicBezTo>
                  <a:cubicBezTo>
                    <a:pt x="437" y="232"/>
                    <a:pt x="436" y="232"/>
                    <a:pt x="436" y="232"/>
                  </a:cubicBezTo>
                  <a:cubicBezTo>
                    <a:pt x="435" y="232"/>
                    <a:pt x="434" y="232"/>
                    <a:pt x="434" y="233"/>
                  </a:cubicBezTo>
                  <a:cubicBezTo>
                    <a:pt x="434" y="234"/>
                    <a:pt x="435" y="234"/>
                    <a:pt x="436" y="234"/>
                  </a:cubicBezTo>
                  <a:cubicBezTo>
                    <a:pt x="438" y="235"/>
                    <a:pt x="440" y="236"/>
                    <a:pt x="442" y="237"/>
                  </a:cubicBezTo>
                  <a:cubicBezTo>
                    <a:pt x="443" y="239"/>
                    <a:pt x="446" y="243"/>
                    <a:pt x="451" y="249"/>
                  </a:cubicBezTo>
                  <a:cubicBezTo>
                    <a:pt x="453" y="252"/>
                    <a:pt x="454" y="254"/>
                    <a:pt x="456" y="256"/>
                  </a:cubicBezTo>
                  <a:cubicBezTo>
                    <a:pt x="458" y="258"/>
                    <a:pt x="458" y="260"/>
                    <a:pt x="458" y="260"/>
                  </a:cubicBezTo>
                  <a:cubicBezTo>
                    <a:pt x="458" y="261"/>
                    <a:pt x="458" y="262"/>
                    <a:pt x="456" y="264"/>
                  </a:cubicBezTo>
                  <a:cubicBezTo>
                    <a:pt x="454" y="265"/>
                    <a:pt x="452" y="268"/>
                    <a:pt x="449" y="271"/>
                  </a:cubicBezTo>
                  <a:cubicBezTo>
                    <a:pt x="446" y="275"/>
                    <a:pt x="443" y="278"/>
                    <a:pt x="441" y="280"/>
                  </a:cubicBezTo>
                  <a:cubicBezTo>
                    <a:pt x="439" y="282"/>
                    <a:pt x="437" y="283"/>
                    <a:pt x="435" y="283"/>
                  </a:cubicBezTo>
                  <a:cubicBezTo>
                    <a:pt x="435" y="283"/>
                    <a:pt x="434" y="284"/>
                    <a:pt x="434" y="284"/>
                  </a:cubicBezTo>
                  <a:cubicBezTo>
                    <a:pt x="434" y="284"/>
                    <a:pt x="434" y="285"/>
                    <a:pt x="435" y="285"/>
                  </a:cubicBezTo>
                  <a:cubicBezTo>
                    <a:pt x="436" y="285"/>
                    <a:pt x="436" y="285"/>
                    <a:pt x="436" y="285"/>
                  </a:cubicBezTo>
                  <a:cubicBezTo>
                    <a:pt x="437" y="285"/>
                    <a:pt x="437" y="285"/>
                    <a:pt x="437" y="285"/>
                  </a:cubicBezTo>
                  <a:cubicBezTo>
                    <a:pt x="441" y="285"/>
                    <a:pt x="441" y="285"/>
                    <a:pt x="441" y="285"/>
                  </a:cubicBezTo>
                  <a:cubicBezTo>
                    <a:pt x="442" y="285"/>
                    <a:pt x="443" y="285"/>
                    <a:pt x="444" y="285"/>
                  </a:cubicBezTo>
                  <a:cubicBezTo>
                    <a:pt x="447" y="285"/>
                    <a:pt x="451" y="285"/>
                    <a:pt x="454" y="285"/>
                  </a:cubicBezTo>
                  <a:cubicBezTo>
                    <a:pt x="454" y="285"/>
                    <a:pt x="455" y="285"/>
                    <a:pt x="455" y="285"/>
                  </a:cubicBezTo>
                  <a:cubicBezTo>
                    <a:pt x="456" y="285"/>
                    <a:pt x="456" y="285"/>
                    <a:pt x="456" y="284"/>
                  </a:cubicBezTo>
                  <a:cubicBezTo>
                    <a:pt x="456" y="284"/>
                    <a:pt x="456" y="283"/>
                    <a:pt x="455" y="283"/>
                  </a:cubicBezTo>
                  <a:cubicBezTo>
                    <a:pt x="451" y="283"/>
                    <a:pt x="449" y="282"/>
                    <a:pt x="449" y="280"/>
                  </a:cubicBezTo>
                  <a:cubicBezTo>
                    <a:pt x="449" y="278"/>
                    <a:pt x="452" y="273"/>
                    <a:pt x="458" y="267"/>
                  </a:cubicBezTo>
                  <a:cubicBezTo>
                    <a:pt x="458" y="266"/>
                    <a:pt x="459" y="265"/>
                    <a:pt x="460" y="264"/>
                  </a:cubicBezTo>
                  <a:cubicBezTo>
                    <a:pt x="460" y="263"/>
                    <a:pt x="461" y="263"/>
                    <a:pt x="461" y="263"/>
                  </a:cubicBezTo>
                  <a:cubicBezTo>
                    <a:pt x="461" y="263"/>
                    <a:pt x="461" y="263"/>
                    <a:pt x="462" y="264"/>
                  </a:cubicBezTo>
                  <a:cubicBezTo>
                    <a:pt x="464" y="266"/>
                    <a:pt x="464" y="266"/>
                    <a:pt x="464" y="266"/>
                  </a:cubicBezTo>
                  <a:cubicBezTo>
                    <a:pt x="467" y="271"/>
                    <a:pt x="469" y="274"/>
                    <a:pt x="470" y="276"/>
                  </a:cubicBezTo>
                  <a:cubicBezTo>
                    <a:pt x="472" y="278"/>
                    <a:pt x="472" y="279"/>
                    <a:pt x="472" y="280"/>
                  </a:cubicBezTo>
                  <a:cubicBezTo>
                    <a:pt x="472" y="282"/>
                    <a:pt x="471" y="283"/>
                    <a:pt x="469" y="283"/>
                  </a:cubicBezTo>
                  <a:cubicBezTo>
                    <a:pt x="468" y="283"/>
                    <a:pt x="468" y="283"/>
                    <a:pt x="468" y="284"/>
                  </a:cubicBezTo>
                  <a:cubicBezTo>
                    <a:pt x="468" y="285"/>
                    <a:pt x="468" y="285"/>
                    <a:pt x="469" y="285"/>
                  </a:cubicBezTo>
                  <a:cubicBezTo>
                    <a:pt x="470" y="285"/>
                    <a:pt x="471" y="285"/>
                    <a:pt x="472" y="285"/>
                  </a:cubicBezTo>
                  <a:cubicBezTo>
                    <a:pt x="476" y="285"/>
                    <a:pt x="476" y="285"/>
                    <a:pt x="476" y="285"/>
                  </a:cubicBezTo>
                  <a:cubicBezTo>
                    <a:pt x="478" y="285"/>
                    <a:pt x="479" y="285"/>
                    <a:pt x="480" y="285"/>
                  </a:cubicBezTo>
                  <a:cubicBezTo>
                    <a:pt x="482" y="285"/>
                    <a:pt x="484" y="285"/>
                    <a:pt x="486" y="285"/>
                  </a:cubicBezTo>
                  <a:cubicBezTo>
                    <a:pt x="491" y="285"/>
                    <a:pt x="491" y="285"/>
                    <a:pt x="491" y="285"/>
                  </a:cubicBezTo>
                  <a:cubicBezTo>
                    <a:pt x="492" y="285"/>
                    <a:pt x="492" y="285"/>
                    <a:pt x="493" y="285"/>
                  </a:cubicBezTo>
                  <a:cubicBezTo>
                    <a:pt x="493" y="285"/>
                    <a:pt x="494" y="285"/>
                    <a:pt x="494" y="284"/>
                  </a:cubicBezTo>
                  <a:cubicBezTo>
                    <a:pt x="494" y="284"/>
                    <a:pt x="493" y="283"/>
                    <a:pt x="493" y="283"/>
                  </a:cubicBezTo>
                  <a:cubicBezTo>
                    <a:pt x="490" y="283"/>
                    <a:pt x="487" y="282"/>
                    <a:pt x="485" y="280"/>
                  </a:cubicBezTo>
                  <a:cubicBezTo>
                    <a:pt x="483" y="277"/>
                    <a:pt x="479" y="272"/>
                    <a:pt x="475" y="266"/>
                  </a:cubicBezTo>
                  <a:cubicBezTo>
                    <a:pt x="472" y="263"/>
                    <a:pt x="470" y="260"/>
                    <a:pt x="470" y="259"/>
                  </a:cubicBezTo>
                  <a:cubicBezTo>
                    <a:pt x="468" y="257"/>
                    <a:pt x="467" y="256"/>
                    <a:pt x="467" y="256"/>
                  </a:cubicBezTo>
                  <a:cubicBezTo>
                    <a:pt x="467" y="255"/>
                    <a:pt x="468" y="254"/>
                    <a:pt x="469" y="253"/>
                  </a:cubicBezTo>
                  <a:cubicBezTo>
                    <a:pt x="469" y="253"/>
                    <a:pt x="471" y="251"/>
                    <a:pt x="474" y="247"/>
                  </a:cubicBezTo>
                  <a:cubicBezTo>
                    <a:pt x="478" y="242"/>
                    <a:pt x="482" y="238"/>
                    <a:pt x="485" y="236"/>
                  </a:cubicBezTo>
                  <a:cubicBezTo>
                    <a:pt x="486" y="235"/>
                    <a:pt x="488" y="234"/>
                    <a:pt x="490" y="234"/>
                  </a:cubicBezTo>
                  <a:cubicBezTo>
                    <a:pt x="491" y="234"/>
                    <a:pt x="492" y="233"/>
                    <a:pt x="492" y="233"/>
                  </a:cubicBezTo>
                  <a:cubicBezTo>
                    <a:pt x="492" y="232"/>
                    <a:pt x="491" y="232"/>
                    <a:pt x="491" y="232"/>
                  </a:cubicBezTo>
                  <a:cubicBezTo>
                    <a:pt x="490" y="232"/>
                    <a:pt x="489" y="232"/>
                    <a:pt x="488" y="232"/>
                  </a:cubicBezTo>
                  <a:cubicBezTo>
                    <a:pt x="483" y="232"/>
                    <a:pt x="483" y="232"/>
                    <a:pt x="483" y="232"/>
                  </a:cubicBezTo>
                  <a:cubicBezTo>
                    <a:pt x="482" y="232"/>
                    <a:pt x="481" y="232"/>
                    <a:pt x="480" y="232"/>
                  </a:cubicBezTo>
                  <a:cubicBezTo>
                    <a:pt x="478" y="232"/>
                    <a:pt x="476" y="232"/>
                    <a:pt x="473" y="232"/>
                  </a:cubicBezTo>
                  <a:cubicBezTo>
                    <a:pt x="472" y="232"/>
                    <a:pt x="472" y="232"/>
                    <a:pt x="472" y="232"/>
                  </a:cubicBezTo>
                  <a:cubicBezTo>
                    <a:pt x="471" y="232"/>
                    <a:pt x="470" y="232"/>
                    <a:pt x="470" y="233"/>
                  </a:cubicBezTo>
                  <a:cubicBezTo>
                    <a:pt x="470" y="233"/>
                    <a:pt x="470" y="233"/>
                    <a:pt x="470" y="233"/>
                  </a:cubicBezTo>
                  <a:close/>
                  <a:moveTo>
                    <a:pt x="517" y="237"/>
                  </a:moveTo>
                  <a:cubicBezTo>
                    <a:pt x="517" y="235"/>
                    <a:pt x="518" y="234"/>
                    <a:pt x="520" y="234"/>
                  </a:cubicBezTo>
                  <a:cubicBezTo>
                    <a:pt x="521" y="234"/>
                    <a:pt x="522" y="233"/>
                    <a:pt x="522" y="233"/>
                  </a:cubicBezTo>
                  <a:cubicBezTo>
                    <a:pt x="522" y="232"/>
                    <a:pt x="521" y="232"/>
                    <a:pt x="521" y="232"/>
                  </a:cubicBezTo>
                  <a:cubicBezTo>
                    <a:pt x="520" y="232"/>
                    <a:pt x="519" y="232"/>
                    <a:pt x="517" y="232"/>
                  </a:cubicBezTo>
                  <a:cubicBezTo>
                    <a:pt x="513" y="232"/>
                    <a:pt x="513" y="232"/>
                    <a:pt x="513" y="232"/>
                  </a:cubicBezTo>
                  <a:cubicBezTo>
                    <a:pt x="507" y="232"/>
                    <a:pt x="507" y="232"/>
                    <a:pt x="507" y="232"/>
                  </a:cubicBezTo>
                  <a:cubicBezTo>
                    <a:pt x="505" y="232"/>
                    <a:pt x="503" y="232"/>
                    <a:pt x="502" y="232"/>
                  </a:cubicBezTo>
                  <a:cubicBezTo>
                    <a:pt x="502" y="232"/>
                    <a:pt x="501" y="232"/>
                    <a:pt x="501" y="232"/>
                  </a:cubicBezTo>
                  <a:cubicBezTo>
                    <a:pt x="500" y="232"/>
                    <a:pt x="500" y="232"/>
                    <a:pt x="500" y="233"/>
                  </a:cubicBezTo>
                  <a:cubicBezTo>
                    <a:pt x="500" y="233"/>
                    <a:pt x="500" y="234"/>
                    <a:pt x="501" y="234"/>
                  </a:cubicBezTo>
                  <a:cubicBezTo>
                    <a:pt x="503" y="234"/>
                    <a:pt x="505" y="235"/>
                    <a:pt x="506" y="237"/>
                  </a:cubicBezTo>
                  <a:cubicBezTo>
                    <a:pt x="507" y="238"/>
                    <a:pt x="508" y="241"/>
                    <a:pt x="510" y="246"/>
                  </a:cubicBezTo>
                  <a:cubicBezTo>
                    <a:pt x="511" y="250"/>
                    <a:pt x="513" y="255"/>
                    <a:pt x="516" y="260"/>
                  </a:cubicBezTo>
                  <a:cubicBezTo>
                    <a:pt x="525" y="281"/>
                    <a:pt x="525" y="281"/>
                    <a:pt x="525" y="281"/>
                  </a:cubicBezTo>
                  <a:cubicBezTo>
                    <a:pt x="526" y="283"/>
                    <a:pt x="526" y="283"/>
                    <a:pt x="526" y="283"/>
                  </a:cubicBezTo>
                  <a:cubicBezTo>
                    <a:pt x="527" y="285"/>
                    <a:pt x="527" y="285"/>
                    <a:pt x="527" y="285"/>
                  </a:cubicBezTo>
                  <a:cubicBezTo>
                    <a:pt x="527" y="286"/>
                    <a:pt x="527" y="286"/>
                    <a:pt x="528" y="286"/>
                  </a:cubicBezTo>
                  <a:cubicBezTo>
                    <a:pt x="529" y="286"/>
                    <a:pt x="529" y="285"/>
                    <a:pt x="530" y="284"/>
                  </a:cubicBezTo>
                  <a:cubicBezTo>
                    <a:pt x="530" y="284"/>
                    <a:pt x="531" y="282"/>
                    <a:pt x="532" y="279"/>
                  </a:cubicBezTo>
                  <a:cubicBezTo>
                    <a:pt x="532" y="279"/>
                    <a:pt x="533" y="276"/>
                    <a:pt x="536" y="272"/>
                  </a:cubicBezTo>
                  <a:cubicBezTo>
                    <a:pt x="542" y="257"/>
                    <a:pt x="542" y="257"/>
                    <a:pt x="542" y="257"/>
                  </a:cubicBezTo>
                  <a:cubicBezTo>
                    <a:pt x="548" y="244"/>
                    <a:pt x="548" y="244"/>
                    <a:pt x="548" y="244"/>
                  </a:cubicBezTo>
                  <a:cubicBezTo>
                    <a:pt x="550" y="240"/>
                    <a:pt x="551" y="237"/>
                    <a:pt x="552" y="236"/>
                  </a:cubicBezTo>
                  <a:cubicBezTo>
                    <a:pt x="553" y="235"/>
                    <a:pt x="554" y="234"/>
                    <a:pt x="556" y="234"/>
                  </a:cubicBezTo>
                  <a:cubicBezTo>
                    <a:pt x="556" y="233"/>
                    <a:pt x="557" y="233"/>
                    <a:pt x="557" y="233"/>
                  </a:cubicBezTo>
                  <a:cubicBezTo>
                    <a:pt x="557" y="232"/>
                    <a:pt x="557" y="232"/>
                    <a:pt x="556" y="232"/>
                  </a:cubicBezTo>
                  <a:cubicBezTo>
                    <a:pt x="556" y="232"/>
                    <a:pt x="555" y="232"/>
                    <a:pt x="555" y="232"/>
                  </a:cubicBezTo>
                  <a:cubicBezTo>
                    <a:pt x="553" y="232"/>
                    <a:pt x="551" y="232"/>
                    <a:pt x="548" y="232"/>
                  </a:cubicBezTo>
                  <a:cubicBezTo>
                    <a:pt x="548" y="232"/>
                    <a:pt x="546" y="232"/>
                    <a:pt x="545" y="232"/>
                  </a:cubicBezTo>
                  <a:cubicBezTo>
                    <a:pt x="540" y="232"/>
                    <a:pt x="540" y="232"/>
                    <a:pt x="540" y="232"/>
                  </a:cubicBezTo>
                  <a:cubicBezTo>
                    <a:pt x="539" y="232"/>
                    <a:pt x="539" y="232"/>
                    <a:pt x="538" y="232"/>
                  </a:cubicBezTo>
                  <a:cubicBezTo>
                    <a:pt x="538" y="232"/>
                    <a:pt x="537" y="232"/>
                    <a:pt x="537" y="233"/>
                  </a:cubicBezTo>
                  <a:cubicBezTo>
                    <a:pt x="537" y="233"/>
                    <a:pt x="538" y="234"/>
                    <a:pt x="539" y="234"/>
                  </a:cubicBezTo>
                  <a:cubicBezTo>
                    <a:pt x="541" y="234"/>
                    <a:pt x="542" y="235"/>
                    <a:pt x="543" y="236"/>
                  </a:cubicBezTo>
                  <a:cubicBezTo>
                    <a:pt x="545" y="237"/>
                    <a:pt x="545" y="238"/>
                    <a:pt x="545" y="240"/>
                  </a:cubicBezTo>
                  <a:cubicBezTo>
                    <a:pt x="545" y="242"/>
                    <a:pt x="544" y="247"/>
                    <a:pt x="541" y="253"/>
                  </a:cubicBezTo>
                  <a:cubicBezTo>
                    <a:pt x="532" y="273"/>
                    <a:pt x="532" y="273"/>
                    <a:pt x="532" y="273"/>
                  </a:cubicBezTo>
                  <a:cubicBezTo>
                    <a:pt x="532" y="273"/>
                    <a:pt x="531" y="274"/>
                    <a:pt x="531" y="274"/>
                  </a:cubicBezTo>
                  <a:cubicBezTo>
                    <a:pt x="531" y="274"/>
                    <a:pt x="531" y="273"/>
                    <a:pt x="530" y="272"/>
                  </a:cubicBezTo>
                  <a:cubicBezTo>
                    <a:pt x="522" y="251"/>
                    <a:pt x="522" y="251"/>
                    <a:pt x="522" y="251"/>
                  </a:cubicBezTo>
                  <a:cubicBezTo>
                    <a:pt x="519" y="244"/>
                    <a:pt x="517" y="240"/>
                    <a:pt x="517" y="237"/>
                  </a:cubicBezTo>
                  <a:cubicBezTo>
                    <a:pt x="517" y="237"/>
                    <a:pt x="517" y="237"/>
                    <a:pt x="517" y="237"/>
                  </a:cubicBezTo>
                  <a:close/>
                  <a:moveTo>
                    <a:pt x="583" y="240"/>
                  </a:moveTo>
                  <a:cubicBezTo>
                    <a:pt x="583" y="238"/>
                    <a:pt x="583" y="236"/>
                    <a:pt x="583" y="236"/>
                  </a:cubicBezTo>
                  <a:cubicBezTo>
                    <a:pt x="584" y="235"/>
                    <a:pt x="585" y="234"/>
                    <a:pt x="587" y="234"/>
                  </a:cubicBezTo>
                  <a:cubicBezTo>
                    <a:pt x="587" y="234"/>
                    <a:pt x="588" y="234"/>
                    <a:pt x="588" y="234"/>
                  </a:cubicBezTo>
                  <a:cubicBezTo>
                    <a:pt x="588" y="234"/>
                    <a:pt x="588" y="233"/>
                    <a:pt x="588" y="233"/>
                  </a:cubicBezTo>
                  <a:cubicBezTo>
                    <a:pt x="588" y="232"/>
                    <a:pt x="588" y="232"/>
                    <a:pt x="587" y="232"/>
                  </a:cubicBezTo>
                  <a:cubicBezTo>
                    <a:pt x="585" y="232"/>
                    <a:pt x="583" y="232"/>
                    <a:pt x="581" y="232"/>
                  </a:cubicBezTo>
                  <a:cubicBezTo>
                    <a:pt x="578" y="232"/>
                    <a:pt x="578" y="232"/>
                    <a:pt x="578" y="232"/>
                  </a:cubicBezTo>
                  <a:cubicBezTo>
                    <a:pt x="576" y="233"/>
                    <a:pt x="574" y="233"/>
                    <a:pt x="572" y="233"/>
                  </a:cubicBezTo>
                  <a:cubicBezTo>
                    <a:pt x="570" y="233"/>
                    <a:pt x="569" y="232"/>
                    <a:pt x="568" y="232"/>
                  </a:cubicBezTo>
                  <a:cubicBezTo>
                    <a:pt x="567" y="232"/>
                    <a:pt x="566" y="232"/>
                    <a:pt x="566" y="232"/>
                  </a:cubicBezTo>
                  <a:cubicBezTo>
                    <a:pt x="565" y="232"/>
                    <a:pt x="565" y="232"/>
                    <a:pt x="565" y="233"/>
                  </a:cubicBezTo>
                  <a:cubicBezTo>
                    <a:pt x="565" y="234"/>
                    <a:pt x="565" y="234"/>
                    <a:pt x="565" y="234"/>
                  </a:cubicBezTo>
                  <a:cubicBezTo>
                    <a:pt x="566" y="234"/>
                    <a:pt x="567" y="234"/>
                    <a:pt x="568" y="235"/>
                  </a:cubicBezTo>
                  <a:cubicBezTo>
                    <a:pt x="570" y="235"/>
                    <a:pt x="572" y="236"/>
                    <a:pt x="572" y="237"/>
                  </a:cubicBezTo>
                  <a:cubicBezTo>
                    <a:pt x="573" y="238"/>
                    <a:pt x="574" y="239"/>
                    <a:pt x="574" y="242"/>
                  </a:cubicBezTo>
                  <a:cubicBezTo>
                    <a:pt x="574" y="273"/>
                    <a:pt x="574" y="273"/>
                    <a:pt x="574" y="273"/>
                  </a:cubicBezTo>
                  <a:cubicBezTo>
                    <a:pt x="574" y="276"/>
                    <a:pt x="574" y="276"/>
                    <a:pt x="574" y="276"/>
                  </a:cubicBezTo>
                  <a:cubicBezTo>
                    <a:pt x="574" y="278"/>
                    <a:pt x="573" y="280"/>
                    <a:pt x="573" y="281"/>
                  </a:cubicBezTo>
                  <a:cubicBezTo>
                    <a:pt x="572" y="282"/>
                    <a:pt x="571" y="283"/>
                    <a:pt x="569" y="283"/>
                  </a:cubicBezTo>
                  <a:cubicBezTo>
                    <a:pt x="568" y="284"/>
                    <a:pt x="568" y="284"/>
                    <a:pt x="568" y="284"/>
                  </a:cubicBezTo>
                  <a:cubicBezTo>
                    <a:pt x="568" y="284"/>
                    <a:pt x="568" y="284"/>
                    <a:pt x="568" y="284"/>
                  </a:cubicBezTo>
                  <a:cubicBezTo>
                    <a:pt x="568" y="285"/>
                    <a:pt x="568" y="285"/>
                    <a:pt x="569" y="285"/>
                  </a:cubicBezTo>
                  <a:cubicBezTo>
                    <a:pt x="570" y="285"/>
                    <a:pt x="571" y="285"/>
                    <a:pt x="572" y="285"/>
                  </a:cubicBezTo>
                  <a:cubicBezTo>
                    <a:pt x="573" y="285"/>
                    <a:pt x="575" y="284"/>
                    <a:pt x="578" y="284"/>
                  </a:cubicBezTo>
                  <a:cubicBezTo>
                    <a:pt x="580" y="284"/>
                    <a:pt x="583" y="285"/>
                    <a:pt x="586" y="285"/>
                  </a:cubicBezTo>
                  <a:cubicBezTo>
                    <a:pt x="587" y="285"/>
                    <a:pt x="588" y="285"/>
                    <a:pt x="589" y="285"/>
                  </a:cubicBezTo>
                  <a:cubicBezTo>
                    <a:pt x="591" y="285"/>
                    <a:pt x="592" y="285"/>
                    <a:pt x="592" y="284"/>
                  </a:cubicBezTo>
                  <a:cubicBezTo>
                    <a:pt x="592" y="283"/>
                    <a:pt x="591" y="283"/>
                    <a:pt x="590" y="283"/>
                  </a:cubicBezTo>
                  <a:cubicBezTo>
                    <a:pt x="588" y="283"/>
                    <a:pt x="586" y="282"/>
                    <a:pt x="585" y="281"/>
                  </a:cubicBezTo>
                  <a:cubicBezTo>
                    <a:pt x="584" y="280"/>
                    <a:pt x="583" y="279"/>
                    <a:pt x="583" y="277"/>
                  </a:cubicBezTo>
                  <a:cubicBezTo>
                    <a:pt x="583" y="273"/>
                    <a:pt x="583" y="273"/>
                    <a:pt x="583" y="273"/>
                  </a:cubicBezTo>
                  <a:cubicBezTo>
                    <a:pt x="583" y="240"/>
                    <a:pt x="583" y="240"/>
                    <a:pt x="583" y="240"/>
                  </a:cubicBezTo>
                  <a:close/>
                  <a:moveTo>
                    <a:pt x="616" y="239"/>
                  </a:moveTo>
                  <a:cubicBezTo>
                    <a:pt x="616" y="236"/>
                    <a:pt x="618" y="234"/>
                    <a:pt x="620" y="234"/>
                  </a:cubicBezTo>
                  <a:cubicBezTo>
                    <a:pt x="621" y="234"/>
                    <a:pt x="622" y="234"/>
                    <a:pt x="622" y="233"/>
                  </a:cubicBezTo>
                  <a:cubicBezTo>
                    <a:pt x="622" y="232"/>
                    <a:pt x="621" y="232"/>
                    <a:pt x="620" y="232"/>
                  </a:cubicBezTo>
                  <a:cubicBezTo>
                    <a:pt x="618" y="232"/>
                    <a:pt x="616" y="232"/>
                    <a:pt x="614" y="232"/>
                  </a:cubicBezTo>
                  <a:cubicBezTo>
                    <a:pt x="611" y="232"/>
                    <a:pt x="609" y="233"/>
                    <a:pt x="608" y="233"/>
                  </a:cubicBezTo>
                  <a:cubicBezTo>
                    <a:pt x="607" y="233"/>
                    <a:pt x="606" y="233"/>
                    <a:pt x="604" y="232"/>
                  </a:cubicBezTo>
                  <a:cubicBezTo>
                    <a:pt x="602" y="232"/>
                    <a:pt x="602" y="232"/>
                    <a:pt x="602" y="232"/>
                  </a:cubicBezTo>
                  <a:cubicBezTo>
                    <a:pt x="602" y="232"/>
                    <a:pt x="601" y="232"/>
                    <a:pt x="601" y="232"/>
                  </a:cubicBezTo>
                  <a:cubicBezTo>
                    <a:pt x="600" y="232"/>
                    <a:pt x="600" y="232"/>
                    <a:pt x="600" y="232"/>
                  </a:cubicBezTo>
                  <a:cubicBezTo>
                    <a:pt x="599" y="232"/>
                    <a:pt x="599" y="232"/>
                    <a:pt x="599" y="233"/>
                  </a:cubicBezTo>
                  <a:cubicBezTo>
                    <a:pt x="599" y="234"/>
                    <a:pt x="599" y="234"/>
                    <a:pt x="600" y="234"/>
                  </a:cubicBezTo>
                  <a:cubicBezTo>
                    <a:pt x="602" y="235"/>
                    <a:pt x="602" y="235"/>
                    <a:pt x="602" y="235"/>
                  </a:cubicBezTo>
                  <a:cubicBezTo>
                    <a:pt x="606" y="235"/>
                    <a:pt x="608" y="238"/>
                    <a:pt x="608" y="242"/>
                  </a:cubicBezTo>
                  <a:cubicBezTo>
                    <a:pt x="608" y="274"/>
                    <a:pt x="608" y="274"/>
                    <a:pt x="608" y="274"/>
                  </a:cubicBezTo>
                  <a:cubicBezTo>
                    <a:pt x="608" y="277"/>
                    <a:pt x="607" y="279"/>
                    <a:pt x="607" y="280"/>
                  </a:cubicBezTo>
                  <a:cubicBezTo>
                    <a:pt x="606" y="282"/>
                    <a:pt x="605" y="283"/>
                    <a:pt x="603" y="283"/>
                  </a:cubicBezTo>
                  <a:cubicBezTo>
                    <a:pt x="603" y="283"/>
                    <a:pt x="602" y="284"/>
                    <a:pt x="602" y="284"/>
                  </a:cubicBezTo>
                  <a:cubicBezTo>
                    <a:pt x="602" y="285"/>
                    <a:pt x="603" y="285"/>
                    <a:pt x="603" y="285"/>
                  </a:cubicBezTo>
                  <a:cubicBezTo>
                    <a:pt x="604" y="285"/>
                    <a:pt x="604" y="285"/>
                    <a:pt x="605" y="285"/>
                  </a:cubicBezTo>
                  <a:cubicBezTo>
                    <a:pt x="609" y="285"/>
                    <a:pt x="612" y="284"/>
                    <a:pt x="615" y="284"/>
                  </a:cubicBezTo>
                  <a:cubicBezTo>
                    <a:pt x="617" y="284"/>
                    <a:pt x="619" y="284"/>
                    <a:pt x="620" y="285"/>
                  </a:cubicBezTo>
                  <a:cubicBezTo>
                    <a:pt x="624" y="285"/>
                    <a:pt x="624" y="285"/>
                    <a:pt x="624" y="285"/>
                  </a:cubicBezTo>
                  <a:cubicBezTo>
                    <a:pt x="627" y="285"/>
                    <a:pt x="628" y="285"/>
                    <a:pt x="629" y="285"/>
                  </a:cubicBezTo>
                  <a:cubicBezTo>
                    <a:pt x="631" y="285"/>
                    <a:pt x="632" y="285"/>
                    <a:pt x="633" y="285"/>
                  </a:cubicBezTo>
                  <a:cubicBezTo>
                    <a:pt x="636" y="285"/>
                    <a:pt x="638" y="284"/>
                    <a:pt x="640" y="282"/>
                  </a:cubicBezTo>
                  <a:cubicBezTo>
                    <a:pt x="642" y="279"/>
                    <a:pt x="643" y="276"/>
                    <a:pt x="643" y="273"/>
                  </a:cubicBezTo>
                  <a:cubicBezTo>
                    <a:pt x="643" y="272"/>
                    <a:pt x="643" y="271"/>
                    <a:pt x="643" y="271"/>
                  </a:cubicBezTo>
                  <a:cubicBezTo>
                    <a:pt x="642" y="271"/>
                    <a:pt x="642" y="272"/>
                    <a:pt x="641" y="274"/>
                  </a:cubicBezTo>
                  <a:cubicBezTo>
                    <a:pt x="637" y="279"/>
                    <a:pt x="631" y="281"/>
                    <a:pt x="622" y="281"/>
                  </a:cubicBezTo>
                  <a:cubicBezTo>
                    <a:pt x="620" y="281"/>
                    <a:pt x="619" y="281"/>
                    <a:pt x="618" y="281"/>
                  </a:cubicBezTo>
                  <a:cubicBezTo>
                    <a:pt x="617" y="280"/>
                    <a:pt x="616" y="278"/>
                    <a:pt x="616" y="273"/>
                  </a:cubicBezTo>
                  <a:cubicBezTo>
                    <a:pt x="616" y="239"/>
                    <a:pt x="616" y="239"/>
                    <a:pt x="616" y="239"/>
                  </a:cubicBezTo>
                  <a:close/>
                  <a:moveTo>
                    <a:pt x="666" y="239"/>
                  </a:moveTo>
                  <a:cubicBezTo>
                    <a:pt x="666" y="236"/>
                    <a:pt x="667" y="234"/>
                    <a:pt x="670" y="234"/>
                  </a:cubicBezTo>
                  <a:cubicBezTo>
                    <a:pt x="671" y="234"/>
                    <a:pt x="671" y="234"/>
                    <a:pt x="671" y="233"/>
                  </a:cubicBezTo>
                  <a:cubicBezTo>
                    <a:pt x="671" y="232"/>
                    <a:pt x="671" y="232"/>
                    <a:pt x="669" y="232"/>
                  </a:cubicBezTo>
                  <a:cubicBezTo>
                    <a:pt x="667" y="232"/>
                    <a:pt x="665" y="232"/>
                    <a:pt x="663" y="232"/>
                  </a:cubicBezTo>
                  <a:cubicBezTo>
                    <a:pt x="660" y="232"/>
                    <a:pt x="658" y="233"/>
                    <a:pt x="657" y="233"/>
                  </a:cubicBezTo>
                  <a:cubicBezTo>
                    <a:pt x="656" y="233"/>
                    <a:pt x="655" y="233"/>
                    <a:pt x="653" y="232"/>
                  </a:cubicBezTo>
                  <a:cubicBezTo>
                    <a:pt x="652" y="232"/>
                    <a:pt x="652" y="232"/>
                    <a:pt x="652" y="232"/>
                  </a:cubicBezTo>
                  <a:cubicBezTo>
                    <a:pt x="651" y="232"/>
                    <a:pt x="651" y="232"/>
                    <a:pt x="650" y="232"/>
                  </a:cubicBezTo>
                  <a:cubicBezTo>
                    <a:pt x="650" y="232"/>
                    <a:pt x="649" y="232"/>
                    <a:pt x="649" y="232"/>
                  </a:cubicBezTo>
                  <a:cubicBezTo>
                    <a:pt x="648" y="232"/>
                    <a:pt x="648" y="232"/>
                    <a:pt x="648" y="233"/>
                  </a:cubicBezTo>
                  <a:cubicBezTo>
                    <a:pt x="648" y="234"/>
                    <a:pt x="649" y="234"/>
                    <a:pt x="649" y="234"/>
                  </a:cubicBezTo>
                  <a:cubicBezTo>
                    <a:pt x="652" y="235"/>
                    <a:pt x="652" y="235"/>
                    <a:pt x="652" y="235"/>
                  </a:cubicBezTo>
                  <a:cubicBezTo>
                    <a:pt x="655" y="235"/>
                    <a:pt x="657" y="238"/>
                    <a:pt x="657" y="242"/>
                  </a:cubicBezTo>
                  <a:cubicBezTo>
                    <a:pt x="657" y="274"/>
                    <a:pt x="657" y="274"/>
                    <a:pt x="657" y="274"/>
                  </a:cubicBezTo>
                  <a:cubicBezTo>
                    <a:pt x="657" y="277"/>
                    <a:pt x="657" y="279"/>
                    <a:pt x="656" y="280"/>
                  </a:cubicBezTo>
                  <a:cubicBezTo>
                    <a:pt x="655" y="282"/>
                    <a:pt x="654" y="283"/>
                    <a:pt x="653" y="283"/>
                  </a:cubicBezTo>
                  <a:cubicBezTo>
                    <a:pt x="652" y="283"/>
                    <a:pt x="652" y="284"/>
                    <a:pt x="652" y="284"/>
                  </a:cubicBezTo>
                  <a:cubicBezTo>
                    <a:pt x="652" y="285"/>
                    <a:pt x="652" y="285"/>
                    <a:pt x="653" y="285"/>
                  </a:cubicBezTo>
                  <a:cubicBezTo>
                    <a:pt x="653" y="285"/>
                    <a:pt x="654" y="285"/>
                    <a:pt x="655" y="285"/>
                  </a:cubicBezTo>
                  <a:cubicBezTo>
                    <a:pt x="658" y="285"/>
                    <a:pt x="662" y="284"/>
                    <a:pt x="664" y="284"/>
                  </a:cubicBezTo>
                  <a:cubicBezTo>
                    <a:pt x="666" y="284"/>
                    <a:pt x="668" y="284"/>
                    <a:pt x="669" y="285"/>
                  </a:cubicBezTo>
                  <a:cubicBezTo>
                    <a:pt x="674" y="285"/>
                    <a:pt x="674" y="285"/>
                    <a:pt x="674" y="285"/>
                  </a:cubicBezTo>
                  <a:cubicBezTo>
                    <a:pt x="676" y="285"/>
                    <a:pt x="678" y="285"/>
                    <a:pt x="678" y="285"/>
                  </a:cubicBezTo>
                  <a:cubicBezTo>
                    <a:pt x="680" y="285"/>
                    <a:pt x="681" y="285"/>
                    <a:pt x="682" y="285"/>
                  </a:cubicBezTo>
                  <a:cubicBezTo>
                    <a:pt x="685" y="285"/>
                    <a:pt x="688" y="284"/>
                    <a:pt x="690" y="282"/>
                  </a:cubicBezTo>
                  <a:cubicBezTo>
                    <a:pt x="692" y="279"/>
                    <a:pt x="693" y="276"/>
                    <a:pt x="693" y="273"/>
                  </a:cubicBezTo>
                  <a:cubicBezTo>
                    <a:pt x="693" y="272"/>
                    <a:pt x="693" y="271"/>
                    <a:pt x="692" y="271"/>
                  </a:cubicBezTo>
                  <a:cubicBezTo>
                    <a:pt x="692" y="271"/>
                    <a:pt x="691" y="272"/>
                    <a:pt x="690" y="274"/>
                  </a:cubicBezTo>
                  <a:cubicBezTo>
                    <a:pt x="686" y="279"/>
                    <a:pt x="680" y="281"/>
                    <a:pt x="671" y="281"/>
                  </a:cubicBezTo>
                  <a:cubicBezTo>
                    <a:pt x="669" y="281"/>
                    <a:pt x="668" y="281"/>
                    <a:pt x="668" y="281"/>
                  </a:cubicBezTo>
                  <a:cubicBezTo>
                    <a:pt x="666" y="280"/>
                    <a:pt x="666" y="278"/>
                    <a:pt x="666" y="273"/>
                  </a:cubicBezTo>
                  <a:cubicBezTo>
                    <a:pt x="666" y="239"/>
                    <a:pt x="666" y="239"/>
                    <a:pt x="666" y="239"/>
                  </a:cubicBezTo>
                  <a:close/>
                  <a:moveTo>
                    <a:pt x="715" y="239"/>
                  </a:moveTo>
                  <a:cubicBezTo>
                    <a:pt x="715" y="237"/>
                    <a:pt x="716" y="236"/>
                    <a:pt x="717" y="235"/>
                  </a:cubicBezTo>
                  <a:cubicBezTo>
                    <a:pt x="720" y="235"/>
                    <a:pt x="720" y="235"/>
                    <a:pt x="720" y="235"/>
                  </a:cubicBezTo>
                  <a:cubicBezTo>
                    <a:pt x="725" y="235"/>
                    <a:pt x="725" y="235"/>
                    <a:pt x="725" y="235"/>
                  </a:cubicBezTo>
                  <a:cubicBezTo>
                    <a:pt x="729" y="235"/>
                    <a:pt x="732" y="236"/>
                    <a:pt x="734" y="237"/>
                  </a:cubicBezTo>
                  <a:cubicBezTo>
                    <a:pt x="735" y="238"/>
                    <a:pt x="736" y="240"/>
                    <a:pt x="736" y="242"/>
                  </a:cubicBezTo>
                  <a:cubicBezTo>
                    <a:pt x="736" y="244"/>
                    <a:pt x="737" y="244"/>
                    <a:pt x="737" y="244"/>
                  </a:cubicBezTo>
                  <a:cubicBezTo>
                    <a:pt x="738" y="244"/>
                    <a:pt x="739" y="243"/>
                    <a:pt x="739" y="241"/>
                  </a:cubicBezTo>
                  <a:cubicBezTo>
                    <a:pt x="739" y="240"/>
                    <a:pt x="739" y="239"/>
                    <a:pt x="738" y="236"/>
                  </a:cubicBezTo>
                  <a:cubicBezTo>
                    <a:pt x="738" y="235"/>
                    <a:pt x="738" y="234"/>
                    <a:pt x="738" y="233"/>
                  </a:cubicBezTo>
                  <a:cubicBezTo>
                    <a:pt x="738" y="232"/>
                    <a:pt x="738" y="232"/>
                    <a:pt x="737" y="232"/>
                  </a:cubicBezTo>
                  <a:cubicBezTo>
                    <a:pt x="737" y="232"/>
                    <a:pt x="737" y="232"/>
                    <a:pt x="736" y="232"/>
                  </a:cubicBezTo>
                  <a:cubicBezTo>
                    <a:pt x="735" y="232"/>
                    <a:pt x="729" y="232"/>
                    <a:pt x="721" y="232"/>
                  </a:cubicBezTo>
                  <a:cubicBezTo>
                    <a:pt x="706" y="232"/>
                    <a:pt x="706" y="232"/>
                    <a:pt x="706" y="232"/>
                  </a:cubicBezTo>
                  <a:cubicBezTo>
                    <a:pt x="702" y="232"/>
                    <a:pt x="702" y="232"/>
                    <a:pt x="702" y="232"/>
                  </a:cubicBezTo>
                  <a:cubicBezTo>
                    <a:pt x="701" y="232"/>
                    <a:pt x="701" y="232"/>
                    <a:pt x="700" y="232"/>
                  </a:cubicBezTo>
                  <a:cubicBezTo>
                    <a:pt x="700" y="232"/>
                    <a:pt x="699" y="232"/>
                    <a:pt x="699" y="232"/>
                  </a:cubicBezTo>
                  <a:cubicBezTo>
                    <a:pt x="698" y="232"/>
                    <a:pt x="698" y="232"/>
                    <a:pt x="698" y="233"/>
                  </a:cubicBezTo>
                  <a:cubicBezTo>
                    <a:pt x="698" y="233"/>
                    <a:pt x="698" y="234"/>
                    <a:pt x="699" y="234"/>
                  </a:cubicBezTo>
                  <a:cubicBezTo>
                    <a:pt x="702" y="234"/>
                    <a:pt x="704" y="235"/>
                    <a:pt x="705" y="236"/>
                  </a:cubicBezTo>
                  <a:cubicBezTo>
                    <a:pt x="706" y="237"/>
                    <a:pt x="706" y="239"/>
                    <a:pt x="706" y="242"/>
                  </a:cubicBezTo>
                  <a:cubicBezTo>
                    <a:pt x="706" y="273"/>
                    <a:pt x="706" y="273"/>
                    <a:pt x="706" y="273"/>
                  </a:cubicBezTo>
                  <a:cubicBezTo>
                    <a:pt x="706" y="275"/>
                    <a:pt x="706" y="277"/>
                    <a:pt x="706" y="278"/>
                  </a:cubicBezTo>
                  <a:cubicBezTo>
                    <a:pt x="706" y="280"/>
                    <a:pt x="705" y="281"/>
                    <a:pt x="705" y="282"/>
                  </a:cubicBezTo>
                  <a:cubicBezTo>
                    <a:pt x="704" y="282"/>
                    <a:pt x="703" y="283"/>
                    <a:pt x="702" y="283"/>
                  </a:cubicBezTo>
                  <a:cubicBezTo>
                    <a:pt x="701" y="284"/>
                    <a:pt x="701" y="284"/>
                    <a:pt x="701" y="284"/>
                  </a:cubicBezTo>
                  <a:cubicBezTo>
                    <a:pt x="701" y="285"/>
                    <a:pt x="701" y="285"/>
                    <a:pt x="702" y="285"/>
                  </a:cubicBezTo>
                  <a:cubicBezTo>
                    <a:pt x="702" y="285"/>
                    <a:pt x="703" y="285"/>
                    <a:pt x="704" y="285"/>
                  </a:cubicBezTo>
                  <a:cubicBezTo>
                    <a:pt x="708" y="285"/>
                    <a:pt x="711" y="285"/>
                    <a:pt x="713" y="285"/>
                  </a:cubicBezTo>
                  <a:cubicBezTo>
                    <a:pt x="715" y="285"/>
                    <a:pt x="718" y="285"/>
                    <a:pt x="719" y="285"/>
                  </a:cubicBezTo>
                  <a:cubicBezTo>
                    <a:pt x="724" y="285"/>
                    <a:pt x="724" y="285"/>
                    <a:pt x="724" y="285"/>
                  </a:cubicBezTo>
                  <a:cubicBezTo>
                    <a:pt x="726" y="286"/>
                    <a:pt x="728" y="286"/>
                    <a:pt x="729" y="286"/>
                  </a:cubicBezTo>
                  <a:cubicBezTo>
                    <a:pt x="732" y="286"/>
                    <a:pt x="734" y="285"/>
                    <a:pt x="736" y="284"/>
                  </a:cubicBezTo>
                  <a:cubicBezTo>
                    <a:pt x="738" y="284"/>
                    <a:pt x="739" y="282"/>
                    <a:pt x="740" y="280"/>
                  </a:cubicBezTo>
                  <a:cubicBezTo>
                    <a:pt x="742" y="278"/>
                    <a:pt x="742" y="275"/>
                    <a:pt x="742" y="273"/>
                  </a:cubicBezTo>
                  <a:cubicBezTo>
                    <a:pt x="742" y="272"/>
                    <a:pt x="742" y="272"/>
                    <a:pt x="742" y="272"/>
                  </a:cubicBezTo>
                  <a:cubicBezTo>
                    <a:pt x="742" y="272"/>
                    <a:pt x="742" y="272"/>
                    <a:pt x="741" y="272"/>
                  </a:cubicBezTo>
                  <a:cubicBezTo>
                    <a:pt x="741" y="272"/>
                    <a:pt x="741" y="272"/>
                    <a:pt x="741" y="272"/>
                  </a:cubicBezTo>
                  <a:cubicBezTo>
                    <a:pt x="738" y="279"/>
                    <a:pt x="731" y="282"/>
                    <a:pt x="720" y="282"/>
                  </a:cubicBezTo>
                  <a:cubicBezTo>
                    <a:pt x="719" y="282"/>
                    <a:pt x="718" y="282"/>
                    <a:pt x="718" y="281"/>
                  </a:cubicBezTo>
                  <a:cubicBezTo>
                    <a:pt x="717" y="281"/>
                    <a:pt x="716" y="280"/>
                    <a:pt x="716" y="279"/>
                  </a:cubicBezTo>
                  <a:cubicBezTo>
                    <a:pt x="715" y="277"/>
                    <a:pt x="715" y="275"/>
                    <a:pt x="715" y="271"/>
                  </a:cubicBezTo>
                  <a:cubicBezTo>
                    <a:pt x="715" y="267"/>
                    <a:pt x="715" y="267"/>
                    <a:pt x="715" y="267"/>
                  </a:cubicBezTo>
                  <a:cubicBezTo>
                    <a:pt x="715" y="265"/>
                    <a:pt x="715" y="263"/>
                    <a:pt x="715" y="261"/>
                  </a:cubicBezTo>
                  <a:cubicBezTo>
                    <a:pt x="716" y="260"/>
                    <a:pt x="716" y="259"/>
                    <a:pt x="716" y="259"/>
                  </a:cubicBezTo>
                  <a:cubicBezTo>
                    <a:pt x="717" y="259"/>
                    <a:pt x="718" y="258"/>
                    <a:pt x="719" y="258"/>
                  </a:cubicBezTo>
                  <a:cubicBezTo>
                    <a:pt x="721" y="258"/>
                    <a:pt x="721" y="258"/>
                    <a:pt x="721" y="258"/>
                  </a:cubicBezTo>
                  <a:cubicBezTo>
                    <a:pt x="724" y="258"/>
                    <a:pt x="726" y="259"/>
                    <a:pt x="727" y="259"/>
                  </a:cubicBezTo>
                  <a:cubicBezTo>
                    <a:pt x="728" y="259"/>
                    <a:pt x="729" y="259"/>
                    <a:pt x="729" y="260"/>
                  </a:cubicBezTo>
                  <a:cubicBezTo>
                    <a:pt x="731" y="261"/>
                    <a:pt x="731" y="263"/>
                    <a:pt x="732" y="265"/>
                  </a:cubicBezTo>
                  <a:cubicBezTo>
                    <a:pt x="732" y="266"/>
                    <a:pt x="732" y="266"/>
                    <a:pt x="733" y="266"/>
                  </a:cubicBezTo>
                  <a:cubicBezTo>
                    <a:pt x="733" y="266"/>
                    <a:pt x="733" y="266"/>
                    <a:pt x="734" y="266"/>
                  </a:cubicBezTo>
                  <a:cubicBezTo>
                    <a:pt x="734" y="266"/>
                    <a:pt x="734" y="266"/>
                    <a:pt x="734" y="265"/>
                  </a:cubicBezTo>
                  <a:cubicBezTo>
                    <a:pt x="734" y="263"/>
                    <a:pt x="734" y="263"/>
                    <a:pt x="734" y="263"/>
                  </a:cubicBezTo>
                  <a:cubicBezTo>
                    <a:pt x="734" y="262"/>
                    <a:pt x="734" y="260"/>
                    <a:pt x="733" y="258"/>
                  </a:cubicBezTo>
                  <a:cubicBezTo>
                    <a:pt x="733" y="255"/>
                    <a:pt x="733" y="253"/>
                    <a:pt x="733" y="252"/>
                  </a:cubicBezTo>
                  <a:cubicBezTo>
                    <a:pt x="733" y="252"/>
                    <a:pt x="733" y="251"/>
                    <a:pt x="733" y="251"/>
                  </a:cubicBezTo>
                  <a:cubicBezTo>
                    <a:pt x="733" y="250"/>
                    <a:pt x="733" y="249"/>
                    <a:pt x="733" y="249"/>
                  </a:cubicBezTo>
                  <a:cubicBezTo>
                    <a:pt x="733" y="248"/>
                    <a:pt x="733" y="248"/>
                    <a:pt x="732" y="248"/>
                  </a:cubicBezTo>
                  <a:cubicBezTo>
                    <a:pt x="732" y="248"/>
                    <a:pt x="731" y="248"/>
                    <a:pt x="731" y="249"/>
                  </a:cubicBezTo>
                  <a:cubicBezTo>
                    <a:pt x="730" y="251"/>
                    <a:pt x="730" y="251"/>
                    <a:pt x="730" y="251"/>
                  </a:cubicBezTo>
                  <a:cubicBezTo>
                    <a:pt x="729" y="253"/>
                    <a:pt x="727" y="255"/>
                    <a:pt x="724" y="255"/>
                  </a:cubicBezTo>
                  <a:cubicBezTo>
                    <a:pt x="721" y="255"/>
                    <a:pt x="721" y="255"/>
                    <a:pt x="721" y="255"/>
                  </a:cubicBezTo>
                  <a:cubicBezTo>
                    <a:pt x="719" y="255"/>
                    <a:pt x="719" y="255"/>
                    <a:pt x="719" y="255"/>
                  </a:cubicBezTo>
                  <a:cubicBezTo>
                    <a:pt x="718" y="255"/>
                    <a:pt x="718" y="255"/>
                    <a:pt x="718" y="255"/>
                  </a:cubicBezTo>
                  <a:cubicBezTo>
                    <a:pt x="717" y="255"/>
                    <a:pt x="716" y="255"/>
                    <a:pt x="716" y="254"/>
                  </a:cubicBezTo>
                  <a:cubicBezTo>
                    <a:pt x="715" y="253"/>
                    <a:pt x="715" y="252"/>
                    <a:pt x="715" y="249"/>
                  </a:cubicBezTo>
                  <a:cubicBezTo>
                    <a:pt x="715" y="241"/>
                    <a:pt x="715" y="241"/>
                    <a:pt x="715" y="241"/>
                  </a:cubicBezTo>
                  <a:cubicBezTo>
                    <a:pt x="715" y="239"/>
                    <a:pt x="715" y="239"/>
                    <a:pt x="715" y="2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Power T block">
              <a:extLst>
                <a:ext uri="{FF2B5EF4-FFF2-40B4-BE49-F238E27FC236}">
                  <a16:creationId xmlns:a16="http://schemas.microsoft.com/office/drawing/2014/main" id="{6BB950C5-BD5D-4FAB-98D6-ABA549E8D44A}"/>
                </a:ext>
              </a:extLst>
            </p:cNvPr>
            <p:cNvSpPr>
              <a:spLocks noEditPoints="1"/>
            </p:cNvSpPr>
            <p:nvPr userDrawn="1"/>
          </p:nvSpPr>
          <p:spPr bwMode="auto">
            <a:xfrm>
              <a:off x="3111" y="-4852"/>
              <a:ext cx="5020" cy="5066"/>
            </a:xfrm>
            <a:custGeom>
              <a:avLst/>
              <a:gdLst>
                <a:gd name="T0" fmla="*/ 0 w 285"/>
                <a:gd name="T1" fmla="*/ 0 h 285"/>
                <a:gd name="T2" fmla="*/ 0 w 285"/>
                <a:gd name="T3" fmla="*/ 285 h 285"/>
                <a:gd name="T4" fmla="*/ 285 w 285"/>
                <a:gd name="T5" fmla="*/ 285 h 285"/>
                <a:gd name="T6" fmla="*/ 285 w 285"/>
                <a:gd name="T7" fmla="*/ 0 h 285"/>
                <a:gd name="T8" fmla="*/ 0 w 285"/>
                <a:gd name="T9" fmla="*/ 0 h 285"/>
                <a:gd name="T10" fmla="*/ 249 w 285"/>
                <a:gd name="T11" fmla="*/ 108 h 285"/>
                <a:gd name="T12" fmla="*/ 222 w 285"/>
                <a:gd name="T13" fmla="*/ 108 h 285"/>
                <a:gd name="T14" fmla="*/ 193 w 285"/>
                <a:gd name="T15" fmla="*/ 84 h 285"/>
                <a:gd name="T16" fmla="*/ 167 w 285"/>
                <a:gd name="T17" fmla="*/ 98 h 285"/>
                <a:gd name="T18" fmla="*/ 167 w 285"/>
                <a:gd name="T19" fmla="*/ 188 h 285"/>
                <a:gd name="T20" fmla="*/ 200 w 285"/>
                <a:gd name="T21" fmla="*/ 222 h 285"/>
                <a:gd name="T22" fmla="*/ 200 w 285"/>
                <a:gd name="T23" fmla="*/ 222 h 285"/>
                <a:gd name="T24" fmla="*/ 200 w 285"/>
                <a:gd name="T25" fmla="*/ 249 h 285"/>
                <a:gd name="T26" fmla="*/ 85 w 285"/>
                <a:gd name="T27" fmla="*/ 249 h 285"/>
                <a:gd name="T28" fmla="*/ 85 w 285"/>
                <a:gd name="T29" fmla="*/ 222 h 285"/>
                <a:gd name="T30" fmla="*/ 85 w 285"/>
                <a:gd name="T31" fmla="*/ 222 h 285"/>
                <a:gd name="T32" fmla="*/ 119 w 285"/>
                <a:gd name="T33" fmla="*/ 188 h 285"/>
                <a:gd name="T34" fmla="*/ 119 w 285"/>
                <a:gd name="T35" fmla="*/ 98 h 285"/>
                <a:gd name="T36" fmla="*/ 92 w 285"/>
                <a:gd name="T37" fmla="*/ 84 h 285"/>
                <a:gd name="T38" fmla="*/ 63 w 285"/>
                <a:gd name="T39" fmla="*/ 108 h 285"/>
                <a:gd name="T40" fmla="*/ 36 w 285"/>
                <a:gd name="T41" fmla="*/ 108 h 285"/>
                <a:gd name="T42" fmla="*/ 36 w 285"/>
                <a:gd name="T43" fmla="*/ 36 h 285"/>
                <a:gd name="T44" fmla="*/ 249 w 285"/>
                <a:gd name="T45" fmla="*/ 36 h 285"/>
                <a:gd name="T46" fmla="*/ 249 w 285"/>
                <a:gd name="T47" fmla="*/ 10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0" y="0"/>
                  </a:moveTo>
                  <a:cubicBezTo>
                    <a:pt x="0" y="285"/>
                    <a:pt x="0" y="285"/>
                    <a:pt x="0" y="285"/>
                  </a:cubicBezTo>
                  <a:cubicBezTo>
                    <a:pt x="285" y="285"/>
                    <a:pt x="285" y="285"/>
                    <a:pt x="285" y="285"/>
                  </a:cubicBezTo>
                  <a:cubicBezTo>
                    <a:pt x="285" y="0"/>
                    <a:pt x="285" y="0"/>
                    <a:pt x="285" y="0"/>
                  </a:cubicBezTo>
                  <a:lnTo>
                    <a:pt x="0" y="0"/>
                  </a:lnTo>
                  <a:close/>
                  <a:moveTo>
                    <a:pt x="249" y="108"/>
                  </a:moveTo>
                  <a:cubicBezTo>
                    <a:pt x="222" y="108"/>
                    <a:pt x="222" y="108"/>
                    <a:pt x="222" y="108"/>
                  </a:cubicBezTo>
                  <a:cubicBezTo>
                    <a:pt x="222" y="95"/>
                    <a:pt x="209" y="84"/>
                    <a:pt x="193" y="84"/>
                  </a:cubicBezTo>
                  <a:cubicBezTo>
                    <a:pt x="181" y="84"/>
                    <a:pt x="171" y="90"/>
                    <a:pt x="167" y="98"/>
                  </a:cubicBezTo>
                  <a:cubicBezTo>
                    <a:pt x="167" y="188"/>
                    <a:pt x="167" y="188"/>
                    <a:pt x="167" y="188"/>
                  </a:cubicBezTo>
                  <a:cubicBezTo>
                    <a:pt x="167" y="207"/>
                    <a:pt x="181" y="222"/>
                    <a:pt x="200" y="222"/>
                  </a:cubicBezTo>
                  <a:cubicBezTo>
                    <a:pt x="200" y="222"/>
                    <a:pt x="200" y="222"/>
                    <a:pt x="200" y="222"/>
                  </a:cubicBezTo>
                  <a:cubicBezTo>
                    <a:pt x="200" y="249"/>
                    <a:pt x="200" y="249"/>
                    <a:pt x="200" y="249"/>
                  </a:cubicBezTo>
                  <a:cubicBezTo>
                    <a:pt x="85" y="249"/>
                    <a:pt x="85" y="249"/>
                    <a:pt x="85" y="249"/>
                  </a:cubicBezTo>
                  <a:cubicBezTo>
                    <a:pt x="85" y="222"/>
                    <a:pt x="85" y="222"/>
                    <a:pt x="85" y="222"/>
                  </a:cubicBezTo>
                  <a:cubicBezTo>
                    <a:pt x="85" y="222"/>
                    <a:pt x="85" y="222"/>
                    <a:pt x="85" y="222"/>
                  </a:cubicBezTo>
                  <a:cubicBezTo>
                    <a:pt x="104" y="222"/>
                    <a:pt x="119" y="207"/>
                    <a:pt x="119" y="188"/>
                  </a:cubicBezTo>
                  <a:cubicBezTo>
                    <a:pt x="119" y="98"/>
                    <a:pt x="119" y="98"/>
                    <a:pt x="119" y="98"/>
                  </a:cubicBezTo>
                  <a:cubicBezTo>
                    <a:pt x="114" y="90"/>
                    <a:pt x="104" y="84"/>
                    <a:pt x="92" y="84"/>
                  </a:cubicBezTo>
                  <a:cubicBezTo>
                    <a:pt x="76" y="84"/>
                    <a:pt x="63" y="95"/>
                    <a:pt x="63" y="108"/>
                  </a:cubicBezTo>
                  <a:cubicBezTo>
                    <a:pt x="36" y="108"/>
                    <a:pt x="36" y="108"/>
                    <a:pt x="36" y="108"/>
                  </a:cubicBezTo>
                  <a:cubicBezTo>
                    <a:pt x="36" y="36"/>
                    <a:pt x="36" y="36"/>
                    <a:pt x="36" y="36"/>
                  </a:cubicBezTo>
                  <a:cubicBezTo>
                    <a:pt x="249" y="36"/>
                    <a:pt x="249" y="36"/>
                    <a:pt x="249" y="36"/>
                  </a:cubicBezTo>
                  <a:lnTo>
                    <a:pt x="249" y="10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27003472"/>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4-up + Bar">
    <p:bg>
      <p:bgPr>
        <a:solidFill>
          <a:schemeClr val="bg1"/>
        </a:solidFill>
        <a:effectLst/>
      </p:bgPr>
    </p:bg>
    <p:spTree>
      <p:nvGrpSpPr>
        <p:cNvPr id="1" name=""/>
        <p:cNvGrpSpPr/>
        <p:nvPr/>
      </p:nvGrpSpPr>
      <p:grpSpPr>
        <a:xfrm>
          <a:off x="0" y="0"/>
          <a:ext cx="0" cy="0"/>
          <a:chOff x="0" y="0"/>
          <a:chExt cx="0" cy="0"/>
        </a:xfrm>
      </p:grpSpPr>
      <p:sp>
        <p:nvSpPr>
          <p:cNvPr id="68" name="Picture Placeholder 4"/>
          <p:cNvSpPr>
            <a:spLocks noGrp="1"/>
          </p:cNvSpPr>
          <p:nvPr>
            <p:ph type="pic" idx="23"/>
          </p:nvPr>
        </p:nvSpPr>
        <p:spPr bwMode="gray">
          <a:xfrm>
            <a:off x="6156960" y="3112120"/>
            <a:ext cx="6035040" cy="2999569"/>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
        <p:nvSpPr>
          <p:cNvPr id="23" name="Picture Placeholder 3"/>
          <p:cNvSpPr>
            <a:spLocks noGrp="1"/>
          </p:cNvSpPr>
          <p:nvPr>
            <p:ph type="pic" idx="22"/>
          </p:nvPr>
        </p:nvSpPr>
        <p:spPr bwMode="gray">
          <a:xfrm>
            <a:off x="6156960" y="0"/>
            <a:ext cx="6035040" cy="299325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
        <p:nvSpPr>
          <p:cNvPr id="69" name="Picture Placeholder 2"/>
          <p:cNvSpPr>
            <a:spLocks noGrp="1"/>
          </p:cNvSpPr>
          <p:nvPr>
            <p:ph type="pic" idx="24"/>
          </p:nvPr>
        </p:nvSpPr>
        <p:spPr bwMode="gray">
          <a:xfrm>
            <a:off x="0" y="3112121"/>
            <a:ext cx="6035040" cy="2999569"/>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6035040" cy="299325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dirty="0"/>
              <a:t>Click icon to add picture</a:t>
            </a:r>
          </a:p>
        </p:txBody>
      </p:sp>
      <p:sp>
        <p:nvSpPr>
          <p:cNvPr id="6" name="Rectangle 5">
            <a:extLst>
              <a:ext uri="{FF2B5EF4-FFF2-40B4-BE49-F238E27FC236}">
                <a16:creationId xmlns:a16="http://schemas.microsoft.com/office/drawing/2014/main" id="{89C863A4-EE11-4B90-A410-0E6C43997258}"/>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UTK Horiz_R">
            <a:extLst>
              <a:ext uri="{FF2B5EF4-FFF2-40B4-BE49-F238E27FC236}">
                <a16:creationId xmlns:a16="http://schemas.microsoft.com/office/drawing/2014/main" id="{2E42F2BB-757A-4B21-8C42-0954D98D70EF}"/>
              </a:ext>
            </a:extLst>
          </p:cNvPr>
          <p:cNvGrpSpPr>
            <a:grpSpLocks noChangeAspect="1"/>
          </p:cNvGrpSpPr>
          <p:nvPr userDrawn="1"/>
        </p:nvGrpSpPr>
        <p:grpSpPr bwMode="auto">
          <a:xfrm>
            <a:off x="10557955" y="6320597"/>
            <a:ext cx="1404165" cy="315023"/>
            <a:chOff x="0" y="1299"/>
            <a:chExt cx="7680" cy="1723"/>
          </a:xfrm>
        </p:grpSpPr>
        <p:sp>
          <p:nvSpPr>
            <p:cNvPr id="8" name="T fill" hidden="1">
              <a:extLst>
                <a:ext uri="{FF2B5EF4-FFF2-40B4-BE49-F238E27FC236}">
                  <a16:creationId xmlns:a16="http://schemas.microsoft.com/office/drawing/2014/main" id="{F5FA3AD2-D6DF-46CC-A422-E9BECB022170}"/>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Type">
              <a:extLst>
                <a:ext uri="{FF2B5EF4-FFF2-40B4-BE49-F238E27FC236}">
                  <a16:creationId xmlns:a16="http://schemas.microsoft.com/office/drawing/2014/main" id="{C22C1BBF-2CA3-4F62-A3BF-98D591A36CAE}"/>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Power T">
              <a:extLst>
                <a:ext uri="{FF2B5EF4-FFF2-40B4-BE49-F238E27FC236}">
                  <a16:creationId xmlns:a16="http://schemas.microsoft.com/office/drawing/2014/main" id="{843CC844-0DC6-4D42-A507-75E396D93F17}"/>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1" name="Footer Placeholder 3">
            <a:extLst>
              <a:ext uri="{FF2B5EF4-FFF2-40B4-BE49-F238E27FC236}">
                <a16:creationId xmlns:a16="http://schemas.microsoft.com/office/drawing/2014/main" id="{6717A7FB-FE47-48AF-8FD9-40A0077BBEE2}"/>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2" name="Slide Number Placeholder 4">
            <a:extLst>
              <a:ext uri="{FF2B5EF4-FFF2-40B4-BE49-F238E27FC236}">
                <a16:creationId xmlns:a16="http://schemas.microsoft.com/office/drawing/2014/main" id="{78245921-DA8B-43E3-BF36-47125F6338BA}"/>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3" name="Date Placeholder 3">
            <a:extLst>
              <a:ext uri="{FF2B5EF4-FFF2-40B4-BE49-F238E27FC236}">
                <a16:creationId xmlns:a16="http://schemas.microsoft.com/office/drawing/2014/main" id="{888CB8D8-C86C-4EF1-95D0-B8E47851A316}"/>
              </a:ext>
            </a:extLst>
          </p:cNvPr>
          <p:cNvSpPr>
            <a:spLocks noGrp="1"/>
          </p:cNvSpPr>
          <p:nvPr>
            <p:ph type="dt" sz="half" idx="25"/>
          </p:nvPr>
        </p:nvSpPr>
        <p:spPr>
          <a:xfrm>
            <a:off x="-1221327" y="6484845"/>
            <a:ext cx="431800" cy="365125"/>
          </a:xfrm>
        </p:spPr>
        <p:txBody>
          <a:bodyPr/>
          <a:lstStyle/>
          <a:p>
            <a:fld id="{C6931773-D195-4A41-82B6-8D52DFACAB5A}" type="datetime1">
              <a:rPr lang="en-US" smtClean="0"/>
              <a:t>4/11/2025</a:t>
            </a:fld>
            <a:endParaRPr lang="en-US" dirty="0"/>
          </a:p>
        </p:txBody>
      </p:sp>
    </p:spTree>
    <p:extLst>
      <p:ext uri="{BB962C8B-B14F-4D97-AF65-F5344CB8AC3E}">
        <p14:creationId xmlns:p14="http://schemas.microsoft.com/office/powerpoint/2010/main" val="20811129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6-up + Bar">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4107180" y="0"/>
            <a:ext cx="3977640" cy="299325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3977640" cy="299325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7" name="Picture Placeholder 3"/>
          <p:cNvSpPr>
            <a:spLocks noGrp="1"/>
          </p:cNvSpPr>
          <p:nvPr>
            <p:ph type="pic" idx="25"/>
          </p:nvPr>
        </p:nvSpPr>
        <p:spPr bwMode="gray">
          <a:xfrm>
            <a:off x="8214360" y="0"/>
            <a:ext cx="3977640" cy="299325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9" name="Picture Placeholder 3"/>
          <p:cNvSpPr>
            <a:spLocks noGrp="1"/>
          </p:cNvSpPr>
          <p:nvPr>
            <p:ph type="pic" idx="26"/>
          </p:nvPr>
        </p:nvSpPr>
        <p:spPr bwMode="gray">
          <a:xfrm>
            <a:off x="4107180" y="3118439"/>
            <a:ext cx="3977640" cy="299325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10" name="Picture Placeholder 1"/>
          <p:cNvSpPr>
            <a:spLocks noGrp="1"/>
          </p:cNvSpPr>
          <p:nvPr>
            <p:ph type="pic" idx="27"/>
          </p:nvPr>
        </p:nvSpPr>
        <p:spPr bwMode="gray">
          <a:xfrm>
            <a:off x="0" y="3118439"/>
            <a:ext cx="3977640" cy="299325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11" name="Picture Placeholder 3"/>
          <p:cNvSpPr>
            <a:spLocks noGrp="1"/>
          </p:cNvSpPr>
          <p:nvPr>
            <p:ph type="pic" idx="28"/>
          </p:nvPr>
        </p:nvSpPr>
        <p:spPr bwMode="gray">
          <a:xfrm>
            <a:off x="8214360" y="3118439"/>
            <a:ext cx="3977640" cy="299325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14" name="Rectangle 13">
            <a:extLst>
              <a:ext uri="{FF2B5EF4-FFF2-40B4-BE49-F238E27FC236}">
                <a16:creationId xmlns:a16="http://schemas.microsoft.com/office/drawing/2014/main" id="{F64F48C5-8CA6-45CE-AF3D-9CFD67D8C0EF}"/>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UTK Horiz_R">
            <a:extLst>
              <a:ext uri="{FF2B5EF4-FFF2-40B4-BE49-F238E27FC236}">
                <a16:creationId xmlns:a16="http://schemas.microsoft.com/office/drawing/2014/main" id="{BC978CF0-E52C-4277-AB74-5D9D5C9D4417}"/>
              </a:ext>
            </a:extLst>
          </p:cNvPr>
          <p:cNvGrpSpPr>
            <a:grpSpLocks noChangeAspect="1"/>
          </p:cNvGrpSpPr>
          <p:nvPr userDrawn="1"/>
        </p:nvGrpSpPr>
        <p:grpSpPr bwMode="auto">
          <a:xfrm>
            <a:off x="10557955" y="6320597"/>
            <a:ext cx="1404165" cy="315023"/>
            <a:chOff x="0" y="1299"/>
            <a:chExt cx="7680" cy="1723"/>
          </a:xfrm>
        </p:grpSpPr>
        <p:sp>
          <p:nvSpPr>
            <p:cNvPr id="16" name="T fill" hidden="1">
              <a:extLst>
                <a:ext uri="{FF2B5EF4-FFF2-40B4-BE49-F238E27FC236}">
                  <a16:creationId xmlns:a16="http://schemas.microsoft.com/office/drawing/2014/main" id="{D1A3E314-6933-48CE-B500-9486ED1F0B1A}"/>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Type">
              <a:extLst>
                <a:ext uri="{FF2B5EF4-FFF2-40B4-BE49-F238E27FC236}">
                  <a16:creationId xmlns:a16="http://schemas.microsoft.com/office/drawing/2014/main" id="{E17FF85F-787C-43A9-A3D6-4BBE8DA20FBC}"/>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Power T">
              <a:extLst>
                <a:ext uri="{FF2B5EF4-FFF2-40B4-BE49-F238E27FC236}">
                  <a16:creationId xmlns:a16="http://schemas.microsoft.com/office/drawing/2014/main" id="{D354A1A1-4062-4CE3-88BF-220CA2E89635}"/>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 name="Footer Placeholder 3">
            <a:extLst>
              <a:ext uri="{FF2B5EF4-FFF2-40B4-BE49-F238E27FC236}">
                <a16:creationId xmlns:a16="http://schemas.microsoft.com/office/drawing/2014/main" id="{392D6670-0FC0-468C-9F89-B66AC86AAFF7}"/>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9" name="Slide Number Placeholder 4">
            <a:extLst>
              <a:ext uri="{FF2B5EF4-FFF2-40B4-BE49-F238E27FC236}">
                <a16:creationId xmlns:a16="http://schemas.microsoft.com/office/drawing/2014/main" id="{F8F39B5B-F4F0-401B-8A3E-55D0A840C1F6}"/>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21" name="Date Placeholder 3">
            <a:extLst>
              <a:ext uri="{FF2B5EF4-FFF2-40B4-BE49-F238E27FC236}">
                <a16:creationId xmlns:a16="http://schemas.microsoft.com/office/drawing/2014/main" id="{4AF7E0A5-DA31-42F7-A72B-B0C1563A51EB}"/>
              </a:ext>
            </a:extLst>
          </p:cNvPr>
          <p:cNvSpPr>
            <a:spLocks noGrp="1"/>
          </p:cNvSpPr>
          <p:nvPr>
            <p:ph type="dt" sz="half" idx="29"/>
          </p:nvPr>
        </p:nvSpPr>
        <p:spPr>
          <a:xfrm>
            <a:off x="-1221327" y="6484845"/>
            <a:ext cx="431800" cy="365125"/>
          </a:xfrm>
        </p:spPr>
        <p:txBody>
          <a:bodyPr/>
          <a:lstStyle/>
          <a:p>
            <a:fld id="{6C9BDE7D-21A3-4729-B6AA-5EFF63C4AA2E}" type="datetime1">
              <a:rPr lang="en-US" smtClean="0"/>
              <a:t>4/11/2025</a:t>
            </a:fld>
            <a:endParaRPr lang="en-US" dirty="0"/>
          </a:p>
        </p:txBody>
      </p:sp>
    </p:spTree>
    <p:extLst>
      <p:ext uri="{BB962C8B-B14F-4D97-AF65-F5344CB8AC3E}">
        <p14:creationId xmlns:p14="http://schemas.microsoft.com/office/powerpoint/2010/main" val="21076875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8-up + Bar">
    <p:bg>
      <p:bgPr>
        <a:solidFill>
          <a:schemeClr val="bg1"/>
        </a:solidFill>
        <a:effectLst/>
      </p:bgPr>
    </p:bg>
    <p:spTree>
      <p:nvGrpSpPr>
        <p:cNvPr id="1" name=""/>
        <p:cNvGrpSpPr/>
        <p:nvPr/>
      </p:nvGrpSpPr>
      <p:grpSpPr>
        <a:xfrm>
          <a:off x="0" y="0"/>
          <a:ext cx="0" cy="0"/>
          <a:chOff x="0" y="0"/>
          <a:chExt cx="0" cy="0"/>
        </a:xfrm>
      </p:grpSpPr>
      <p:sp>
        <p:nvSpPr>
          <p:cNvPr id="26" name="Picture Placeholder 8"/>
          <p:cNvSpPr>
            <a:spLocks noGrp="1"/>
          </p:cNvSpPr>
          <p:nvPr userDrawn="1">
            <p:ph type="pic" idx="15"/>
          </p:nvPr>
        </p:nvSpPr>
        <p:spPr bwMode="gray">
          <a:xfrm>
            <a:off x="9247632" y="3118439"/>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4" name="Picture Placeholder 7"/>
          <p:cNvSpPr>
            <a:spLocks noGrp="1"/>
          </p:cNvSpPr>
          <p:nvPr userDrawn="1">
            <p:ph type="pic" idx="13"/>
          </p:nvPr>
        </p:nvSpPr>
        <p:spPr bwMode="gray">
          <a:xfrm>
            <a:off x="9247632" y="0"/>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5" name="Picture Placeholder 6"/>
          <p:cNvSpPr>
            <a:spLocks noGrp="1"/>
          </p:cNvSpPr>
          <p:nvPr userDrawn="1">
            <p:ph type="pic" idx="14"/>
          </p:nvPr>
        </p:nvSpPr>
        <p:spPr bwMode="gray">
          <a:xfrm>
            <a:off x="6163056" y="3118439"/>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7" name="Picture Placeholder 5"/>
          <p:cNvSpPr>
            <a:spLocks noGrp="1"/>
          </p:cNvSpPr>
          <p:nvPr userDrawn="1">
            <p:ph type="pic" idx="16"/>
          </p:nvPr>
        </p:nvSpPr>
        <p:spPr bwMode="gray">
          <a:xfrm>
            <a:off x="6163056" y="0"/>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0" name="Picture Placeholder 4"/>
          <p:cNvSpPr>
            <a:spLocks noGrp="1"/>
          </p:cNvSpPr>
          <p:nvPr userDrawn="1">
            <p:ph type="pic" idx="10"/>
          </p:nvPr>
        </p:nvSpPr>
        <p:spPr bwMode="gray">
          <a:xfrm>
            <a:off x="3081528" y="3118439"/>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8" name="Picture Placeholder 3"/>
          <p:cNvSpPr>
            <a:spLocks noGrp="1"/>
          </p:cNvSpPr>
          <p:nvPr userDrawn="1">
            <p:ph type="pic" idx="17"/>
          </p:nvPr>
        </p:nvSpPr>
        <p:spPr bwMode="gray">
          <a:xfrm>
            <a:off x="3081528" y="0"/>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3" name="Picture Placeholder 2"/>
          <p:cNvSpPr>
            <a:spLocks noGrp="1"/>
          </p:cNvSpPr>
          <p:nvPr userDrawn="1">
            <p:ph type="pic" idx="12"/>
          </p:nvPr>
        </p:nvSpPr>
        <p:spPr bwMode="gray">
          <a:xfrm>
            <a:off x="0" y="3118439"/>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1" name="Picture Placeholder 1"/>
          <p:cNvSpPr>
            <a:spLocks noGrp="1"/>
          </p:cNvSpPr>
          <p:nvPr userDrawn="1">
            <p:ph type="pic" idx="1"/>
          </p:nvPr>
        </p:nvSpPr>
        <p:spPr bwMode="gray">
          <a:xfrm>
            <a:off x="0" y="0"/>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0" name="Rectangle 9">
            <a:extLst>
              <a:ext uri="{FF2B5EF4-FFF2-40B4-BE49-F238E27FC236}">
                <a16:creationId xmlns:a16="http://schemas.microsoft.com/office/drawing/2014/main" id="{C860EDC4-C80E-434A-A358-9BDF4DBE08DF}"/>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UTK Horiz_R">
            <a:extLst>
              <a:ext uri="{FF2B5EF4-FFF2-40B4-BE49-F238E27FC236}">
                <a16:creationId xmlns:a16="http://schemas.microsoft.com/office/drawing/2014/main" id="{76E3F749-E73D-46BE-BDEA-57E7CEDDFB11}"/>
              </a:ext>
            </a:extLst>
          </p:cNvPr>
          <p:cNvGrpSpPr>
            <a:grpSpLocks noChangeAspect="1"/>
          </p:cNvGrpSpPr>
          <p:nvPr userDrawn="1"/>
        </p:nvGrpSpPr>
        <p:grpSpPr bwMode="auto">
          <a:xfrm>
            <a:off x="10557955" y="6320597"/>
            <a:ext cx="1404165" cy="315023"/>
            <a:chOff x="0" y="1299"/>
            <a:chExt cx="7680" cy="1723"/>
          </a:xfrm>
        </p:grpSpPr>
        <p:sp>
          <p:nvSpPr>
            <p:cNvPr id="13" name="T fill" hidden="1">
              <a:extLst>
                <a:ext uri="{FF2B5EF4-FFF2-40B4-BE49-F238E27FC236}">
                  <a16:creationId xmlns:a16="http://schemas.microsoft.com/office/drawing/2014/main" id="{6971537F-ED2D-4FED-A935-38A5A599E0E3}"/>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Type">
              <a:extLst>
                <a:ext uri="{FF2B5EF4-FFF2-40B4-BE49-F238E27FC236}">
                  <a16:creationId xmlns:a16="http://schemas.microsoft.com/office/drawing/2014/main" id="{2F3C1504-8352-4AB9-8334-6D223B4737DE}"/>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Power T">
              <a:extLst>
                <a:ext uri="{FF2B5EF4-FFF2-40B4-BE49-F238E27FC236}">
                  <a16:creationId xmlns:a16="http://schemas.microsoft.com/office/drawing/2014/main" id="{B045C84F-654A-4D68-9957-D9114D49CB9E}"/>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Footer Placeholder 3">
            <a:extLst>
              <a:ext uri="{FF2B5EF4-FFF2-40B4-BE49-F238E27FC236}">
                <a16:creationId xmlns:a16="http://schemas.microsoft.com/office/drawing/2014/main" id="{74540BEB-3E5A-4C9C-9AE4-1357930E1AFE}"/>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7" name="Slide Number Placeholder 4">
            <a:extLst>
              <a:ext uri="{FF2B5EF4-FFF2-40B4-BE49-F238E27FC236}">
                <a16:creationId xmlns:a16="http://schemas.microsoft.com/office/drawing/2014/main" id="{3C4D720C-2F7A-4EA8-9862-BD2803B6FAD0}"/>
              </a:ext>
            </a:extLst>
          </p:cNvPr>
          <p:cNvSpPr>
            <a:spLocks noGrp="1"/>
          </p:cNvSpPr>
          <p:nvPr>
            <p:ph type="sldNum" sz="quarter" idx="18"/>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8" name="Date Placeholder 3">
            <a:extLst>
              <a:ext uri="{FF2B5EF4-FFF2-40B4-BE49-F238E27FC236}">
                <a16:creationId xmlns:a16="http://schemas.microsoft.com/office/drawing/2014/main" id="{53DA30D9-F729-40A4-B2AE-42A471E14192}"/>
              </a:ext>
            </a:extLst>
          </p:cNvPr>
          <p:cNvSpPr>
            <a:spLocks noGrp="1"/>
          </p:cNvSpPr>
          <p:nvPr>
            <p:ph type="dt" sz="half" idx="19"/>
          </p:nvPr>
        </p:nvSpPr>
        <p:spPr>
          <a:xfrm>
            <a:off x="-1221327" y="6484845"/>
            <a:ext cx="431800" cy="365125"/>
          </a:xfrm>
        </p:spPr>
        <p:txBody>
          <a:bodyPr/>
          <a:lstStyle/>
          <a:p>
            <a:fld id="{ECC19802-D2FC-4475-B2F8-5272017A2520}" type="datetime1">
              <a:rPr lang="en-US" smtClean="0"/>
              <a:t>4/11/2025</a:t>
            </a:fld>
            <a:endParaRPr lang="en-US" dirty="0"/>
          </a:p>
        </p:txBody>
      </p:sp>
    </p:spTree>
    <p:extLst>
      <p:ext uri="{BB962C8B-B14F-4D97-AF65-F5344CB8AC3E}">
        <p14:creationId xmlns:p14="http://schemas.microsoft.com/office/powerpoint/2010/main" val="44317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16-up + Bar">
    <p:bg>
      <p:bgPr>
        <a:solidFill>
          <a:srgbClr val="FFFFFF"/>
        </a:solidFill>
        <a:effectLst/>
      </p:bgPr>
    </p:bg>
    <p:spTree>
      <p:nvGrpSpPr>
        <p:cNvPr id="1" name=""/>
        <p:cNvGrpSpPr/>
        <p:nvPr/>
      </p:nvGrpSpPr>
      <p:grpSpPr>
        <a:xfrm>
          <a:off x="0" y="0"/>
          <a:ext cx="0" cy="0"/>
          <a:chOff x="0" y="0"/>
          <a:chExt cx="0" cy="0"/>
        </a:xfrm>
      </p:grpSpPr>
      <p:sp>
        <p:nvSpPr>
          <p:cNvPr id="44" name="Picture Placeholder 16"/>
          <p:cNvSpPr>
            <a:spLocks noGrp="1"/>
          </p:cNvSpPr>
          <p:nvPr>
            <p:ph type="pic" sz="quarter" idx="18"/>
          </p:nvPr>
        </p:nvSpPr>
        <p:spPr>
          <a:xfrm>
            <a:off x="9247632" y="4672375"/>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8" name="Picture Placeholder 15"/>
          <p:cNvSpPr>
            <a:spLocks noGrp="1"/>
          </p:cNvSpPr>
          <p:nvPr>
            <p:ph type="pic" sz="quarter" idx="22"/>
          </p:nvPr>
        </p:nvSpPr>
        <p:spPr>
          <a:xfrm>
            <a:off x="6165087" y="4672375"/>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2" name="Picture Placeholder 14"/>
          <p:cNvSpPr>
            <a:spLocks noGrp="1"/>
          </p:cNvSpPr>
          <p:nvPr>
            <p:ph type="pic" sz="quarter" idx="26"/>
          </p:nvPr>
        </p:nvSpPr>
        <p:spPr>
          <a:xfrm>
            <a:off x="3082543" y="4672375"/>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6" name="Picture Placeholder 13"/>
          <p:cNvSpPr>
            <a:spLocks noGrp="1"/>
          </p:cNvSpPr>
          <p:nvPr>
            <p:ph type="pic" sz="quarter" idx="30"/>
          </p:nvPr>
        </p:nvSpPr>
        <p:spPr>
          <a:xfrm>
            <a:off x="0" y="4672375"/>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3" name="Picture Placeholder 12"/>
          <p:cNvSpPr>
            <a:spLocks noGrp="1"/>
          </p:cNvSpPr>
          <p:nvPr>
            <p:ph type="pic" sz="quarter" idx="17"/>
          </p:nvPr>
        </p:nvSpPr>
        <p:spPr>
          <a:xfrm>
            <a:off x="9247632" y="3112124"/>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7" name="Picture Placeholder 11"/>
          <p:cNvSpPr>
            <a:spLocks noGrp="1"/>
          </p:cNvSpPr>
          <p:nvPr>
            <p:ph type="pic" sz="quarter" idx="21"/>
          </p:nvPr>
        </p:nvSpPr>
        <p:spPr>
          <a:xfrm>
            <a:off x="6165087" y="3112124"/>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1" name="Picture Placeholder 10"/>
          <p:cNvSpPr>
            <a:spLocks noGrp="1"/>
          </p:cNvSpPr>
          <p:nvPr>
            <p:ph type="pic" sz="quarter" idx="25"/>
          </p:nvPr>
        </p:nvSpPr>
        <p:spPr>
          <a:xfrm>
            <a:off x="3082543" y="3112124"/>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5" name="Picture Placeholder 9"/>
          <p:cNvSpPr>
            <a:spLocks noGrp="1"/>
          </p:cNvSpPr>
          <p:nvPr>
            <p:ph type="pic" sz="quarter" idx="29"/>
          </p:nvPr>
        </p:nvSpPr>
        <p:spPr>
          <a:xfrm>
            <a:off x="0" y="3112123"/>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2" name="Picture Placeholder 8"/>
          <p:cNvSpPr>
            <a:spLocks noGrp="1"/>
          </p:cNvSpPr>
          <p:nvPr>
            <p:ph type="pic" sz="quarter" idx="16"/>
          </p:nvPr>
        </p:nvSpPr>
        <p:spPr>
          <a:xfrm>
            <a:off x="9247632" y="1559220"/>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6" name="Picture Placeholder 7"/>
          <p:cNvSpPr>
            <a:spLocks noGrp="1"/>
          </p:cNvSpPr>
          <p:nvPr>
            <p:ph type="pic" sz="quarter" idx="20"/>
          </p:nvPr>
        </p:nvSpPr>
        <p:spPr>
          <a:xfrm>
            <a:off x="6165087" y="1559220"/>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0" name="Picture Placeholder 6"/>
          <p:cNvSpPr>
            <a:spLocks noGrp="1"/>
          </p:cNvSpPr>
          <p:nvPr>
            <p:ph type="pic" sz="quarter" idx="24"/>
          </p:nvPr>
        </p:nvSpPr>
        <p:spPr>
          <a:xfrm>
            <a:off x="3082543" y="1559220"/>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4" name="Picture Placeholder 5"/>
          <p:cNvSpPr>
            <a:spLocks noGrp="1"/>
          </p:cNvSpPr>
          <p:nvPr>
            <p:ph type="pic" sz="quarter" idx="28"/>
          </p:nvPr>
        </p:nvSpPr>
        <p:spPr>
          <a:xfrm>
            <a:off x="0" y="1559220"/>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1" name="Picture Placeholder 4"/>
          <p:cNvSpPr>
            <a:spLocks noGrp="1"/>
          </p:cNvSpPr>
          <p:nvPr>
            <p:ph type="pic" sz="quarter" idx="11"/>
          </p:nvPr>
        </p:nvSpPr>
        <p:spPr>
          <a:xfrm>
            <a:off x="9247632" y="1"/>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5" name="Picture Placeholder 3"/>
          <p:cNvSpPr>
            <a:spLocks noGrp="1"/>
          </p:cNvSpPr>
          <p:nvPr>
            <p:ph type="pic" sz="quarter" idx="19"/>
          </p:nvPr>
        </p:nvSpPr>
        <p:spPr>
          <a:xfrm>
            <a:off x="6165087" y="1"/>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9" name="Picture Placeholder 2"/>
          <p:cNvSpPr>
            <a:spLocks noGrp="1"/>
          </p:cNvSpPr>
          <p:nvPr>
            <p:ph type="pic" sz="quarter" idx="23"/>
          </p:nvPr>
        </p:nvSpPr>
        <p:spPr>
          <a:xfrm>
            <a:off x="3082543" y="1"/>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8" name="Picture Placeholder 2"/>
          <p:cNvSpPr>
            <a:spLocks noGrp="1"/>
          </p:cNvSpPr>
          <p:nvPr>
            <p:ph type="pic" sz="quarter" idx="31"/>
          </p:nvPr>
        </p:nvSpPr>
        <p:spPr>
          <a:xfrm>
            <a:off x="0" y="0"/>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22" name="Rectangle 21">
            <a:extLst>
              <a:ext uri="{FF2B5EF4-FFF2-40B4-BE49-F238E27FC236}">
                <a16:creationId xmlns:a16="http://schemas.microsoft.com/office/drawing/2014/main" id="{52FCF4C9-4ACF-46F8-9898-6CE05A6D9564}"/>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3" name="UTK Horiz_R">
            <a:extLst>
              <a:ext uri="{FF2B5EF4-FFF2-40B4-BE49-F238E27FC236}">
                <a16:creationId xmlns:a16="http://schemas.microsoft.com/office/drawing/2014/main" id="{BE78D9A0-9DB0-4F91-8C53-162EFC6011D8}"/>
              </a:ext>
            </a:extLst>
          </p:cNvPr>
          <p:cNvGrpSpPr>
            <a:grpSpLocks noChangeAspect="1"/>
          </p:cNvGrpSpPr>
          <p:nvPr userDrawn="1"/>
        </p:nvGrpSpPr>
        <p:grpSpPr bwMode="auto">
          <a:xfrm>
            <a:off x="10557955" y="6320597"/>
            <a:ext cx="1404165" cy="315023"/>
            <a:chOff x="0" y="1299"/>
            <a:chExt cx="7680" cy="1723"/>
          </a:xfrm>
        </p:grpSpPr>
        <p:sp>
          <p:nvSpPr>
            <p:cNvPr id="24" name="T fill" hidden="1">
              <a:extLst>
                <a:ext uri="{FF2B5EF4-FFF2-40B4-BE49-F238E27FC236}">
                  <a16:creationId xmlns:a16="http://schemas.microsoft.com/office/drawing/2014/main" id="{585A59A7-DBA8-4B0C-B027-54CCDCF60C9A}"/>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Type">
              <a:extLst>
                <a:ext uri="{FF2B5EF4-FFF2-40B4-BE49-F238E27FC236}">
                  <a16:creationId xmlns:a16="http://schemas.microsoft.com/office/drawing/2014/main" id="{056A50EA-4280-4D8B-B6A4-EA8265543714}"/>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Power T">
              <a:extLst>
                <a:ext uri="{FF2B5EF4-FFF2-40B4-BE49-F238E27FC236}">
                  <a16:creationId xmlns:a16="http://schemas.microsoft.com/office/drawing/2014/main" id="{20217520-4813-41F6-82F7-A8A023052A9F}"/>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7" name="Footer Placeholder 3">
            <a:extLst>
              <a:ext uri="{FF2B5EF4-FFF2-40B4-BE49-F238E27FC236}">
                <a16:creationId xmlns:a16="http://schemas.microsoft.com/office/drawing/2014/main" id="{3A808F4A-B2FF-47D2-BC3D-20F720096A2E}"/>
              </a:ext>
            </a:extLst>
          </p:cNvPr>
          <p:cNvSpPr>
            <a:spLocks noGrp="1"/>
          </p:cNvSpPr>
          <p:nvPr>
            <p:ph type="ftr" sz="quarter" idx="32"/>
          </p:nvPr>
        </p:nvSpPr>
        <p:spPr>
          <a:xfrm>
            <a:off x="838200" y="6356351"/>
            <a:ext cx="8572500" cy="273050"/>
          </a:xfrm>
        </p:spPr>
        <p:txBody>
          <a:bodyPr/>
          <a:lstStyle>
            <a:lvl1pPr>
              <a:defRPr>
                <a:solidFill>
                  <a:schemeClr val="bg2"/>
                </a:solidFill>
              </a:defRPr>
            </a:lvl1pPr>
          </a:lstStyle>
          <a:p>
            <a:endParaRPr lang="en-US" dirty="0"/>
          </a:p>
        </p:txBody>
      </p:sp>
      <p:sp>
        <p:nvSpPr>
          <p:cNvPr id="28" name="Slide Number Placeholder 4">
            <a:extLst>
              <a:ext uri="{FF2B5EF4-FFF2-40B4-BE49-F238E27FC236}">
                <a16:creationId xmlns:a16="http://schemas.microsoft.com/office/drawing/2014/main" id="{43E3EB0A-D179-42AB-87ED-5682E3986F95}"/>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29" name="Date Placeholder 3">
            <a:extLst>
              <a:ext uri="{FF2B5EF4-FFF2-40B4-BE49-F238E27FC236}">
                <a16:creationId xmlns:a16="http://schemas.microsoft.com/office/drawing/2014/main" id="{0CCF4881-751C-4EFF-97C7-FD0FD091610E}"/>
              </a:ext>
            </a:extLst>
          </p:cNvPr>
          <p:cNvSpPr>
            <a:spLocks noGrp="1"/>
          </p:cNvSpPr>
          <p:nvPr>
            <p:ph type="dt" sz="half" idx="10"/>
          </p:nvPr>
        </p:nvSpPr>
        <p:spPr>
          <a:xfrm>
            <a:off x="-1221327" y="6484845"/>
            <a:ext cx="431800" cy="365125"/>
          </a:xfrm>
        </p:spPr>
        <p:txBody>
          <a:bodyPr/>
          <a:lstStyle/>
          <a:p>
            <a:fld id="{4E4DEDB9-ED2F-49B9-A548-794BC8E888E5}" type="datetime1">
              <a:rPr lang="en-US" smtClean="0"/>
              <a:t>4/11/2025</a:t>
            </a:fld>
            <a:endParaRPr lang="en-US" dirty="0"/>
          </a:p>
        </p:txBody>
      </p:sp>
    </p:spTree>
    <p:extLst>
      <p:ext uri="{BB962C8B-B14F-4D97-AF65-F5344CB8AC3E}">
        <p14:creationId xmlns:p14="http://schemas.microsoft.com/office/powerpoint/2010/main" val="3769304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12-up + Bar">
    <p:bg>
      <p:bgPr>
        <a:solidFill>
          <a:srgbClr val="FFFFFF"/>
        </a:solidFill>
        <a:effectLst/>
      </p:bgPr>
    </p:bg>
    <p:spTree>
      <p:nvGrpSpPr>
        <p:cNvPr id="1" name=""/>
        <p:cNvGrpSpPr/>
        <p:nvPr/>
      </p:nvGrpSpPr>
      <p:grpSpPr>
        <a:xfrm>
          <a:off x="0" y="0"/>
          <a:ext cx="0" cy="0"/>
          <a:chOff x="0" y="0"/>
          <a:chExt cx="0" cy="0"/>
        </a:xfrm>
      </p:grpSpPr>
      <p:sp>
        <p:nvSpPr>
          <p:cNvPr id="43" name="Picture Placeholder 12"/>
          <p:cNvSpPr>
            <a:spLocks noGrp="1"/>
          </p:cNvSpPr>
          <p:nvPr>
            <p:ph type="pic" sz="quarter" idx="17"/>
          </p:nvPr>
        </p:nvSpPr>
        <p:spPr>
          <a:xfrm>
            <a:off x="9247632" y="4163790"/>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7" name="Picture Placeholder 11"/>
          <p:cNvSpPr>
            <a:spLocks noGrp="1"/>
          </p:cNvSpPr>
          <p:nvPr>
            <p:ph type="pic" sz="quarter" idx="21"/>
          </p:nvPr>
        </p:nvSpPr>
        <p:spPr>
          <a:xfrm>
            <a:off x="6165087" y="4163790"/>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1" name="Picture Placeholder 10"/>
          <p:cNvSpPr>
            <a:spLocks noGrp="1"/>
          </p:cNvSpPr>
          <p:nvPr>
            <p:ph type="pic" sz="quarter" idx="25"/>
          </p:nvPr>
        </p:nvSpPr>
        <p:spPr>
          <a:xfrm>
            <a:off x="3082543" y="4163790"/>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5" name="Picture Placeholder 9"/>
          <p:cNvSpPr>
            <a:spLocks noGrp="1"/>
          </p:cNvSpPr>
          <p:nvPr>
            <p:ph type="pic" sz="quarter" idx="29"/>
          </p:nvPr>
        </p:nvSpPr>
        <p:spPr>
          <a:xfrm>
            <a:off x="0" y="4163790"/>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2" name="Picture Placeholder 8"/>
          <p:cNvSpPr>
            <a:spLocks noGrp="1"/>
          </p:cNvSpPr>
          <p:nvPr>
            <p:ph type="pic" sz="quarter" idx="16"/>
          </p:nvPr>
        </p:nvSpPr>
        <p:spPr>
          <a:xfrm>
            <a:off x="9247632" y="2072644"/>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6" name="Picture Placeholder 7"/>
          <p:cNvSpPr>
            <a:spLocks noGrp="1"/>
          </p:cNvSpPr>
          <p:nvPr>
            <p:ph type="pic" sz="quarter" idx="20"/>
          </p:nvPr>
        </p:nvSpPr>
        <p:spPr>
          <a:xfrm>
            <a:off x="6165087" y="2072644"/>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0" name="Picture Placeholder 6"/>
          <p:cNvSpPr>
            <a:spLocks noGrp="1"/>
          </p:cNvSpPr>
          <p:nvPr>
            <p:ph type="pic" sz="quarter" idx="24"/>
          </p:nvPr>
        </p:nvSpPr>
        <p:spPr>
          <a:xfrm>
            <a:off x="3082543" y="2072644"/>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54" name="Picture Placeholder 5"/>
          <p:cNvSpPr>
            <a:spLocks noGrp="1"/>
          </p:cNvSpPr>
          <p:nvPr>
            <p:ph type="pic" sz="quarter" idx="28"/>
          </p:nvPr>
        </p:nvSpPr>
        <p:spPr>
          <a:xfrm>
            <a:off x="0" y="2072644"/>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1" name="Picture Placeholder 4"/>
          <p:cNvSpPr>
            <a:spLocks noGrp="1"/>
          </p:cNvSpPr>
          <p:nvPr>
            <p:ph type="pic" sz="quarter" idx="11"/>
          </p:nvPr>
        </p:nvSpPr>
        <p:spPr>
          <a:xfrm>
            <a:off x="9247632" y="1"/>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5" name="Picture Placeholder 3"/>
          <p:cNvSpPr>
            <a:spLocks noGrp="1"/>
          </p:cNvSpPr>
          <p:nvPr>
            <p:ph type="pic" sz="quarter" idx="19"/>
          </p:nvPr>
        </p:nvSpPr>
        <p:spPr>
          <a:xfrm>
            <a:off x="6165087" y="1"/>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49" name="Picture Placeholder 2"/>
          <p:cNvSpPr>
            <a:spLocks noGrp="1"/>
          </p:cNvSpPr>
          <p:nvPr>
            <p:ph type="pic" sz="quarter" idx="23"/>
          </p:nvPr>
        </p:nvSpPr>
        <p:spPr>
          <a:xfrm>
            <a:off x="3082543" y="1"/>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8" name="Picture Placeholder 2"/>
          <p:cNvSpPr>
            <a:spLocks noGrp="1"/>
          </p:cNvSpPr>
          <p:nvPr>
            <p:ph type="pic" sz="quarter" idx="31"/>
          </p:nvPr>
        </p:nvSpPr>
        <p:spPr>
          <a:xfrm>
            <a:off x="0" y="0"/>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20" name="Rectangle 19">
            <a:extLst>
              <a:ext uri="{FF2B5EF4-FFF2-40B4-BE49-F238E27FC236}">
                <a16:creationId xmlns:a16="http://schemas.microsoft.com/office/drawing/2014/main" id="{00E45C44-80D6-4D55-B880-DFC0555C0189}"/>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UTK Horiz_R">
            <a:extLst>
              <a:ext uri="{FF2B5EF4-FFF2-40B4-BE49-F238E27FC236}">
                <a16:creationId xmlns:a16="http://schemas.microsoft.com/office/drawing/2014/main" id="{538FF815-D98E-4487-BAE0-6039BA79ADB3}"/>
              </a:ext>
            </a:extLst>
          </p:cNvPr>
          <p:cNvGrpSpPr>
            <a:grpSpLocks noChangeAspect="1"/>
          </p:cNvGrpSpPr>
          <p:nvPr userDrawn="1"/>
        </p:nvGrpSpPr>
        <p:grpSpPr bwMode="auto">
          <a:xfrm>
            <a:off x="10557955" y="6320597"/>
            <a:ext cx="1404165" cy="315023"/>
            <a:chOff x="0" y="1299"/>
            <a:chExt cx="7680" cy="1723"/>
          </a:xfrm>
        </p:grpSpPr>
        <p:sp>
          <p:nvSpPr>
            <p:cNvPr id="22" name="T fill" hidden="1">
              <a:extLst>
                <a:ext uri="{FF2B5EF4-FFF2-40B4-BE49-F238E27FC236}">
                  <a16:creationId xmlns:a16="http://schemas.microsoft.com/office/drawing/2014/main" id="{EF5D0898-3836-427A-847E-4EC3F35F71C2}"/>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Type">
              <a:extLst>
                <a:ext uri="{FF2B5EF4-FFF2-40B4-BE49-F238E27FC236}">
                  <a16:creationId xmlns:a16="http://schemas.microsoft.com/office/drawing/2014/main" id="{6985D7EA-069D-410B-8B2A-E9442EE1278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Power T">
              <a:extLst>
                <a:ext uri="{FF2B5EF4-FFF2-40B4-BE49-F238E27FC236}">
                  <a16:creationId xmlns:a16="http://schemas.microsoft.com/office/drawing/2014/main" id="{919E65CD-5CAA-4C10-A684-97495ED96FF8}"/>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9" name="Footer Placeholder 3">
            <a:extLst>
              <a:ext uri="{FF2B5EF4-FFF2-40B4-BE49-F238E27FC236}">
                <a16:creationId xmlns:a16="http://schemas.microsoft.com/office/drawing/2014/main" id="{809F3AA7-0966-4A75-88DA-7A8C7D5905B3}"/>
              </a:ext>
            </a:extLst>
          </p:cNvPr>
          <p:cNvSpPr>
            <a:spLocks noGrp="1"/>
          </p:cNvSpPr>
          <p:nvPr>
            <p:ph type="ftr" sz="quarter" idx="32"/>
          </p:nvPr>
        </p:nvSpPr>
        <p:spPr>
          <a:xfrm>
            <a:off x="838200" y="6356351"/>
            <a:ext cx="8572500" cy="273050"/>
          </a:xfrm>
        </p:spPr>
        <p:txBody>
          <a:bodyPr/>
          <a:lstStyle>
            <a:lvl1pPr>
              <a:defRPr>
                <a:solidFill>
                  <a:schemeClr val="bg2"/>
                </a:solidFill>
              </a:defRPr>
            </a:lvl1pPr>
          </a:lstStyle>
          <a:p>
            <a:endParaRPr lang="en-US" dirty="0"/>
          </a:p>
        </p:txBody>
      </p:sp>
      <p:sp>
        <p:nvSpPr>
          <p:cNvPr id="25" name="Slide Number Placeholder 4">
            <a:extLst>
              <a:ext uri="{FF2B5EF4-FFF2-40B4-BE49-F238E27FC236}">
                <a16:creationId xmlns:a16="http://schemas.microsoft.com/office/drawing/2014/main" id="{619A0BE7-43B0-4D14-B481-BA5D8EFEA5CC}"/>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26" name="Date Placeholder 3">
            <a:extLst>
              <a:ext uri="{FF2B5EF4-FFF2-40B4-BE49-F238E27FC236}">
                <a16:creationId xmlns:a16="http://schemas.microsoft.com/office/drawing/2014/main" id="{62E42A51-C863-419E-9AC3-5E27D8ED0CF5}"/>
              </a:ext>
            </a:extLst>
          </p:cNvPr>
          <p:cNvSpPr>
            <a:spLocks noGrp="1"/>
          </p:cNvSpPr>
          <p:nvPr>
            <p:ph type="dt" sz="half" idx="10"/>
          </p:nvPr>
        </p:nvSpPr>
        <p:spPr>
          <a:xfrm>
            <a:off x="-1221327" y="6484845"/>
            <a:ext cx="431800" cy="365125"/>
          </a:xfrm>
        </p:spPr>
        <p:txBody>
          <a:bodyPr/>
          <a:lstStyle/>
          <a:p>
            <a:fld id="{5E516ADA-8025-4271-B6BE-BCFA99C2B3C0}" type="datetime1">
              <a:rPr lang="en-US" smtClean="0"/>
              <a:t>4/11/2025</a:t>
            </a:fld>
            <a:endParaRPr lang="en-US" dirty="0"/>
          </a:p>
        </p:txBody>
      </p:sp>
    </p:spTree>
    <p:extLst>
      <p:ext uri="{BB962C8B-B14F-4D97-AF65-F5344CB8AC3E}">
        <p14:creationId xmlns:p14="http://schemas.microsoft.com/office/powerpoint/2010/main" val="325373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20-up + Bar">
    <p:bg>
      <p:bgPr>
        <a:solidFill>
          <a:schemeClr val="bg1"/>
        </a:solidFill>
        <a:effectLst/>
      </p:bgPr>
    </p:bg>
    <p:spTree>
      <p:nvGrpSpPr>
        <p:cNvPr id="1" name=""/>
        <p:cNvGrpSpPr/>
        <p:nvPr/>
      </p:nvGrpSpPr>
      <p:grpSpPr>
        <a:xfrm>
          <a:off x="0" y="0"/>
          <a:ext cx="0" cy="0"/>
          <a:chOff x="0" y="0"/>
          <a:chExt cx="0" cy="0"/>
        </a:xfrm>
      </p:grpSpPr>
      <p:sp>
        <p:nvSpPr>
          <p:cNvPr id="164" name="Picture Placeholder 20"/>
          <p:cNvSpPr>
            <a:spLocks noGrp="1"/>
          </p:cNvSpPr>
          <p:nvPr>
            <p:ph type="pic" sz="quarter" idx="29"/>
          </p:nvPr>
        </p:nvSpPr>
        <p:spPr>
          <a:xfrm>
            <a:off x="9860280" y="4677657"/>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60" name="Picture Placeholder 19"/>
          <p:cNvSpPr>
            <a:spLocks noGrp="1"/>
          </p:cNvSpPr>
          <p:nvPr>
            <p:ph type="pic" sz="quarter" idx="28"/>
          </p:nvPr>
        </p:nvSpPr>
        <p:spPr>
          <a:xfrm>
            <a:off x="9860280" y="3114229"/>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58" name="Picture Placeholder 18"/>
          <p:cNvSpPr>
            <a:spLocks noGrp="1"/>
          </p:cNvSpPr>
          <p:nvPr>
            <p:ph type="pic" sz="quarter" idx="27"/>
          </p:nvPr>
        </p:nvSpPr>
        <p:spPr>
          <a:xfrm>
            <a:off x="9860280" y="1557115"/>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56" name="Picture Placeholder 17"/>
          <p:cNvSpPr>
            <a:spLocks noGrp="1"/>
          </p:cNvSpPr>
          <p:nvPr>
            <p:ph type="pic" sz="quarter" idx="26"/>
          </p:nvPr>
        </p:nvSpPr>
        <p:spPr>
          <a:xfrm>
            <a:off x="9860280" y="1"/>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54" name="Picture Placeholder 16"/>
          <p:cNvSpPr>
            <a:spLocks noGrp="1"/>
          </p:cNvSpPr>
          <p:nvPr>
            <p:ph type="pic" sz="quarter" idx="25"/>
          </p:nvPr>
        </p:nvSpPr>
        <p:spPr>
          <a:xfrm>
            <a:off x="7395209" y="4677657"/>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52" name="Picture Placeholder 15"/>
          <p:cNvSpPr>
            <a:spLocks noGrp="1"/>
          </p:cNvSpPr>
          <p:nvPr>
            <p:ph type="pic" sz="quarter" idx="24"/>
          </p:nvPr>
        </p:nvSpPr>
        <p:spPr>
          <a:xfrm>
            <a:off x="7395209" y="3114229"/>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50" name="Picture Placeholder 14"/>
          <p:cNvSpPr>
            <a:spLocks noGrp="1"/>
          </p:cNvSpPr>
          <p:nvPr>
            <p:ph type="pic" sz="quarter" idx="23"/>
          </p:nvPr>
        </p:nvSpPr>
        <p:spPr>
          <a:xfrm>
            <a:off x="7395209" y="1557115"/>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48" name="Picture Placeholder 13"/>
          <p:cNvSpPr>
            <a:spLocks noGrp="1"/>
          </p:cNvSpPr>
          <p:nvPr>
            <p:ph type="pic" sz="quarter" idx="22"/>
          </p:nvPr>
        </p:nvSpPr>
        <p:spPr>
          <a:xfrm>
            <a:off x="7395209" y="1"/>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67" name="Picture Placeholder 12"/>
          <p:cNvSpPr>
            <a:spLocks noGrp="1"/>
          </p:cNvSpPr>
          <p:nvPr>
            <p:ph type="pic" sz="quarter" idx="21"/>
          </p:nvPr>
        </p:nvSpPr>
        <p:spPr>
          <a:xfrm>
            <a:off x="4930138" y="4677657"/>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65" name="Picture Placeholder 11"/>
          <p:cNvSpPr>
            <a:spLocks noGrp="1"/>
          </p:cNvSpPr>
          <p:nvPr>
            <p:ph type="pic" sz="quarter" idx="20"/>
          </p:nvPr>
        </p:nvSpPr>
        <p:spPr>
          <a:xfrm>
            <a:off x="4930138" y="3114229"/>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31" name="Picture Placeholder 10"/>
          <p:cNvSpPr>
            <a:spLocks noGrp="1"/>
          </p:cNvSpPr>
          <p:nvPr>
            <p:ph type="pic" sz="quarter" idx="19"/>
          </p:nvPr>
        </p:nvSpPr>
        <p:spPr>
          <a:xfrm>
            <a:off x="4930138" y="1557115"/>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29" name="Picture Placeholder 9"/>
          <p:cNvSpPr>
            <a:spLocks noGrp="1"/>
          </p:cNvSpPr>
          <p:nvPr>
            <p:ph type="pic" sz="quarter" idx="18"/>
          </p:nvPr>
        </p:nvSpPr>
        <p:spPr>
          <a:xfrm>
            <a:off x="4930138" y="1"/>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21" name="Picture Placeholder 8"/>
          <p:cNvSpPr>
            <a:spLocks noGrp="1"/>
          </p:cNvSpPr>
          <p:nvPr>
            <p:ph type="pic" sz="quarter" idx="17"/>
          </p:nvPr>
        </p:nvSpPr>
        <p:spPr>
          <a:xfrm>
            <a:off x="2468880" y="4677657"/>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8" name="Picture Placeholder 7"/>
          <p:cNvSpPr>
            <a:spLocks noGrp="1"/>
          </p:cNvSpPr>
          <p:nvPr>
            <p:ph type="pic" sz="quarter" idx="16"/>
          </p:nvPr>
        </p:nvSpPr>
        <p:spPr>
          <a:xfrm>
            <a:off x="2468880" y="3114229"/>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6" name="Picture Placeholder 6"/>
          <p:cNvSpPr>
            <a:spLocks noGrp="1"/>
          </p:cNvSpPr>
          <p:nvPr>
            <p:ph type="pic" sz="quarter" idx="15"/>
          </p:nvPr>
        </p:nvSpPr>
        <p:spPr>
          <a:xfrm>
            <a:off x="2468880" y="1557115"/>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4" name="Picture Placeholder 5"/>
          <p:cNvSpPr>
            <a:spLocks noGrp="1"/>
          </p:cNvSpPr>
          <p:nvPr>
            <p:ph type="pic" sz="quarter" idx="14"/>
          </p:nvPr>
        </p:nvSpPr>
        <p:spPr>
          <a:xfrm>
            <a:off x="2468880" y="1"/>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2" name="Picture Placeholder 4"/>
          <p:cNvSpPr>
            <a:spLocks noGrp="1"/>
          </p:cNvSpPr>
          <p:nvPr>
            <p:ph type="pic" sz="quarter" idx="13"/>
          </p:nvPr>
        </p:nvSpPr>
        <p:spPr>
          <a:xfrm>
            <a:off x="0" y="4677657"/>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9" name="Picture Placeholder 3"/>
          <p:cNvSpPr>
            <a:spLocks noGrp="1"/>
          </p:cNvSpPr>
          <p:nvPr>
            <p:ph type="pic" sz="quarter" idx="12"/>
          </p:nvPr>
        </p:nvSpPr>
        <p:spPr>
          <a:xfrm>
            <a:off x="0" y="3114228"/>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7" name="Picture Placeholder 2"/>
          <p:cNvSpPr>
            <a:spLocks noGrp="1"/>
          </p:cNvSpPr>
          <p:nvPr>
            <p:ph type="pic" sz="quarter" idx="11"/>
          </p:nvPr>
        </p:nvSpPr>
        <p:spPr>
          <a:xfrm>
            <a:off x="0" y="1557114"/>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3" name="Picture Placeholder 1"/>
          <p:cNvSpPr>
            <a:spLocks noGrp="1"/>
          </p:cNvSpPr>
          <p:nvPr>
            <p:ph type="pic" sz="quarter" idx="10"/>
          </p:nvPr>
        </p:nvSpPr>
        <p:spPr>
          <a:xfrm>
            <a:off x="0" y="0"/>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38" name="Rectangle 37">
            <a:extLst>
              <a:ext uri="{FF2B5EF4-FFF2-40B4-BE49-F238E27FC236}">
                <a16:creationId xmlns:a16="http://schemas.microsoft.com/office/drawing/2014/main" id="{3574D8F1-F965-42A1-BFD5-F9438B3A9969}"/>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9" name="UTK Horiz_R">
            <a:extLst>
              <a:ext uri="{FF2B5EF4-FFF2-40B4-BE49-F238E27FC236}">
                <a16:creationId xmlns:a16="http://schemas.microsoft.com/office/drawing/2014/main" id="{B2994425-7E76-4397-BF62-BEC983CD761A}"/>
              </a:ext>
            </a:extLst>
          </p:cNvPr>
          <p:cNvGrpSpPr>
            <a:grpSpLocks noChangeAspect="1"/>
          </p:cNvGrpSpPr>
          <p:nvPr userDrawn="1"/>
        </p:nvGrpSpPr>
        <p:grpSpPr bwMode="auto">
          <a:xfrm>
            <a:off x="10557955" y="6320597"/>
            <a:ext cx="1404165" cy="315023"/>
            <a:chOff x="0" y="1299"/>
            <a:chExt cx="7680" cy="1723"/>
          </a:xfrm>
        </p:grpSpPr>
        <p:sp>
          <p:nvSpPr>
            <p:cNvPr id="40" name="T fill" hidden="1">
              <a:extLst>
                <a:ext uri="{FF2B5EF4-FFF2-40B4-BE49-F238E27FC236}">
                  <a16:creationId xmlns:a16="http://schemas.microsoft.com/office/drawing/2014/main" id="{6B24C090-578F-48DB-858A-4DC8C5D4FB6F}"/>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Type">
              <a:extLst>
                <a:ext uri="{FF2B5EF4-FFF2-40B4-BE49-F238E27FC236}">
                  <a16:creationId xmlns:a16="http://schemas.microsoft.com/office/drawing/2014/main" id="{E809F2BD-3F39-406F-96A9-B30772B09182}"/>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Power T">
              <a:extLst>
                <a:ext uri="{FF2B5EF4-FFF2-40B4-BE49-F238E27FC236}">
                  <a16:creationId xmlns:a16="http://schemas.microsoft.com/office/drawing/2014/main" id="{C5E2EE9E-84C0-4F40-B59A-0135BF5CF98E}"/>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7" name="Footer Placeholder 3">
            <a:extLst>
              <a:ext uri="{FF2B5EF4-FFF2-40B4-BE49-F238E27FC236}">
                <a16:creationId xmlns:a16="http://schemas.microsoft.com/office/drawing/2014/main" id="{1BCDD338-6EBD-4F6E-AD0D-D128CD69A7EF}"/>
              </a:ext>
            </a:extLst>
          </p:cNvPr>
          <p:cNvSpPr>
            <a:spLocks noGrp="1"/>
          </p:cNvSpPr>
          <p:nvPr>
            <p:ph type="ftr" sz="quarter" idx="30"/>
          </p:nvPr>
        </p:nvSpPr>
        <p:spPr>
          <a:xfrm>
            <a:off x="838200" y="6356351"/>
            <a:ext cx="8572500" cy="273050"/>
          </a:xfrm>
        </p:spPr>
        <p:txBody>
          <a:bodyPr/>
          <a:lstStyle>
            <a:lvl1pPr>
              <a:defRPr>
                <a:solidFill>
                  <a:schemeClr val="bg2"/>
                </a:solidFill>
              </a:defRPr>
            </a:lvl1pPr>
          </a:lstStyle>
          <a:p>
            <a:endParaRPr lang="en-US" dirty="0"/>
          </a:p>
        </p:txBody>
      </p:sp>
      <p:sp>
        <p:nvSpPr>
          <p:cNvPr id="28" name="Slide Number Placeholder 4">
            <a:extLst>
              <a:ext uri="{FF2B5EF4-FFF2-40B4-BE49-F238E27FC236}">
                <a16:creationId xmlns:a16="http://schemas.microsoft.com/office/drawing/2014/main" id="{3F62F718-D4AB-4068-AE98-EAC207F29710}"/>
              </a:ext>
            </a:extLst>
          </p:cNvPr>
          <p:cNvSpPr>
            <a:spLocks noGrp="1"/>
          </p:cNvSpPr>
          <p:nvPr>
            <p:ph type="sldNum" sz="quarter" idx="31"/>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30" name="Date Placeholder 3">
            <a:extLst>
              <a:ext uri="{FF2B5EF4-FFF2-40B4-BE49-F238E27FC236}">
                <a16:creationId xmlns:a16="http://schemas.microsoft.com/office/drawing/2014/main" id="{88B15B7F-4560-4DB1-8284-14384A9D9A31}"/>
              </a:ext>
            </a:extLst>
          </p:cNvPr>
          <p:cNvSpPr>
            <a:spLocks noGrp="1"/>
          </p:cNvSpPr>
          <p:nvPr>
            <p:ph type="dt" sz="half" idx="32"/>
          </p:nvPr>
        </p:nvSpPr>
        <p:spPr>
          <a:xfrm>
            <a:off x="-1221327" y="6484845"/>
            <a:ext cx="431800" cy="365125"/>
          </a:xfrm>
        </p:spPr>
        <p:txBody>
          <a:bodyPr/>
          <a:lstStyle/>
          <a:p>
            <a:fld id="{19919529-1A02-4048-8A97-533FBC172EF8}" type="datetime1">
              <a:rPr lang="en-US" smtClean="0"/>
              <a:t>4/11/2025</a:t>
            </a:fld>
            <a:endParaRPr lang="en-US" dirty="0"/>
          </a:p>
        </p:txBody>
      </p:sp>
    </p:spTree>
    <p:extLst>
      <p:ext uri="{BB962C8B-B14F-4D97-AF65-F5344CB8AC3E}">
        <p14:creationId xmlns:p14="http://schemas.microsoft.com/office/powerpoint/2010/main" val="20961352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to: Mosaic 1 + Bar">
    <p:bg>
      <p:bgPr>
        <a:solidFill>
          <a:schemeClr val="bg1"/>
        </a:solidFill>
        <a:effectLst/>
      </p:bgPr>
    </p:bg>
    <p:spTree>
      <p:nvGrpSpPr>
        <p:cNvPr id="1" name=""/>
        <p:cNvGrpSpPr/>
        <p:nvPr/>
      </p:nvGrpSpPr>
      <p:grpSpPr>
        <a:xfrm>
          <a:off x="0" y="0"/>
          <a:ext cx="0" cy="0"/>
          <a:chOff x="0" y="0"/>
          <a:chExt cx="0" cy="0"/>
        </a:xfrm>
      </p:grpSpPr>
      <p:sp>
        <p:nvSpPr>
          <p:cNvPr id="27" name="Picture Placeholder 5"/>
          <p:cNvSpPr>
            <a:spLocks noGrp="1"/>
          </p:cNvSpPr>
          <p:nvPr>
            <p:ph type="pic" idx="16"/>
          </p:nvPr>
        </p:nvSpPr>
        <p:spPr bwMode="gray">
          <a:xfrm>
            <a:off x="6163056" y="0"/>
            <a:ext cx="6028944" cy="6111689"/>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4"/>
          <p:cNvSpPr>
            <a:spLocks noGrp="1"/>
          </p:cNvSpPr>
          <p:nvPr>
            <p:ph type="pic" idx="10"/>
          </p:nvPr>
        </p:nvSpPr>
        <p:spPr bwMode="gray">
          <a:xfrm>
            <a:off x="3081528"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8" name="Picture Placeholder 3"/>
          <p:cNvSpPr>
            <a:spLocks noGrp="1"/>
          </p:cNvSpPr>
          <p:nvPr>
            <p:ph type="pic" idx="17"/>
          </p:nvPr>
        </p:nvSpPr>
        <p:spPr bwMode="gray">
          <a:xfrm>
            <a:off x="3081528"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3" name="Picture Placeholder 2"/>
          <p:cNvSpPr>
            <a:spLocks noGrp="1"/>
          </p:cNvSpPr>
          <p:nvPr>
            <p:ph type="pic" idx="12"/>
          </p:nvPr>
        </p:nvSpPr>
        <p:spPr bwMode="gray">
          <a:xfrm>
            <a:off x="0"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1" name="Picture Placeholder 1"/>
          <p:cNvSpPr>
            <a:spLocks noGrp="1"/>
          </p:cNvSpPr>
          <p:nvPr>
            <p:ph type="pic" idx="1"/>
          </p:nvPr>
        </p:nvSpPr>
        <p:spPr bwMode="gray">
          <a:xfrm>
            <a:off x="0" y="0"/>
            <a:ext cx="2944368" cy="2993251"/>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3" name="Rectangle 12">
            <a:extLst>
              <a:ext uri="{FF2B5EF4-FFF2-40B4-BE49-F238E27FC236}">
                <a16:creationId xmlns:a16="http://schemas.microsoft.com/office/drawing/2014/main" id="{AE7919F3-E686-41EE-B7FA-07D4513C947B}"/>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UTK Horiz_R">
            <a:extLst>
              <a:ext uri="{FF2B5EF4-FFF2-40B4-BE49-F238E27FC236}">
                <a16:creationId xmlns:a16="http://schemas.microsoft.com/office/drawing/2014/main" id="{2FB97F32-2075-474C-8015-9FFD4D32894A}"/>
              </a:ext>
            </a:extLst>
          </p:cNvPr>
          <p:cNvGrpSpPr>
            <a:grpSpLocks noChangeAspect="1"/>
          </p:cNvGrpSpPr>
          <p:nvPr userDrawn="1"/>
        </p:nvGrpSpPr>
        <p:grpSpPr bwMode="auto">
          <a:xfrm>
            <a:off x="10557955" y="6320597"/>
            <a:ext cx="1404165" cy="315023"/>
            <a:chOff x="0" y="1299"/>
            <a:chExt cx="7680" cy="1723"/>
          </a:xfrm>
        </p:grpSpPr>
        <p:sp>
          <p:nvSpPr>
            <p:cNvPr id="15" name="T fill" hidden="1">
              <a:extLst>
                <a:ext uri="{FF2B5EF4-FFF2-40B4-BE49-F238E27FC236}">
                  <a16:creationId xmlns:a16="http://schemas.microsoft.com/office/drawing/2014/main" id="{2BA9B8A2-EFAF-4725-B587-01160D1B9BB5}"/>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Type">
              <a:extLst>
                <a:ext uri="{FF2B5EF4-FFF2-40B4-BE49-F238E27FC236}">
                  <a16:creationId xmlns:a16="http://schemas.microsoft.com/office/drawing/2014/main" id="{A8ADF1DB-E80F-48DA-BA30-08DC6ACFE1D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Power T">
              <a:extLst>
                <a:ext uri="{FF2B5EF4-FFF2-40B4-BE49-F238E27FC236}">
                  <a16:creationId xmlns:a16="http://schemas.microsoft.com/office/drawing/2014/main" id="{74A716B8-CFE3-4D94-BBB4-04E98044CE71}"/>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2" name="Footer Placeholder 3">
            <a:extLst>
              <a:ext uri="{FF2B5EF4-FFF2-40B4-BE49-F238E27FC236}">
                <a16:creationId xmlns:a16="http://schemas.microsoft.com/office/drawing/2014/main" id="{1346185A-0FE6-46DD-8468-3DEC931FE1E1}"/>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8" name="Slide Number Placeholder 4">
            <a:extLst>
              <a:ext uri="{FF2B5EF4-FFF2-40B4-BE49-F238E27FC236}">
                <a16:creationId xmlns:a16="http://schemas.microsoft.com/office/drawing/2014/main" id="{E2248645-FBB0-4C1C-AB47-0ECEE4308BD9}"/>
              </a:ext>
            </a:extLst>
          </p:cNvPr>
          <p:cNvSpPr>
            <a:spLocks noGrp="1"/>
          </p:cNvSpPr>
          <p:nvPr>
            <p:ph type="sldNum" sz="quarter" idx="18"/>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9" name="Date Placeholder 3">
            <a:extLst>
              <a:ext uri="{FF2B5EF4-FFF2-40B4-BE49-F238E27FC236}">
                <a16:creationId xmlns:a16="http://schemas.microsoft.com/office/drawing/2014/main" id="{96908412-FFF0-4A86-BBB2-6941860C2A18}"/>
              </a:ext>
            </a:extLst>
          </p:cNvPr>
          <p:cNvSpPr>
            <a:spLocks noGrp="1"/>
          </p:cNvSpPr>
          <p:nvPr>
            <p:ph type="dt" sz="half" idx="19"/>
          </p:nvPr>
        </p:nvSpPr>
        <p:spPr>
          <a:xfrm>
            <a:off x="-1221327" y="6484845"/>
            <a:ext cx="431800" cy="365125"/>
          </a:xfrm>
        </p:spPr>
        <p:txBody>
          <a:bodyPr/>
          <a:lstStyle/>
          <a:p>
            <a:fld id="{5C6DC02F-4D25-4837-AD53-50A216B5D424}" type="datetime1">
              <a:rPr lang="en-US" smtClean="0"/>
              <a:t>4/11/2025</a:t>
            </a:fld>
            <a:endParaRPr lang="en-US" dirty="0"/>
          </a:p>
        </p:txBody>
      </p:sp>
    </p:spTree>
    <p:extLst>
      <p:ext uri="{BB962C8B-B14F-4D97-AF65-F5344CB8AC3E}">
        <p14:creationId xmlns:p14="http://schemas.microsoft.com/office/powerpoint/2010/main" val="19265266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Mosaic 2 + Bar">
    <p:bg>
      <p:bgPr>
        <a:solidFill>
          <a:schemeClr val="bg1"/>
        </a:solidFill>
        <a:effectLst/>
      </p:bgPr>
    </p:bg>
    <p:spTree>
      <p:nvGrpSpPr>
        <p:cNvPr id="1" name=""/>
        <p:cNvGrpSpPr/>
        <p:nvPr/>
      </p:nvGrpSpPr>
      <p:grpSpPr>
        <a:xfrm>
          <a:off x="0" y="0"/>
          <a:ext cx="0" cy="0"/>
          <a:chOff x="0" y="0"/>
          <a:chExt cx="0" cy="0"/>
        </a:xfrm>
      </p:grpSpPr>
      <p:sp>
        <p:nvSpPr>
          <p:cNvPr id="28" name="Picture Placeholder 5"/>
          <p:cNvSpPr>
            <a:spLocks noGrp="1"/>
          </p:cNvSpPr>
          <p:nvPr>
            <p:ph type="pic" idx="17"/>
          </p:nvPr>
        </p:nvSpPr>
        <p:spPr bwMode="gray">
          <a:xfrm>
            <a:off x="9247632"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7" name="Picture Placeholder 4"/>
          <p:cNvSpPr>
            <a:spLocks noGrp="1"/>
          </p:cNvSpPr>
          <p:nvPr>
            <p:ph type="pic" idx="16"/>
          </p:nvPr>
        </p:nvSpPr>
        <p:spPr bwMode="gray">
          <a:xfrm>
            <a:off x="9247632"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4" name="Picture Placeholder 3"/>
          <p:cNvSpPr>
            <a:spLocks noGrp="1"/>
          </p:cNvSpPr>
          <p:nvPr>
            <p:ph type="pic" idx="18"/>
          </p:nvPr>
        </p:nvSpPr>
        <p:spPr bwMode="gray">
          <a:xfrm>
            <a:off x="6160475"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2"/>
          <p:cNvSpPr>
            <a:spLocks noGrp="1"/>
          </p:cNvSpPr>
          <p:nvPr>
            <p:ph type="pic" idx="10"/>
          </p:nvPr>
        </p:nvSpPr>
        <p:spPr bwMode="gray">
          <a:xfrm>
            <a:off x="6160475"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1" name="Picture Placeholder 1"/>
          <p:cNvSpPr>
            <a:spLocks noGrp="1"/>
          </p:cNvSpPr>
          <p:nvPr>
            <p:ph type="pic" idx="1"/>
          </p:nvPr>
        </p:nvSpPr>
        <p:spPr bwMode="gray">
          <a:xfrm>
            <a:off x="0" y="0"/>
            <a:ext cx="6017685" cy="6111689"/>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0" name="Rectangle 9">
            <a:extLst>
              <a:ext uri="{FF2B5EF4-FFF2-40B4-BE49-F238E27FC236}">
                <a16:creationId xmlns:a16="http://schemas.microsoft.com/office/drawing/2014/main" id="{14B5537A-5A07-4814-8D51-8B7DE9EADADA}"/>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UTK Horiz_R">
            <a:extLst>
              <a:ext uri="{FF2B5EF4-FFF2-40B4-BE49-F238E27FC236}">
                <a16:creationId xmlns:a16="http://schemas.microsoft.com/office/drawing/2014/main" id="{3E844877-4FEC-42E8-8BDA-38AD48251E56}"/>
              </a:ext>
            </a:extLst>
          </p:cNvPr>
          <p:cNvGrpSpPr>
            <a:grpSpLocks noChangeAspect="1"/>
          </p:cNvGrpSpPr>
          <p:nvPr userDrawn="1"/>
        </p:nvGrpSpPr>
        <p:grpSpPr bwMode="auto">
          <a:xfrm>
            <a:off x="10557955" y="6320597"/>
            <a:ext cx="1404165" cy="315023"/>
            <a:chOff x="0" y="1299"/>
            <a:chExt cx="7680" cy="1723"/>
          </a:xfrm>
        </p:grpSpPr>
        <p:sp>
          <p:nvSpPr>
            <p:cNvPr id="13" name="T fill" hidden="1">
              <a:extLst>
                <a:ext uri="{FF2B5EF4-FFF2-40B4-BE49-F238E27FC236}">
                  <a16:creationId xmlns:a16="http://schemas.microsoft.com/office/drawing/2014/main" id="{55339272-9ED7-4A21-8275-D4040F87D689}"/>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Type">
              <a:extLst>
                <a:ext uri="{FF2B5EF4-FFF2-40B4-BE49-F238E27FC236}">
                  <a16:creationId xmlns:a16="http://schemas.microsoft.com/office/drawing/2014/main" id="{1C612247-536F-462D-A42A-C84D631B8CEF}"/>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Power T">
              <a:extLst>
                <a:ext uri="{FF2B5EF4-FFF2-40B4-BE49-F238E27FC236}">
                  <a16:creationId xmlns:a16="http://schemas.microsoft.com/office/drawing/2014/main" id="{05E55626-D73F-4AD7-A7F2-9CA82FEE0B8C}"/>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Footer Placeholder 3">
            <a:extLst>
              <a:ext uri="{FF2B5EF4-FFF2-40B4-BE49-F238E27FC236}">
                <a16:creationId xmlns:a16="http://schemas.microsoft.com/office/drawing/2014/main" id="{4DE3A48F-9D9C-43DF-9204-F6924C046EC8}"/>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7" name="Slide Number Placeholder 4">
            <a:extLst>
              <a:ext uri="{FF2B5EF4-FFF2-40B4-BE49-F238E27FC236}">
                <a16:creationId xmlns:a16="http://schemas.microsoft.com/office/drawing/2014/main" id="{61974757-F25D-4882-A3B7-2C21AB2E45CC}"/>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8" name="Date Placeholder 3">
            <a:extLst>
              <a:ext uri="{FF2B5EF4-FFF2-40B4-BE49-F238E27FC236}">
                <a16:creationId xmlns:a16="http://schemas.microsoft.com/office/drawing/2014/main" id="{E9F8FAD0-B80E-4BD2-9BD3-2ADC9EE726C7}"/>
              </a:ext>
            </a:extLst>
          </p:cNvPr>
          <p:cNvSpPr>
            <a:spLocks noGrp="1"/>
          </p:cNvSpPr>
          <p:nvPr>
            <p:ph type="dt" sz="half" idx="19"/>
          </p:nvPr>
        </p:nvSpPr>
        <p:spPr>
          <a:xfrm>
            <a:off x="-1221327" y="6484845"/>
            <a:ext cx="431800" cy="365125"/>
          </a:xfrm>
        </p:spPr>
        <p:txBody>
          <a:bodyPr/>
          <a:lstStyle/>
          <a:p>
            <a:fld id="{0DAFA125-5F86-4B3B-8961-55265E87829F}" type="datetime1">
              <a:rPr lang="en-US" smtClean="0"/>
              <a:t>4/11/2025</a:t>
            </a:fld>
            <a:endParaRPr lang="en-US" dirty="0"/>
          </a:p>
        </p:txBody>
      </p:sp>
    </p:spTree>
    <p:extLst>
      <p:ext uri="{BB962C8B-B14F-4D97-AF65-F5344CB8AC3E}">
        <p14:creationId xmlns:p14="http://schemas.microsoft.com/office/powerpoint/2010/main" val="22883538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Mosaic 3 + Bar">
    <p:bg>
      <p:bgPr>
        <a:solidFill>
          <a:schemeClr val="bg1"/>
        </a:solidFill>
        <a:effectLst/>
      </p:bgPr>
    </p:bg>
    <p:spTree>
      <p:nvGrpSpPr>
        <p:cNvPr id="1" name=""/>
        <p:cNvGrpSpPr/>
        <p:nvPr/>
      </p:nvGrpSpPr>
      <p:grpSpPr>
        <a:xfrm>
          <a:off x="0" y="0"/>
          <a:ext cx="0" cy="0"/>
          <a:chOff x="0" y="0"/>
          <a:chExt cx="0" cy="0"/>
        </a:xfrm>
      </p:grpSpPr>
      <p:sp>
        <p:nvSpPr>
          <p:cNvPr id="27" name="Picture Placeholder 4"/>
          <p:cNvSpPr>
            <a:spLocks noGrp="1"/>
          </p:cNvSpPr>
          <p:nvPr>
            <p:ph type="pic" idx="16"/>
          </p:nvPr>
        </p:nvSpPr>
        <p:spPr bwMode="gray">
          <a:xfrm>
            <a:off x="6166104" y="0"/>
            <a:ext cx="6025896" cy="6111689"/>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3" name="Picture Placeholder 3"/>
          <p:cNvSpPr>
            <a:spLocks noGrp="1"/>
          </p:cNvSpPr>
          <p:nvPr>
            <p:ph type="pic" idx="22"/>
          </p:nvPr>
        </p:nvSpPr>
        <p:spPr bwMode="gray">
          <a:xfrm>
            <a:off x="3083052"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smtClean="0"/>
            </a:lvl1pPr>
          </a:lstStyle>
          <a:p>
            <a:pPr marL="228600" lvl="0" indent="-228600" algn="ctr"/>
            <a:r>
              <a:rPr lang="en-US" dirty="0"/>
              <a:t>Click icon to add picture</a:t>
            </a:r>
          </a:p>
        </p:txBody>
      </p:sp>
      <p:sp>
        <p:nvSpPr>
          <p:cNvPr id="26" name="Picture Placeholder 2"/>
          <p:cNvSpPr>
            <a:spLocks noGrp="1"/>
          </p:cNvSpPr>
          <p:nvPr>
            <p:ph type="pic" idx="21"/>
          </p:nvPr>
        </p:nvSpPr>
        <p:spPr bwMode="gray">
          <a:xfrm>
            <a:off x="0" y="3118437"/>
            <a:ext cx="6027420"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9" name="Rectangle 8">
            <a:extLst>
              <a:ext uri="{FF2B5EF4-FFF2-40B4-BE49-F238E27FC236}">
                <a16:creationId xmlns:a16="http://schemas.microsoft.com/office/drawing/2014/main" id="{8FC0CB1B-3BE7-44F6-A73C-E1E91DD9C8D5}"/>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UTK Horiz_R">
            <a:extLst>
              <a:ext uri="{FF2B5EF4-FFF2-40B4-BE49-F238E27FC236}">
                <a16:creationId xmlns:a16="http://schemas.microsoft.com/office/drawing/2014/main" id="{89E79694-B748-469B-B4CE-6C50B5F2BF6A}"/>
              </a:ext>
            </a:extLst>
          </p:cNvPr>
          <p:cNvGrpSpPr>
            <a:grpSpLocks noChangeAspect="1"/>
          </p:cNvGrpSpPr>
          <p:nvPr userDrawn="1"/>
        </p:nvGrpSpPr>
        <p:grpSpPr bwMode="auto">
          <a:xfrm>
            <a:off x="10557955" y="6320597"/>
            <a:ext cx="1404165" cy="315023"/>
            <a:chOff x="0" y="1299"/>
            <a:chExt cx="7680" cy="1723"/>
          </a:xfrm>
        </p:grpSpPr>
        <p:sp>
          <p:nvSpPr>
            <p:cNvPr id="11" name="T fill" hidden="1">
              <a:extLst>
                <a:ext uri="{FF2B5EF4-FFF2-40B4-BE49-F238E27FC236}">
                  <a16:creationId xmlns:a16="http://schemas.microsoft.com/office/drawing/2014/main" id="{082258D3-A6CB-42FF-A10B-9981B336C8A5}"/>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Type">
              <a:extLst>
                <a:ext uri="{FF2B5EF4-FFF2-40B4-BE49-F238E27FC236}">
                  <a16:creationId xmlns:a16="http://schemas.microsoft.com/office/drawing/2014/main" id="{2D1CAB90-6B78-4B61-934A-B506310F3201}"/>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Power T">
              <a:extLst>
                <a:ext uri="{FF2B5EF4-FFF2-40B4-BE49-F238E27FC236}">
                  <a16:creationId xmlns:a16="http://schemas.microsoft.com/office/drawing/2014/main" id="{EBECD006-B41D-4150-B32B-5ACB550C7619}"/>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Footer Placeholder 3">
            <a:extLst>
              <a:ext uri="{FF2B5EF4-FFF2-40B4-BE49-F238E27FC236}">
                <a16:creationId xmlns:a16="http://schemas.microsoft.com/office/drawing/2014/main" id="{8079E68D-30FA-4613-A3ED-12BD46FFCCA1}"/>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5" name="Slide Number Placeholder 4">
            <a:extLst>
              <a:ext uri="{FF2B5EF4-FFF2-40B4-BE49-F238E27FC236}">
                <a16:creationId xmlns:a16="http://schemas.microsoft.com/office/drawing/2014/main" id="{A30ABE1C-A141-4638-8FF3-5B46CA002BB2}"/>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6" name="Date Placeholder 3">
            <a:extLst>
              <a:ext uri="{FF2B5EF4-FFF2-40B4-BE49-F238E27FC236}">
                <a16:creationId xmlns:a16="http://schemas.microsoft.com/office/drawing/2014/main" id="{871E7641-16C3-43FE-94FC-4056A095D352}"/>
              </a:ext>
            </a:extLst>
          </p:cNvPr>
          <p:cNvSpPr>
            <a:spLocks noGrp="1"/>
          </p:cNvSpPr>
          <p:nvPr>
            <p:ph type="dt" sz="half" idx="23"/>
          </p:nvPr>
        </p:nvSpPr>
        <p:spPr>
          <a:xfrm>
            <a:off x="-1221327" y="6484845"/>
            <a:ext cx="431800" cy="365125"/>
          </a:xfrm>
        </p:spPr>
        <p:txBody>
          <a:bodyPr/>
          <a:lstStyle/>
          <a:p>
            <a:fld id="{4BDB49B1-684A-4177-B9A1-FA5BF4415FD1}" type="datetime1">
              <a:rPr lang="en-US" smtClean="0"/>
              <a:t>4/11/2025</a:t>
            </a:fld>
            <a:endParaRPr lang="en-US" dirty="0"/>
          </a:p>
        </p:txBody>
      </p:sp>
    </p:spTree>
    <p:extLst>
      <p:ext uri="{BB962C8B-B14F-4D97-AF65-F5344CB8AC3E}">
        <p14:creationId xmlns:p14="http://schemas.microsoft.com/office/powerpoint/2010/main" val="4394852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Mosaic 4 + Bar">
    <p:bg>
      <p:bgPr>
        <a:solidFill>
          <a:schemeClr val="bg1"/>
        </a:solidFill>
        <a:effectLst/>
      </p:bgPr>
    </p:bg>
    <p:spTree>
      <p:nvGrpSpPr>
        <p:cNvPr id="1" name=""/>
        <p:cNvGrpSpPr/>
        <p:nvPr/>
      </p:nvGrpSpPr>
      <p:grpSpPr>
        <a:xfrm>
          <a:off x="0" y="0"/>
          <a:ext cx="0" cy="0"/>
          <a:chOff x="0" y="0"/>
          <a:chExt cx="0" cy="0"/>
        </a:xfrm>
      </p:grpSpPr>
      <p:sp>
        <p:nvSpPr>
          <p:cNvPr id="25" name="Picture Placeholder 5"/>
          <p:cNvSpPr>
            <a:spLocks noGrp="1"/>
          </p:cNvSpPr>
          <p:nvPr>
            <p:ph type="pic" idx="23"/>
          </p:nvPr>
        </p:nvSpPr>
        <p:spPr bwMode="gray">
          <a:xfrm>
            <a:off x="3081528" y="3118437"/>
            <a:ext cx="9110472" cy="299325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6" name="Picture Placeholder 4"/>
          <p:cNvSpPr>
            <a:spLocks noGrp="1"/>
          </p:cNvSpPr>
          <p:nvPr>
            <p:ph type="pic" idx="24"/>
          </p:nvPr>
        </p:nvSpPr>
        <p:spPr bwMode="gray">
          <a:xfrm>
            <a:off x="0"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27" name="Picture Placeholder 3"/>
          <p:cNvSpPr>
            <a:spLocks noGrp="1"/>
          </p:cNvSpPr>
          <p:nvPr>
            <p:ph type="pic" idx="16"/>
          </p:nvPr>
        </p:nvSpPr>
        <p:spPr bwMode="gray">
          <a:xfrm>
            <a:off x="9247632" y="0"/>
            <a:ext cx="2944368" cy="299325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23" name="Picture Placeholder 2"/>
          <p:cNvSpPr>
            <a:spLocks noGrp="1"/>
          </p:cNvSpPr>
          <p:nvPr>
            <p:ph type="pic" idx="22"/>
          </p:nvPr>
        </p:nvSpPr>
        <p:spPr bwMode="gray">
          <a:xfrm>
            <a:off x="6164580" y="0"/>
            <a:ext cx="2944368" cy="299325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6025896" cy="299325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dirty="0"/>
              <a:t>Click icon to add picture</a:t>
            </a:r>
          </a:p>
        </p:txBody>
      </p:sp>
      <p:sp>
        <p:nvSpPr>
          <p:cNvPr id="10" name="Rectangle 9">
            <a:extLst>
              <a:ext uri="{FF2B5EF4-FFF2-40B4-BE49-F238E27FC236}">
                <a16:creationId xmlns:a16="http://schemas.microsoft.com/office/drawing/2014/main" id="{55A8C4FA-E308-4FB5-8A69-997971CF2645}"/>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UTK Horiz_R">
            <a:extLst>
              <a:ext uri="{FF2B5EF4-FFF2-40B4-BE49-F238E27FC236}">
                <a16:creationId xmlns:a16="http://schemas.microsoft.com/office/drawing/2014/main" id="{B43C63C9-2E53-4BA2-A25E-3FBBE445DF6E}"/>
              </a:ext>
            </a:extLst>
          </p:cNvPr>
          <p:cNvGrpSpPr>
            <a:grpSpLocks noChangeAspect="1"/>
          </p:cNvGrpSpPr>
          <p:nvPr userDrawn="1"/>
        </p:nvGrpSpPr>
        <p:grpSpPr bwMode="auto">
          <a:xfrm>
            <a:off x="10557955" y="6320597"/>
            <a:ext cx="1404165" cy="315023"/>
            <a:chOff x="0" y="1299"/>
            <a:chExt cx="7680" cy="1723"/>
          </a:xfrm>
        </p:grpSpPr>
        <p:sp>
          <p:nvSpPr>
            <p:cNvPr id="12" name="T fill" hidden="1">
              <a:extLst>
                <a:ext uri="{FF2B5EF4-FFF2-40B4-BE49-F238E27FC236}">
                  <a16:creationId xmlns:a16="http://schemas.microsoft.com/office/drawing/2014/main" id="{7B5D3F62-389D-496C-AD53-FA2CB144EDD5}"/>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Type">
              <a:extLst>
                <a:ext uri="{FF2B5EF4-FFF2-40B4-BE49-F238E27FC236}">
                  <a16:creationId xmlns:a16="http://schemas.microsoft.com/office/drawing/2014/main" id="{3B70B52D-5999-47B5-B11E-3DD4742D694A}"/>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Power T">
              <a:extLst>
                <a:ext uri="{FF2B5EF4-FFF2-40B4-BE49-F238E27FC236}">
                  <a16:creationId xmlns:a16="http://schemas.microsoft.com/office/drawing/2014/main" id="{F30EFDEC-C214-4B8F-8AAB-650758B5CE46}"/>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Footer Placeholder 3">
            <a:extLst>
              <a:ext uri="{FF2B5EF4-FFF2-40B4-BE49-F238E27FC236}">
                <a16:creationId xmlns:a16="http://schemas.microsoft.com/office/drawing/2014/main" id="{8FF362A0-035B-4D8F-8FCC-E8538D1B22E2}"/>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6" name="Slide Number Placeholder 4">
            <a:extLst>
              <a:ext uri="{FF2B5EF4-FFF2-40B4-BE49-F238E27FC236}">
                <a16:creationId xmlns:a16="http://schemas.microsoft.com/office/drawing/2014/main" id="{B27BF328-40D7-4B90-B42F-F91690E7D543}"/>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7" name="Date Placeholder 3">
            <a:extLst>
              <a:ext uri="{FF2B5EF4-FFF2-40B4-BE49-F238E27FC236}">
                <a16:creationId xmlns:a16="http://schemas.microsoft.com/office/drawing/2014/main" id="{03053804-EAF9-4628-9D5E-F3B9353C966A}"/>
              </a:ext>
            </a:extLst>
          </p:cNvPr>
          <p:cNvSpPr>
            <a:spLocks noGrp="1"/>
          </p:cNvSpPr>
          <p:nvPr>
            <p:ph type="dt" sz="half" idx="25"/>
          </p:nvPr>
        </p:nvSpPr>
        <p:spPr>
          <a:xfrm>
            <a:off x="-1221327" y="6484845"/>
            <a:ext cx="431800" cy="365125"/>
          </a:xfrm>
        </p:spPr>
        <p:txBody>
          <a:bodyPr/>
          <a:lstStyle/>
          <a:p>
            <a:fld id="{E861FB88-568E-4E01-99CA-5699EDDE039D}" type="datetime1">
              <a:rPr lang="en-US" smtClean="0"/>
              <a:t>4/11/2025</a:t>
            </a:fld>
            <a:endParaRPr lang="en-US" dirty="0"/>
          </a:p>
        </p:txBody>
      </p:sp>
    </p:spTree>
    <p:extLst>
      <p:ext uri="{BB962C8B-B14F-4D97-AF65-F5344CB8AC3E}">
        <p14:creationId xmlns:p14="http://schemas.microsoft.com/office/powerpoint/2010/main" val="2894755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Revers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DB634-B7FA-4145-8897-F16FACB80B66}"/>
              </a:ext>
            </a:extLst>
          </p:cNvPr>
          <p:cNvSpPr>
            <a:spLocks noGrp="1"/>
          </p:cNvSpPr>
          <p:nvPr>
            <p:ph type="body" idx="1"/>
          </p:nvPr>
        </p:nvSpPr>
        <p:spPr>
          <a:xfrm>
            <a:off x="457200" y="3348968"/>
            <a:ext cx="11277600" cy="131603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Title 17">
            <a:extLst>
              <a:ext uri="{FF2B5EF4-FFF2-40B4-BE49-F238E27FC236}">
                <a16:creationId xmlns:a16="http://schemas.microsoft.com/office/drawing/2014/main" id="{651026E5-5229-43FE-B896-A6FE4229AE91}"/>
              </a:ext>
            </a:extLst>
          </p:cNvPr>
          <p:cNvSpPr>
            <a:spLocks noGrp="1"/>
          </p:cNvSpPr>
          <p:nvPr>
            <p:ph type="title"/>
          </p:nvPr>
        </p:nvSpPr>
        <p:spPr>
          <a:xfrm>
            <a:off x="457200" y="2016299"/>
            <a:ext cx="11277600" cy="1123761"/>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30016577"/>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Mosaic 5 + Bar">
    <p:bg>
      <p:bgPr>
        <a:solidFill>
          <a:schemeClr val="bg1"/>
        </a:solidFill>
        <a:effectLst/>
      </p:bgPr>
    </p:bg>
    <p:spTree>
      <p:nvGrpSpPr>
        <p:cNvPr id="1" name=""/>
        <p:cNvGrpSpPr/>
        <p:nvPr/>
      </p:nvGrpSpPr>
      <p:grpSpPr>
        <a:xfrm>
          <a:off x="0" y="0"/>
          <a:ext cx="0" cy="0"/>
          <a:chOff x="0" y="0"/>
          <a:chExt cx="0" cy="0"/>
        </a:xfrm>
      </p:grpSpPr>
      <p:sp>
        <p:nvSpPr>
          <p:cNvPr id="21" name="Picture Placeholder 5"/>
          <p:cNvSpPr>
            <a:spLocks noGrp="1"/>
          </p:cNvSpPr>
          <p:nvPr>
            <p:ph type="pic" idx="12"/>
          </p:nvPr>
        </p:nvSpPr>
        <p:spPr bwMode="gray">
          <a:xfrm>
            <a:off x="6166104" y="3118437"/>
            <a:ext cx="6025896"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4"/>
          <p:cNvSpPr>
            <a:spLocks noGrp="1"/>
          </p:cNvSpPr>
          <p:nvPr>
            <p:ph type="pic" idx="11"/>
          </p:nvPr>
        </p:nvSpPr>
        <p:spPr bwMode="gray">
          <a:xfrm>
            <a:off x="3083052"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8" name="Picture Placeholder 3"/>
          <p:cNvSpPr>
            <a:spLocks noGrp="1"/>
          </p:cNvSpPr>
          <p:nvPr>
            <p:ph type="pic" idx="10"/>
          </p:nvPr>
        </p:nvSpPr>
        <p:spPr bwMode="gray">
          <a:xfrm>
            <a:off x="0"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2" name="Picture Placeholder 2"/>
          <p:cNvSpPr>
            <a:spLocks noGrp="1"/>
          </p:cNvSpPr>
          <p:nvPr>
            <p:ph type="pic" idx="13"/>
          </p:nvPr>
        </p:nvSpPr>
        <p:spPr bwMode="gray">
          <a:xfrm>
            <a:off x="9247632"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1" name="Picture Placeholder 1"/>
          <p:cNvSpPr>
            <a:spLocks noGrp="1"/>
          </p:cNvSpPr>
          <p:nvPr>
            <p:ph type="pic" idx="1"/>
          </p:nvPr>
        </p:nvSpPr>
        <p:spPr bwMode="gray">
          <a:xfrm>
            <a:off x="0" y="0"/>
            <a:ext cx="9107424"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0" name="Rectangle 9">
            <a:extLst>
              <a:ext uri="{FF2B5EF4-FFF2-40B4-BE49-F238E27FC236}">
                <a16:creationId xmlns:a16="http://schemas.microsoft.com/office/drawing/2014/main" id="{7AA89AD2-3518-413A-ABA3-E7A8DF65D372}"/>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UTK Horiz_R">
            <a:extLst>
              <a:ext uri="{FF2B5EF4-FFF2-40B4-BE49-F238E27FC236}">
                <a16:creationId xmlns:a16="http://schemas.microsoft.com/office/drawing/2014/main" id="{2E21EEC6-C776-4CFD-B7E6-CA89FE81AC78}"/>
              </a:ext>
            </a:extLst>
          </p:cNvPr>
          <p:cNvGrpSpPr>
            <a:grpSpLocks noChangeAspect="1"/>
          </p:cNvGrpSpPr>
          <p:nvPr userDrawn="1"/>
        </p:nvGrpSpPr>
        <p:grpSpPr bwMode="auto">
          <a:xfrm>
            <a:off x="10557955" y="6320597"/>
            <a:ext cx="1404165" cy="315023"/>
            <a:chOff x="0" y="1299"/>
            <a:chExt cx="7680" cy="1723"/>
          </a:xfrm>
        </p:grpSpPr>
        <p:sp>
          <p:nvSpPr>
            <p:cNvPr id="13" name="T fill" hidden="1">
              <a:extLst>
                <a:ext uri="{FF2B5EF4-FFF2-40B4-BE49-F238E27FC236}">
                  <a16:creationId xmlns:a16="http://schemas.microsoft.com/office/drawing/2014/main" id="{1C771EE9-D60E-45EB-B6A4-39B37C3A0C51}"/>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Type">
              <a:extLst>
                <a:ext uri="{FF2B5EF4-FFF2-40B4-BE49-F238E27FC236}">
                  <a16:creationId xmlns:a16="http://schemas.microsoft.com/office/drawing/2014/main" id="{20EB37E7-CACB-4753-AFB4-2870A12B739F}"/>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Power T">
              <a:extLst>
                <a:ext uri="{FF2B5EF4-FFF2-40B4-BE49-F238E27FC236}">
                  <a16:creationId xmlns:a16="http://schemas.microsoft.com/office/drawing/2014/main" id="{0ED1E3B9-531D-423F-9E35-0378E751C111}"/>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Footer Placeholder 3">
            <a:extLst>
              <a:ext uri="{FF2B5EF4-FFF2-40B4-BE49-F238E27FC236}">
                <a16:creationId xmlns:a16="http://schemas.microsoft.com/office/drawing/2014/main" id="{0C7621C0-E7C0-4DE6-84D4-FCC46ACDE166}"/>
              </a:ext>
            </a:extLst>
          </p:cNvPr>
          <p:cNvSpPr>
            <a:spLocks noGrp="1"/>
          </p:cNvSpPr>
          <p:nvPr>
            <p:ph type="ftr" sz="quarter" idx="14"/>
          </p:nvPr>
        </p:nvSpPr>
        <p:spPr>
          <a:xfrm>
            <a:off x="838200" y="6356351"/>
            <a:ext cx="8572500" cy="273050"/>
          </a:xfrm>
        </p:spPr>
        <p:txBody>
          <a:bodyPr/>
          <a:lstStyle>
            <a:lvl1pPr>
              <a:defRPr>
                <a:solidFill>
                  <a:schemeClr val="bg2"/>
                </a:solidFill>
              </a:defRPr>
            </a:lvl1pPr>
          </a:lstStyle>
          <a:p>
            <a:endParaRPr lang="en-US" dirty="0"/>
          </a:p>
        </p:txBody>
      </p:sp>
      <p:sp>
        <p:nvSpPr>
          <p:cNvPr id="17" name="Slide Number Placeholder 4">
            <a:extLst>
              <a:ext uri="{FF2B5EF4-FFF2-40B4-BE49-F238E27FC236}">
                <a16:creationId xmlns:a16="http://schemas.microsoft.com/office/drawing/2014/main" id="{32D81B8B-916F-4B19-9B20-2997439E495E}"/>
              </a:ext>
            </a:extLst>
          </p:cNvPr>
          <p:cNvSpPr>
            <a:spLocks noGrp="1"/>
          </p:cNvSpPr>
          <p:nvPr>
            <p:ph type="sldNum" sz="quarter" idx="15"/>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9" name="Date Placeholder 3">
            <a:extLst>
              <a:ext uri="{FF2B5EF4-FFF2-40B4-BE49-F238E27FC236}">
                <a16:creationId xmlns:a16="http://schemas.microsoft.com/office/drawing/2014/main" id="{36BC8F37-88EF-4806-8713-D21CF52DB3C8}"/>
              </a:ext>
            </a:extLst>
          </p:cNvPr>
          <p:cNvSpPr>
            <a:spLocks noGrp="1"/>
          </p:cNvSpPr>
          <p:nvPr>
            <p:ph type="dt" sz="half" idx="16"/>
          </p:nvPr>
        </p:nvSpPr>
        <p:spPr>
          <a:xfrm>
            <a:off x="-1221327" y="6484845"/>
            <a:ext cx="431800" cy="365125"/>
          </a:xfrm>
        </p:spPr>
        <p:txBody>
          <a:bodyPr/>
          <a:lstStyle/>
          <a:p>
            <a:fld id="{253D269B-7B85-4501-B7C0-6ED473AAE438}" type="datetime1">
              <a:rPr lang="en-US" smtClean="0"/>
              <a:t>4/11/2025</a:t>
            </a:fld>
            <a:endParaRPr lang="en-US" dirty="0"/>
          </a:p>
        </p:txBody>
      </p:sp>
    </p:spTree>
    <p:extLst>
      <p:ext uri="{BB962C8B-B14F-4D97-AF65-F5344CB8AC3E}">
        <p14:creationId xmlns:p14="http://schemas.microsoft.com/office/powerpoint/2010/main" val="11745887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Mosaic 6 + Bar">
    <p:bg>
      <p:bgPr>
        <a:solidFill>
          <a:schemeClr val="bg1"/>
        </a:solidFill>
        <a:effectLst/>
      </p:bgPr>
    </p:bg>
    <p:spTree>
      <p:nvGrpSpPr>
        <p:cNvPr id="1" name=""/>
        <p:cNvGrpSpPr/>
        <p:nvPr/>
      </p:nvGrpSpPr>
      <p:grpSpPr>
        <a:xfrm>
          <a:off x="0" y="0"/>
          <a:ext cx="0" cy="0"/>
          <a:chOff x="0" y="0"/>
          <a:chExt cx="0" cy="0"/>
        </a:xfrm>
      </p:grpSpPr>
      <p:sp>
        <p:nvSpPr>
          <p:cNvPr id="20" name="Picture Placeholder 1"/>
          <p:cNvSpPr>
            <a:spLocks noGrp="1"/>
          </p:cNvSpPr>
          <p:nvPr>
            <p:ph type="pic" idx="10"/>
          </p:nvPr>
        </p:nvSpPr>
        <p:spPr bwMode="gray">
          <a:xfrm>
            <a:off x="0" y="0"/>
            <a:ext cx="6035040" cy="6111689"/>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4" name="Picture Placeholder 4"/>
          <p:cNvSpPr>
            <a:spLocks noGrp="1"/>
          </p:cNvSpPr>
          <p:nvPr>
            <p:ph type="pic" idx="23"/>
          </p:nvPr>
        </p:nvSpPr>
        <p:spPr bwMode="gray">
          <a:xfrm>
            <a:off x="6156960" y="3118437"/>
            <a:ext cx="6035040" cy="2993252"/>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5" name="Picture Placeholder 3"/>
          <p:cNvSpPr>
            <a:spLocks noGrp="1"/>
          </p:cNvSpPr>
          <p:nvPr>
            <p:ph type="pic" idx="22"/>
          </p:nvPr>
        </p:nvSpPr>
        <p:spPr bwMode="gray">
          <a:xfrm>
            <a:off x="6156960" y="0"/>
            <a:ext cx="6035040" cy="2993252"/>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9" name="Rectangle 8">
            <a:extLst>
              <a:ext uri="{FF2B5EF4-FFF2-40B4-BE49-F238E27FC236}">
                <a16:creationId xmlns:a16="http://schemas.microsoft.com/office/drawing/2014/main" id="{06FE673D-FF00-4E0B-BD0B-A4155EE42812}"/>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UTK Horiz_R">
            <a:extLst>
              <a:ext uri="{FF2B5EF4-FFF2-40B4-BE49-F238E27FC236}">
                <a16:creationId xmlns:a16="http://schemas.microsoft.com/office/drawing/2014/main" id="{0E5AA62D-447C-42E8-B340-7064365C2855}"/>
              </a:ext>
            </a:extLst>
          </p:cNvPr>
          <p:cNvGrpSpPr>
            <a:grpSpLocks noChangeAspect="1"/>
          </p:cNvGrpSpPr>
          <p:nvPr userDrawn="1"/>
        </p:nvGrpSpPr>
        <p:grpSpPr bwMode="auto">
          <a:xfrm>
            <a:off x="10557955" y="6320597"/>
            <a:ext cx="1404165" cy="315023"/>
            <a:chOff x="0" y="1299"/>
            <a:chExt cx="7680" cy="1723"/>
          </a:xfrm>
        </p:grpSpPr>
        <p:sp>
          <p:nvSpPr>
            <p:cNvPr id="11" name="T fill" hidden="1">
              <a:extLst>
                <a:ext uri="{FF2B5EF4-FFF2-40B4-BE49-F238E27FC236}">
                  <a16:creationId xmlns:a16="http://schemas.microsoft.com/office/drawing/2014/main" id="{B2F52895-9F7B-40CF-94E7-1A1E33A93902}"/>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Type">
              <a:extLst>
                <a:ext uri="{FF2B5EF4-FFF2-40B4-BE49-F238E27FC236}">
                  <a16:creationId xmlns:a16="http://schemas.microsoft.com/office/drawing/2014/main" id="{7A696688-03ED-44D5-A2B7-70A789C76213}"/>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Power T">
              <a:extLst>
                <a:ext uri="{FF2B5EF4-FFF2-40B4-BE49-F238E27FC236}">
                  <a16:creationId xmlns:a16="http://schemas.microsoft.com/office/drawing/2014/main" id="{27E5FFF4-620A-4789-A6AB-3A83C190458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Footer Placeholder 3">
            <a:extLst>
              <a:ext uri="{FF2B5EF4-FFF2-40B4-BE49-F238E27FC236}">
                <a16:creationId xmlns:a16="http://schemas.microsoft.com/office/drawing/2014/main" id="{C6F0EC3E-1A03-4C09-A627-EAA67DBE2940}"/>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5" name="Slide Number Placeholder 4">
            <a:extLst>
              <a:ext uri="{FF2B5EF4-FFF2-40B4-BE49-F238E27FC236}">
                <a16:creationId xmlns:a16="http://schemas.microsoft.com/office/drawing/2014/main" id="{FE2F6F4F-4447-438A-A4AC-4D92AF883756}"/>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6" name="Date Placeholder 3">
            <a:extLst>
              <a:ext uri="{FF2B5EF4-FFF2-40B4-BE49-F238E27FC236}">
                <a16:creationId xmlns:a16="http://schemas.microsoft.com/office/drawing/2014/main" id="{DB92355A-E470-4530-93A8-9F1064000B1C}"/>
              </a:ext>
            </a:extLst>
          </p:cNvPr>
          <p:cNvSpPr>
            <a:spLocks noGrp="1"/>
          </p:cNvSpPr>
          <p:nvPr>
            <p:ph type="dt" sz="half" idx="24"/>
          </p:nvPr>
        </p:nvSpPr>
        <p:spPr>
          <a:xfrm>
            <a:off x="-1221327" y="6484845"/>
            <a:ext cx="431800" cy="365125"/>
          </a:xfrm>
        </p:spPr>
        <p:txBody>
          <a:bodyPr/>
          <a:lstStyle/>
          <a:p>
            <a:fld id="{0EBA513D-5F29-44C6-9F7F-A48538BA4672}" type="datetime1">
              <a:rPr lang="en-US" smtClean="0"/>
              <a:t>4/11/2025</a:t>
            </a:fld>
            <a:endParaRPr lang="en-US" dirty="0"/>
          </a:p>
        </p:txBody>
      </p:sp>
    </p:spTree>
    <p:extLst>
      <p:ext uri="{BB962C8B-B14F-4D97-AF65-F5344CB8AC3E}">
        <p14:creationId xmlns:p14="http://schemas.microsoft.com/office/powerpoint/2010/main" val="32449129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Mosaic 7 + Bar">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6156960" y="0"/>
            <a:ext cx="6035040"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69" name="Picture Placeholder 2"/>
          <p:cNvSpPr>
            <a:spLocks noGrp="1"/>
          </p:cNvSpPr>
          <p:nvPr>
            <p:ph type="pic" idx="24"/>
          </p:nvPr>
        </p:nvSpPr>
        <p:spPr bwMode="gray">
          <a:xfrm>
            <a:off x="0" y="3118437"/>
            <a:ext cx="602284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6" name="Picture Placeholder 1"/>
          <p:cNvSpPr>
            <a:spLocks noGrp="1"/>
          </p:cNvSpPr>
          <p:nvPr>
            <p:ph type="pic" idx="25"/>
          </p:nvPr>
        </p:nvSpPr>
        <p:spPr bwMode="gray">
          <a:xfrm>
            <a:off x="3078480"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7" name="Picture Placeholder 1"/>
          <p:cNvSpPr>
            <a:spLocks noGrp="1"/>
          </p:cNvSpPr>
          <p:nvPr>
            <p:ph type="pic" idx="26"/>
          </p:nvPr>
        </p:nvSpPr>
        <p:spPr bwMode="gray">
          <a:xfrm>
            <a:off x="6156960"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8" name="Picture Placeholder 1"/>
          <p:cNvSpPr>
            <a:spLocks noGrp="1"/>
          </p:cNvSpPr>
          <p:nvPr>
            <p:ph type="pic" idx="27"/>
          </p:nvPr>
        </p:nvSpPr>
        <p:spPr bwMode="gray">
          <a:xfrm>
            <a:off x="9247632"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2" name="Rectangle 11">
            <a:extLst>
              <a:ext uri="{FF2B5EF4-FFF2-40B4-BE49-F238E27FC236}">
                <a16:creationId xmlns:a16="http://schemas.microsoft.com/office/drawing/2014/main" id="{16B22A63-E91F-41BB-B99E-9AF07C0ECF61}"/>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UTK Horiz_R">
            <a:extLst>
              <a:ext uri="{FF2B5EF4-FFF2-40B4-BE49-F238E27FC236}">
                <a16:creationId xmlns:a16="http://schemas.microsoft.com/office/drawing/2014/main" id="{A7D796C2-0EA0-4087-9BCF-B8EB67EF6BB4}"/>
              </a:ext>
            </a:extLst>
          </p:cNvPr>
          <p:cNvGrpSpPr>
            <a:grpSpLocks noChangeAspect="1"/>
          </p:cNvGrpSpPr>
          <p:nvPr userDrawn="1"/>
        </p:nvGrpSpPr>
        <p:grpSpPr bwMode="auto">
          <a:xfrm>
            <a:off x="10557955" y="6320597"/>
            <a:ext cx="1404165" cy="315023"/>
            <a:chOff x="0" y="1299"/>
            <a:chExt cx="7680" cy="1723"/>
          </a:xfrm>
        </p:grpSpPr>
        <p:sp>
          <p:nvSpPr>
            <p:cNvPr id="14" name="T fill" hidden="1">
              <a:extLst>
                <a:ext uri="{FF2B5EF4-FFF2-40B4-BE49-F238E27FC236}">
                  <a16:creationId xmlns:a16="http://schemas.microsoft.com/office/drawing/2014/main" id="{2760FAAC-6F8E-4BEF-AC18-CA16CE5B5302}"/>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Type">
              <a:extLst>
                <a:ext uri="{FF2B5EF4-FFF2-40B4-BE49-F238E27FC236}">
                  <a16:creationId xmlns:a16="http://schemas.microsoft.com/office/drawing/2014/main" id="{B337B348-86A7-47AE-9503-7DFF6024867E}"/>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Power T">
              <a:extLst>
                <a:ext uri="{FF2B5EF4-FFF2-40B4-BE49-F238E27FC236}">
                  <a16:creationId xmlns:a16="http://schemas.microsoft.com/office/drawing/2014/main" id="{702B2B99-DD10-4BC2-83F7-76E4E17AF8B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Footer Placeholder 3">
            <a:extLst>
              <a:ext uri="{FF2B5EF4-FFF2-40B4-BE49-F238E27FC236}">
                <a16:creationId xmlns:a16="http://schemas.microsoft.com/office/drawing/2014/main" id="{AF7315B5-17BD-4D64-96BB-555D704403E9}"/>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8" name="Slide Number Placeholder 4">
            <a:extLst>
              <a:ext uri="{FF2B5EF4-FFF2-40B4-BE49-F238E27FC236}">
                <a16:creationId xmlns:a16="http://schemas.microsoft.com/office/drawing/2014/main" id="{524EDEF4-6404-4988-9386-782F0CC236EA}"/>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9" name="Date Placeholder 3">
            <a:extLst>
              <a:ext uri="{FF2B5EF4-FFF2-40B4-BE49-F238E27FC236}">
                <a16:creationId xmlns:a16="http://schemas.microsoft.com/office/drawing/2014/main" id="{43327178-A31A-430C-A7E0-88375EB29483}"/>
              </a:ext>
            </a:extLst>
          </p:cNvPr>
          <p:cNvSpPr>
            <a:spLocks noGrp="1"/>
          </p:cNvSpPr>
          <p:nvPr>
            <p:ph type="dt" sz="half" idx="28"/>
          </p:nvPr>
        </p:nvSpPr>
        <p:spPr>
          <a:xfrm>
            <a:off x="-1221327" y="6484845"/>
            <a:ext cx="431800" cy="365125"/>
          </a:xfrm>
        </p:spPr>
        <p:txBody>
          <a:bodyPr/>
          <a:lstStyle/>
          <a:p>
            <a:fld id="{BC81D59F-7F74-466A-992C-2031A7163AFA}" type="datetime1">
              <a:rPr lang="en-US" smtClean="0"/>
              <a:t>4/11/2025</a:t>
            </a:fld>
            <a:endParaRPr lang="en-US" dirty="0"/>
          </a:p>
        </p:txBody>
      </p:sp>
    </p:spTree>
    <p:extLst>
      <p:ext uri="{BB962C8B-B14F-4D97-AF65-F5344CB8AC3E}">
        <p14:creationId xmlns:p14="http://schemas.microsoft.com/office/powerpoint/2010/main" val="4153555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oto: Mosaic 8 + Bar">
    <p:bg>
      <p:bgPr>
        <a:solidFill>
          <a:schemeClr val="bg1"/>
        </a:solidFill>
        <a:effectLst/>
      </p:bgPr>
    </p:bg>
    <p:spTree>
      <p:nvGrpSpPr>
        <p:cNvPr id="1" name=""/>
        <p:cNvGrpSpPr/>
        <p:nvPr/>
      </p:nvGrpSpPr>
      <p:grpSpPr>
        <a:xfrm>
          <a:off x="0" y="0"/>
          <a:ext cx="0" cy="0"/>
          <a:chOff x="0" y="0"/>
          <a:chExt cx="0" cy="0"/>
        </a:xfrm>
      </p:grpSpPr>
      <p:sp>
        <p:nvSpPr>
          <p:cNvPr id="9" name="Picture Placeholder 3"/>
          <p:cNvSpPr>
            <a:spLocks noGrp="1"/>
          </p:cNvSpPr>
          <p:nvPr>
            <p:ph type="pic" idx="22"/>
          </p:nvPr>
        </p:nvSpPr>
        <p:spPr bwMode="gray">
          <a:xfrm>
            <a:off x="4107180" y="3118437"/>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1" name="Picture Placeholder 3"/>
          <p:cNvSpPr>
            <a:spLocks noGrp="1"/>
          </p:cNvSpPr>
          <p:nvPr>
            <p:ph type="pic" idx="25"/>
          </p:nvPr>
        </p:nvSpPr>
        <p:spPr bwMode="gray">
          <a:xfrm>
            <a:off x="8214360" y="3118437"/>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0" name="Picture Placeholder 1"/>
          <p:cNvSpPr>
            <a:spLocks noGrp="1"/>
          </p:cNvSpPr>
          <p:nvPr>
            <p:ph type="pic" idx="10"/>
          </p:nvPr>
        </p:nvSpPr>
        <p:spPr bwMode="gray">
          <a:xfrm>
            <a:off x="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3" name="Picture Placeholder 1"/>
          <p:cNvSpPr>
            <a:spLocks noGrp="1"/>
          </p:cNvSpPr>
          <p:nvPr>
            <p:ph type="pic" idx="27"/>
          </p:nvPr>
        </p:nvSpPr>
        <p:spPr bwMode="gray">
          <a:xfrm>
            <a:off x="0" y="3118437"/>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4" name="Picture Placeholder 3"/>
          <p:cNvSpPr>
            <a:spLocks noGrp="1"/>
          </p:cNvSpPr>
          <p:nvPr>
            <p:ph type="pic" idx="28"/>
          </p:nvPr>
        </p:nvSpPr>
        <p:spPr bwMode="gray">
          <a:xfrm>
            <a:off x="4107180" y="0"/>
            <a:ext cx="808482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5" name="Rectangle 14">
            <a:extLst>
              <a:ext uri="{FF2B5EF4-FFF2-40B4-BE49-F238E27FC236}">
                <a16:creationId xmlns:a16="http://schemas.microsoft.com/office/drawing/2014/main" id="{2342831C-0EFB-4147-A29B-23AB7C64D53C}"/>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UTK Horiz_R">
            <a:extLst>
              <a:ext uri="{FF2B5EF4-FFF2-40B4-BE49-F238E27FC236}">
                <a16:creationId xmlns:a16="http://schemas.microsoft.com/office/drawing/2014/main" id="{7A6A5FB2-6459-468B-A980-46A931D69E1F}"/>
              </a:ext>
            </a:extLst>
          </p:cNvPr>
          <p:cNvGrpSpPr>
            <a:grpSpLocks noChangeAspect="1"/>
          </p:cNvGrpSpPr>
          <p:nvPr userDrawn="1"/>
        </p:nvGrpSpPr>
        <p:grpSpPr bwMode="auto">
          <a:xfrm>
            <a:off x="10557955" y="6320597"/>
            <a:ext cx="1404165" cy="315023"/>
            <a:chOff x="0" y="1299"/>
            <a:chExt cx="7680" cy="1723"/>
          </a:xfrm>
        </p:grpSpPr>
        <p:sp>
          <p:nvSpPr>
            <p:cNvPr id="17" name="T fill" hidden="1">
              <a:extLst>
                <a:ext uri="{FF2B5EF4-FFF2-40B4-BE49-F238E27FC236}">
                  <a16:creationId xmlns:a16="http://schemas.microsoft.com/office/drawing/2014/main" id="{26658773-5160-45BE-92F0-94B815E63646}"/>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Type">
              <a:extLst>
                <a:ext uri="{FF2B5EF4-FFF2-40B4-BE49-F238E27FC236}">
                  <a16:creationId xmlns:a16="http://schemas.microsoft.com/office/drawing/2014/main" id="{B1DF5F12-CAAA-49D8-AD1A-500B898DC8D4}"/>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Power T">
              <a:extLst>
                <a:ext uri="{FF2B5EF4-FFF2-40B4-BE49-F238E27FC236}">
                  <a16:creationId xmlns:a16="http://schemas.microsoft.com/office/drawing/2014/main" id="{9E19843C-F00B-437D-820A-3839336F4807}"/>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2" name="Footer Placeholder 3">
            <a:extLst>
              <a:ext uri="{FF2B5EF4-FFF2-40B4-BE49-F238E27FC236}">
                <a16:creationId xmlns:a16="http://schemas.microsoft.com/office/drawing/2014/main" id="{FF9D428E-CDCF-4F1C-9CDE-A96C5A1E4904}"/>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20" name="Slide Number Placeholder 4">
            <a:extLst>
              <a:ext uri="{FF2B5EF4-FFF2-40B4-BE49-F238E27FC236}">
                <a16:creationId xmlns:a16="http://schemas.microsoft.com/office/drawing/2014/main" id="{5A0FCB59-29AB-400A-AD17-F505D23A415B}"/>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21" name="Date Placeholder 3">
            <a:extLst>
              <a:ext uri="{FF2B5EF4-FFF2-40B4-BE49-F238E27FC236}">
                <a16:creationId xmlns:a16="http://schemas.microsoft.com/office/drawing/2014/main" id="{84662B40-877B-4302-998D-7B358131F04F}"/>
              </a:ext>
            </a:extLst>
          </p:cNvPr>
          <p:cNvSpPr>
            <a:spLocks noGrp="1"/>
          </p:cNvSpPr>
          <p:nvPr>
            <p:ph type="dt" sz="half" idx="29"/>
          </p:nvPr>
        </p:nvSpPr>
        <p:spPr>
          <a:xfrm>
            <a:off x="-1221327" y="6484845"/>
            <a:ext cx="431800" cy="365125"/>
          </a:xfrm>
        </p:spPr>
        <p:txBody>
          <a:bodyPr/>
          <a:lstStyle/>
          <a:p>
            <a:fld id="{71970EF8-5D2D-4F4C-ACED-C472F271C1D3}" type="datetime1">
              <a:rPr lang="en-US" smtClean="0"/>
              <a:t>4/11/2025</a:t>
            </a:fld>
            <a:endParaRPr lang="en-US" dirty="0"/>
          </a:p>
        </p:txBody>
      </p:sp>
    </p:spTree>
    <p:extLst>
      <p:ext uri="{BB962C8B-B14F-4D97-AF65-F5344CB8AC3E}">
        <p14:creationId xmlns:p14="http://schemas.microsoft.com/office/powerpoint/2010/main" val="40261901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Mosaic 9 + Bar">
    <p:bg>
      <p:bgPr>
        <a:solidFill>
          <a:schemeClr val="bg1"/>
        </a:solidFill>
        <a:effectLst/>
      </p:bgPr>
    </p:bg>
    <p:spTree>
      <p:nvGrpSpPr>
        <p:cNvPr id="1" name=""/>
        <p:cNvGrpSpPr/>
        <p:nvPr/>
      </p:nvGrpSpPr>
      <p:grpSpPr>
        <a:xfrm>
          <a:off x="0" y="0"/>
          <a:ext cx="0" cy="0"/>
          <a:chOff x="0" y="0"/>
          <a:chExt cx="0" cy="0"/>
        </a:xfrm>
      </p:grpSpPr>
      <p:sp>
        <p:nvSpPr>
          <p:cNvPr id="14" name="Picture Placeholder 3"/>
          <p:cNvSpPr>
            <a:spLocks noGrp="1"/>
          </p:cNvSpPr>
          <p:nvPr>
            <p:ph type="pic" idx="28"/>
          </p:nvPr>
        </p:nvSpPr>
        <p:spPr bwMode="gray">
          <a:xfrm>
            <a:off x="4107180" y="3118437"/>
            <a:ext cx="808482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9" name="Picture Placeholder 3"/>
          <p:cNvSpPr>
            <a:spLocks noGrp="1"/>
          </p:cNvSpPr>
          <p:nvPr>
            <p:ph type="pic" idx="22"/>
          </p:nvPr>
        </p:nvSpPr>
        <p:spPr bwMode="gray">
          <a:xfrm>
            <a:off x="410718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1" name="Picture Placeholder 3"/>
          <p:cNvSpPr>
            <a:spLocks noGrp="1"/>
          </p:cNvSpPr>
          <p:nvPr>
            <p:ph type="pic" idx="25"/>
          </p:nvPr>
        </p:nvSpPr>
        <p:spPr bwMode="gray">
          <a:xfrm>
            <a:off x="821436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0" name="Picture Placeholder 1"/>
          <p:cNvSpPr>
            <a:spLocks noGrp="1"/>
          </p:cNvSpPr>
          <p:nvPr>
            <p:ph type="pic" idx="10"/>
          </p:nvPr>
        </p:nvSpPr>
        <p:spPr bwMode="gray">
          <a:xfrm>
            <a:off x="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3" name="Picture Placeholder 1"/>
          <p:cNvSpPr>
            <a:spLocks noGrp="1"/>
          </p:cNvSpPr>
          <p:nvPr>
            <p:ph type="pic" idx="27"/>
          </p:nvPr>
        </p:nvSpPr>
        <p:spPr bwMode="gray">
          <a:xfrm>
            <a:off x="0" y="3118437"/>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5" name="Rectangle 14">
            <a:extLst>
              <a:ext uri="{FF2B5EF4-FFF2-40B4-BE49-F238E27FC236}">
                <a16:creationId xmlns:a16="http://schemas.microsoft.com/office/drawing/2014/main" id="{20F9F4E4-7053-49B2-A0D6-9F76EDC79A37}"/>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UTK Horiz_R">
            <a:extLst>
              <a:ext uri="{FF2B5EF4-FFF2-40B4-BE49-F238E27FC236}">
                <a16:creationId xmlns:a16="http://schemas.microsoft.com/office/drawing/2014/main" id="{C2B35A55-75A7-4E80-97D7-59AD5AFCBD52}"/>
              </a:ext>
            </a:extLst>
          </p:cNvPr>
          <p:cNvGrpSpPr>
            <a:grpSpLocks noChangeAspect="1"/>
          </p:cNvGrpSpPr>
          <p:nvPr userDrawn="1"/>
        </p:nvGrpSpPr>
        <p:grpSpPr bwMode="auto">
          <a:xfrm>
            <a:off x="10557955" y="6320597"/>
            <a:ext cx="1404165" cy="315023"/>
            <a:chOff x="0" y="1299"/>
            <a:chExt cx="7680" cy="1723"/>
          </a:xfrm>
        </p:grpSpPr>
        <p:sp>
          <p:nvSpPr>
            <p:cNvPr id="17" name="T fill" hidden="1">
              <a:extLst>
                <a:ext uri="{FF2B5EF4-FFF2-40B4-BE49-F238E27FC236}">
                  <a16:creationId xmlns:a16="http://schemas.microsoft.com/office/drawing/2014/main" id="{230330AB-3C6E-4764-9024-E4291ACFCF9D}"/>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Type">
              <a:extLst>
                <a:ext uri="{FF2B5EF4-FFF2-40B4-BE49-F238E27FC236}">
                  <a16:creationId xmlns:a16="http://schemas.microsoft.com/office/drawing/2014/main" id="{4F28174C-6136-4219-BA76-552A121EAC6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Power T">
              <a:extLst>
                <a:ext uri="{FF2B5EF4-FFF2-40B4-BE49-F238E27FC236}">
                  <a16:creationId xmlns:a16="http://schemas.microsoft.com/office/drawing/2014/main" id="{249EE1A5-8D21-49AD-89AA-A70BCBF2F11D}"/>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2" name="Footer Placeholder 3">
            <a:extLst>
              <a:ext uri="{FF2B5EF4-FFF2-40B4-BE49-F238E27FC236}">
                <a16:creationId xmlns:a16="http://schemas.microsoft.com/office/drawing/2014/main" id="{D60838A6-F986-4E6E-A20D-DB2FC2B8DD2E}"/>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20" name="Slide Number Placeholder 4">
            <a:extLst>
              <a:ext uri="{FF2B5EF4-FFF2-40B4-BE49-F238E27FC236}">
                <a16:creationId xmlns:a16="http://schemas.microsoft.com/office/drawing/2014/main" id="{F9AE6A13-2803-49AE-BCFF-7E16BB0AB08B}"/>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21" name="Date Placeholder 3">
            <a:extLst>
              <a:ext uri="{FF2B5EF4-FFF2-40B4-BE49-F238E27FC236}">
                <a16:creationId xmlns:a16="http://schemas.microsoft.com/office/drawing/2014/main" id="{D68BDAE1-3E81-4FCD-BA48-8138B435B950}"/>
              </a:ext>
            </a:extLst>
          </p:cNvPr>
          <p:cNvSpPr>
            <a:spLocks noGrp="1"/>
          </p:cNvSpPr>
          <p:nvPr>
            <p:ph type="dt" sz="half" idx="29"/>
          </p:nvPr>
        </p:nvSpPr>
        <p:spPr>
          <a:xfrm>
            <a:off x="-1221327" y="6484845"/>
            <a:ext cx="431800" cy="365125"/>
          </a:xfrm>
        </p:spPr>
        <p:txBody>
          <a:bodyPr/>
          <a:lstStyle/>
          <a:p>
            <a:fld id="{99843A38-1AFC-4D69-8DDB-E308FBA9EBE0}" type="datetime1">
              <a:rPr lang="en-US" smtClean="0"/>
              <a:t>4/11/2025</a:t>
            </a:fld>
            <a:endParaRPr lang="en-US" dirty="0"/>
          </a:p>
        </p:txBody>
      </p:sp>
    </p:spTree>
    <p:extLst>
      <p:ext uri="{BB962C8B-B14F-4D97-AF65-F5344CB8AC3E}">
        <p14:creationId xmlns:p14="http://schemas.microsoft.com/office/powerpoint/2010/main" val="38233184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Photo: Mosaic 10 + Bar">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821436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7" name="Picture Placeholder 3"/>
          <p:cNvSpPr>
            <a:spLocks noGrp="1"/>
          </p:cNvSpPr>
          <p:nvPr>
            <p:ph type="pic" idx="25"/>
          </p:nvPr>
        </p:nvSpPr>
        <p:spPr bwMode="gray">
          <a:xfrm>
            <a:off x="4107180" y="0"/>
            <a:ext cx="3977640" cy="1947899"/>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9" name="Picture Placeholder 3"/>
          <p:cNvSpPr>
            <a:spLocks noGrp="1"/>
          </p:cNvSpPr>
          <p:nvPr>
            <p:ph type="pic" idx="26"/>
          </p:nvPr>
        </p:nvSpPr>
        <p:spPr bwMode="gray">
          <a:xfrm>
            <a:off x="8214360" y="3118437"/>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0" name="Picture Placeholder 1"/>
          <p:cNvSpPr>
            <a:spLocks noGrp="1"/>
          </p:cNvSpPr>
          <p:nvPr>
            <p:ph type="pic" idx="27"/>
          </p:nvPr>
        </p:nvSpPr>
        <p:spPr bwMode="gray">
          <a:xfrm>
            <a:off x="0" y="3118437"/>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1" name="Picture Placeholder 3"/>
          <p:cNvSpPr>
            <a:spLocks noGrp="1"/>
          </p:cNvSpPr>
          <p:nvPr>
            <p:ph type="pic" idx="28"/>
          </p:nvPr>
        </p:nvSpPr>
        <p:spPr bwMode="gray">
          <a:xfrm>
            <a:off x="4107180" y="2072644"/>
            <a:ext cx="3977640" cy="196008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8" name="Picture Placeholder 3"/>
          <p:cNvSpPr>
            <a:spLocks noGrp="1"/>
          </p:cNvSpPr>
          <p:nvPr>
            <p:ph type="pic" idx="29"/>
          </p:nvPr>
        </p:nvSpPr>
        <p:spPr bwMode="gray">
          <a:xfrm>
            <a:off x="4107180" y="4151602"/>
            <a:ext cx="3977640" cy="196008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9" name="Rectangle 18">
            <a:extLst>
              <a:ext uri="{FF2B5EF4-FFF2-40B4-BE49-F238E27FC236}">
                <a16:creationId xmlns:a16="http://schemas.microsoft.com/office/drawing/2014/main" id="{B9B0B9D2-715F-45A6-9C1A-81AAEE3A4FA7}"/>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UTK Horiz_R">
            <a:extLst>
              <a:ext uri="{FF2B5EF4-FFF2-40B4-BE49-F238E27FC236}">
                <a16:creationId xmlns:a16="http://schemas.microsoft.com/office/drawing/2014/main" id="{344916F0-9415-4069-9924-A0111FCED32B}"/>
              </a:ext>
            </a:extLst>
          </p:cNvPr>
          <p:cNvGrpSpPr>
            <a:grpSpLocks noChangeAspect="1"/>
          </p:cNvGrpSpPr>
          <p:nvPr userDrawn="1"/>
        </p:nvGrpSpPr>
        <p:grpSpPr bwMode="auto">
          <a:xfrm>
            <a:off x="10557955" y="6320597"/>
            <a:ext cx="1404165" cy="315023"/>
            <a:chOff x="0" y="1299"/>
            <a:chExt cx="7680" cy="1723"/>
          </a:xfrm>
        </p:grpSpPr>
        <p:sp>
          <p:nvSpPr>
            <p:cNvPr id="22" name="T fill" hidden="1">
              <a:extLst>
                <a:ext uri="{FF2B5EF4-FFF2-40B4-BE49-F238E27FC236}">
                  <a16:creationId xmlns:a16="http://schemas.microsoft.com/office/drawing/2014/main" id="{0986A198-486F-4B2E-9CF4-E3C3D14B73A4}"/>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Type">
              <a:extLst>
                <a:ext uri="{FF2B5EF4-FFF2-40B4-BE49-F238E27FC236}">
                  <a16:creationId xmlns:a16="http://schemas.microsoft.com/office/drawing/2014/main" id="{5E5A9908-CD3E-446F-9F72-C061DFEC4584}"/>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Power T">
              <a:extLst>
                <a:ext uri="{FF2B5EF4-FFF2-40B4-BE49-F238E27FC236}">
                  <a16:creationId xmlns:a16="http://schemas.microsoft.com/office/drawing/2014/main" id="{31C6A490-55A0-458F-88B5-E90C4D44C371}"/>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Footer Placeholder 3">
            <a:extLst>
              <a:ext uri="{FF2B5EF4-FFF2-40B4-BE49-F238E27FC236}">
                <a16:creationId xmlns:a16="http://schemas.microsoft.com/office/drawing/2014/main" id="{3F8195CF-8C58-4743-84A6-AC44080E98FD}"/>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5" name="Slide Number Placeholder 4">
            <a:extLst>
              <a:ext uri="{FF2B5EF4-FFF2-40B4-BE49-F238E27FC236}">
                <a16:creationId xmlns:a16="http://schemas.microsoft.com/office/drawing/2014/main" id="{60756D17-05EF-4076-A216-3D5379689240}"/>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6" name="Date Placeholder 3">
            <a:extLst>
              <a:ext uri="{FF2B5EF4-FFF2-40B4-BE49-F238E27FC236}">
                <a16:creationId xmlns:a16="http://schemas.microsoft.com/office/drawing/2014/main" id="{13044729-870F-475E-8C1C-A4D82F210A14}"/>
              </a:ext>
            </a:extLst>
          </p:cNvPr>
          <p:cNvSpPr>
            <a:spLocks noGrp="1"/>
          </p:cNvSpPr>
          <p:nvPr>
            <p:ph type="dt" sz="half" idx="30"/>
          </p:nvPr>
        </p:nvSpPr>
        <p:spPr>
          <a:xfrm>
            <a:off x="-1221327" y="6484845"/>
            <a:ext cx="431800" cy="365125"/>
          </a:xfrm>
        </p:spPr>
        <p:txBody>
          <a:bodyPr/>
          <a:lstStyle/>
          <a:p>
            <a:fld id="{99D5A427-74A3-4A43-8513-BD0C76A6088C}" type="datetime1">
              <a:rPr lang="en-US" smtClean="0"/>
              <a:t>4/11/2025</a:t>
            </a:fld>
            <a:endParaRPr lang="en-US" dirty="0"/>
          </a:p>
        </p:txBody>
      </p:sp>
    </p:spTree>
    <p:extLst>
      <p:ext uri="{BB962C8B-B14F-4D97-AF65-F5344CB8AC3E}">
        <p14:creationId xmlns:p14="http://schemas.microsoft.com/office/powerpoint/2010/main" val="147514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Photo: Mosaic 11 + Bar">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410718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7" name="Picture Placeholder 3"/>
          <p:cNvSpPr>
            <a:spLocks noGrp="1"/>
          </p:cNvSpPr>
          <p:nvPr>
            <p:ph type="pic" idx="25"/>
          </p:nvPr>
        </p:nvSpPr>
        <p:spPr bwMode="gray">
          <a:xfrm>
            <a:off x="8214360" y="1"/>
            <a:ext cx="3977640" cy="1947899"/>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0" name="Picture Placeholder 1"/>
          <p:cNvSpPr>
            <a:spLocks noGrp="1"/>
          </p:cNvSpPr>
          <p:nvPr>
            <p:ph type="pic" idx="27"/>
          </p:nvPr>
        </p:nvSpPr>
        <p:spPr bwMode="gray">
          <a:xfrm>
            <a:off x="0" y="3112123"/>
            <a:ext cx="8084820"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1" name="Picture Placeholder 3"/>
          <p:cNvSpPr>
            <a:spLocks noGrp="1"/>
          </p:cNvSpPr>
          <p:nvPr>
            <p:ph type="pic" idx="28"/>
          </p:nvPr>
        </p:nvSpPr>
        <p:spPr bwMode="gray">
          <a:xfrm>
            <a:off x="8214360" y="2072644"/>
            <a:ext cx="3977640" cy="196008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8" name="Picture Placeholder 3"/>
          <p:cNvSpPr>
            <a:spLocks noGrp="1"/>
          </p:cNvSpPr>
          <p:nvPr>
            <p:ph type="pic" idx="29"/>
          </p:nvPr>
        </p:nvSpPr>
        <p:spPr bwMode="gray">
          <a:xfrm>
            <a:off x="8214360" y="4151602"/>
            <a:ext cx="3977640" cy="196008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4" name="Rectangle 13">
            <a:extLst>
              <a:ext uri="{FF2B5EF4-FFF2-40B4-BE49-F238E27FC236}">
                <a16:creationId xmlns:a16="http://schemas.microsoft.com/office/drawing/2014/main" id="{5754E9F9-8C64-4B90-BF05-711F877D40E7}"/>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UTK Horiz_R">
            <a:extLst>
              <a:ext uri="{FF2B5EF4-FFF2-40B4-BE49-F238E27FC236}">
                <a16:creationId xmlns:a16="http://schemas.microsoft.com/office/drawing/2014/main" id="{CAF1F205-EC12-4690-B33B-86FEC8D31687}"/>
              </a:ext>
            </a:extLst>
          </p:cNvPr>
          <p:cNvGrpSpPr>
            <a:grpSpLocks noChangeAspect="1"/>
          </p:cNvGrpSpPr>
          <p:nvPr userDrawn="1"/>
        </p:nvGrpSpPr>
        <p:grpSpPr bwMode="auto">
          <a:xfrm>
            <a:off x="10557955" y="6320597"/>
            <a:ext cx="1404165" cy="315023"/>
            <a:chOff x="0" y="1299"/>
            <a:chExt cx="7680" cy="1723"/>
          </a:xfrm>
        </p:grpSpPr>
        <p:sp>
          <p:nvSpPr>
            <p:cNvPr id="16" name="T fill" hidden="1">
              <a:extLst>
                <a:ext uri="{FF2B5EF4-FFF2-40B4-BE49-F238E27FC236}">
                  <a16:creationId xmlns:a16="http://schemas.microsoft.com/office/drawing/2014/main" id="{CBFF1928-059C-465E-8E48-17825E9BC188}"/>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Type">
              <a:extLst>
                <a:ext uri="{FF2B5EF4-FFF2-40B4-BE49-F238E27FC236}">
                  <a16:creationId xmlns:a16="http://schemas.microsoft.com/office/drawing/2014/main" id="{4382FDC2-D180-4EC6-A5F1-B356AD1C91A4}"/>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Power T">
              <a:extLst>
                <a:ext uri="{FF2B5EF4-FFF2-40B4-BE49-F238E27FC236}">
                  <a16:creationId xmlns:a16="http://schemas.microsoft.com/office/drawing/2014/main" id="{85A16A26-799C-4793-8F82-545D8FFB14C2}"/>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 name="Footer Placeholder 3">
            <a:extLst>
              <a:ext uri="{FF2B5EF4-FFF2-40B4-BE49-F238E27FC236}">
                <a16:creationId xmlns:a16="http://schemas.microsoft.com/office/drawing/2014/main" id="{BDEC6213-DE7C-45E0-901B-D58235B0F1AA}"/>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9" name="Slide Number Placeholder 4">
            <a:extLst>
              <a:ext uri="{FF2B5EF4-FFF2-40B4-BE49-F238E27FC236}">
                <a16:creationId xmlns:a16="http://schemas.microsoft.com/office/drawing/2014/main" id="{6169FDB7-2B54-4686-992E-BA407930C58E}"/>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21" name="Date Placeholder 3">
            <a:extLst>
              <a:ext uri="{FF2B5EF4-FFF2-40B4-BE49-F238E27FC236}">
                <a16:creationId xmlns:a16="http://schemas.microsoft.com/office/drawing/2014/main" id="{18CFCA41-9812-43AD-B4D0-CE9F6F45D8BA}"/>
              </a:ext>
            </a:extLst>
          </p:cNvPr>
          <p:cNvSpPr>
            <a:spLocks noGrp="1"/>
          </p:cNvSpPr>
          <p:nvPr>
            <p:ph type="dt" sz="half" idx="30"/>
          </p:nvPr>
        </p:nvSpPr>
        <p:spPr>
          <a:xfrm>
            <a:off x="-1221327" y="6484845"/>
            <a:ext cx="431800" cy="365125"/>
          </a:xfrm>
        </p:spPr>
        <p:txBody>
          <a:bodyPr/>
          <a:lstStyle/>
          <a:p>
            <a:fld id="{A2E4E4E4-7B5F-463F-9D4C-6E8885FB6931}" type="datetime1">
              <a:rPr lang="en-US" smtClean="0"/>
              <a:t>4/11/2025</a:t>
            </a:fld>
            <a:endParaRPr lang="en-US" dirty="0"/>
          </a:p>
        </p:txBody>
      </p:sp>
    </p:spTree>
    <p:extLst>
      <p:ext uri="{BB962C8B-B14F-4D97-AF65-F5344CB8AC3E}">
        <p14:creationId xmlns:p14="http://schemas.microsoft.com/office/powerpoint/2010/main" val="11609651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oto: Mosaic 12 + Bar">
    <p:bg>
      <p:bgPr>
        <a:solidFill>
          <a:schemeClr val="bg1"/>
        </a:solidFill>
        <a:effectLst/>
      </p:bgPr>
    </p:bg>
    <p:spTree>
      <p:nvGrpSpPr>
        <p:cNvPr id="1" name=""/>
        <p:cNvGrpSpPr/>
        <p:nvPr/>
      </p:nvGrpSpPr>
      <p:grpSpPr>
        <a:xfrm>
          <a:off x="0" y="0"/>
          <a:ext cx="0" cy="0"/>
          <a:chOff x="0" y="0"/>
          <a:chExt cx="0" cy="0"/>
        </a:xfrm>
      </p:grpSpPr>
      <p:sp>
        <p:nvSpPr>
          <p:cNvPr id="26" name="Picture Placeholder 8"/>
          <p:cNvSpPr>
            <a:spLocks noGrp="1"/>
          </p:cNvSpPr>
          <p:nvPr userDrawn="1">
            <p:ph type="pic" idx="15"/>
          </p:nvPr>
        </p:nvSpPr>
        <p:spPr bwMode="gray">
          <a:xfrm>
            <a:off x="9247632" y="3118436"/>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4" name="Picture Placeholder 7"/>
          <p:cNvSpPr>
            <a:spLocks noGrp="1"/>
          </p:cNvSpPr>
          <p:nvPr userDrawn="1">
            <p:ph type="pic" idx="13"/>
          </p:nvPr>
        </p:nvSpPr>
        <p:spPr bwMode="gray">
          <a:xfrm>
            <a:off x="9247632"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5" name="Picture Placeholder 6"/>
          <p:cNvSpPr>
            <a:spLocks noGrp="1"/>
          </p:cNvSpPr>
          <p:nvPr userDrawn="1">
            <p:ph type="pic" idx="14"/>
          </p:nvPr>
        </p:nvSpPr>
        <p:spPr bwMode="gray">
          <a:xfrm>
            <a:off x="6163056" y="4151602"/>
            <a:ext cx="2944368" cy="196008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7" name="Picture Placeholder 5"/>
          <p:cNvSpPr>
            <a:spLocks noGrp="1"/>
          </p:cNvSpPr>
          <p:nvPr userDrawn="1">
            <p:ph type="pic" idx="16"/>
          </p:nvPr>
        </p:nvSpPr>
        <p:spPr bwMode="gray">
          <a:xfrm>
            <a:off x="6163056" y="0"/>
            <a:ext cx="2944368" cy="196008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0" name="Picture Placeholder 4"/>
          <p:cNvSpPr>
            <a:spLocks noGrp="1"/>
          </p:cNvSpPr>
          <p:nvPr userDrawn="1">
            <p:ph type="pic" idx="10"/>
          </p:nvPr>
        </p:nvSpPr>
        <p:spPr bwMode="gray">
          <a:xfrm>
            <a:off x="3081528" y="3118436"/>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8" name="Picture Placeholder 3"/>
          <p:cNvSpPr>
            <a:spLocks noGrp="1"/>
          </p:cNvSpPr>
          <p:nvPr userDrawn="1">
            <p:ph type="pic" idx="17"/>
          </p:nvPr>
        </p:nvSpPr>
        <p:spPr bwMode="gray">
          <a:xfrm>
            <a:off x="3081528"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23" name="Picture Placeholder 2"/>
          <p:cNvSpPr>
            <a:spLocks noGrp="1"/>
          </p:cNvSpPr>
          <p:nvPr userDrawn="1">
            <p:ph type="pic" idx="12"/>
          </p:nvPr>
        </p:nvSpPr>
        <p:spPr bwMode="gray">
          <a:xfrm>
            <a:off x="0" y="3118436"/>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1" name="Picture Placeholder 1"/>
          <p:cNvSpPr>
            <a:spLocks noGrp="1"/>
          </p:cNvSpPr>
          <p:nvPr userDrawn="1">
            <p:ph type="pic" idx="1"/>
          </p:nvPr>
        </p:nvSpPr>
        <p:spPr bwMode="gray">
          <a:xfrm>
            <a:off x="0"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0" name="Picture Placeholder 6"/>
          <p:cNvSpPr>
            <a:spLocks noGrp="1"/>
          </p:cNvSpPr>
          <p:nvPr>
            <p:ph type="pic" idx="18"/>
          </p:nvPr>
        </p:nvSpPr>
        <p:spPr bwMode="gray">
          <a:xfrm>
            <a:off x="6163056" y="2075801"/>
            <a:ext cx="2944368" cy="196008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dirty="0"/>
              <a:t>Click icon to add picture</a:t>
            </a:r>
          </a:p>
        </p:txBody>
      </p:sp>
      <p:sp>
        <p:nvSpPr>
          <p:cNvPr id="15" name="Rectangle 14">
            <a:extLst>
              <a:ext uri="{FF2B5EF4-FFF2-40B4-BE49-F238E27FC236}">
                <a16:creationId xmlns:a16="http://schemas.microsoft.com/office/drawing/2014/main" id="{C0143ACD-1767-40B8-B397-18D32147E173}"/>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UTK Horiz_R">
            <a:extLst>
              <a:ext uri="{FF2B5EF4-FFF2-40B4-BE49-F238E27FC236}">
                <a16:creationId xmlns:a16="http://schemas.microsoft.com/office/drawing/2014/main" id="{01BE2F00-D29B-4695-984F-DDF37A60BC6C}"/>
              </a:ext>
            </a:extLst>
          </p:cNvPr>
          <p:cNvGrpSpPr>
            <a:grpSpLocks noChangeAspect="1"/>
          </p:cNvGrpSpPr>
          <p:nvPr userDrawn="1"/>
        </p:nvGrpSpPr>
        <p:grpSpPr bwMode="auto">
          <a:xfrm>
            <a:off x="10557955" y="6320597"/>
            <a:ext cx="1404165" cy="315023"/>
            <a:chOff x="0" y="1299"/>
            <a:chExt cx="7680" cy="1723"/>
          </a:xfrm>
        </p:grpSpPr>
        <p:sp>
          <p:nvSpPr>
            <p:cNvPr id="17" name="T fill" hidden="1">
              <a:extLst>
                <a:ext uri="{FF2B5EF4-FFF2-40B4-BE49-F238E27FC236}">
                  <a16:creationId xmlns:a16="http://schemas.microsoft.com/office/drawing/2014/main" id="{50CEA381-4B05-4572-A60B-4EB495BFD965}"/>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Type">
              <a:extLst>
                <a:ext uri="{FF2B5EF4-FFF2-40B4-BE49-F238E27FC236}">
                  <a16:creationId xmlns:a16="http://schemas.microsoft.com/office/drawing/2014/main" id="{0EAB07E9-8520-443A-92D5-122ABB7ED7B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Power T">
              <a:extLst>
                <a:ext uri="{FF2B5EF4-FFF2-40B4-BE49-F238E27FC236}">
                  <a16:creationId xmlns:a16="http://schemas.microsoft.com/office/drawing/2014/main" id="{FD140D9B-052B-453E-9702-E1BD35950EF5}"/>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1" name="Footer Placeholder 3">
            <a:extLst>
              <a:ext uri="{FF2B5EF4-FFF2-40B4-BE49-F238E27FC236}">
                <a16:creationId xmlns:a16="http://schemas.microsoft.com/office/drawing/2014/main" id="{7CFF5528-4132-4805-8F74-207FA25CA33B}"/>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22" name="Slide Number Placeholder 4">
            <a:extLst>
              <a:ext uri="{FF2B5EF4-FFF2-40B4-BE49-F238E27FC236}">
                <a16:creationId xmlns:a16="http://schemas.microsoft.com/office/drawing/2014/main" id="{48C0359E-BAC6-4653-A706-50B5B8C53FC1}"/>
              </a:ext>
            </a:extLst>
          </p:cNvPr>
          <p:cNvSpPr>
            <a:spLocks noGrp="1"/>
          </p:cNvSpPr>
          <p:nvPr>
            <p:ph type="sldNum" sz="quarter" idx="19"/>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29" name="Date Placeholder 3">
            <a:extLst>
              <a:ext uri="{FF2B5EF4-FFF2-40B4-BE49-F238E27FC236}">
                <a16:creationId xmlns:a16="http://schemas.microsoft.com/office/drawing/2014/main" id="{9C0E0ED1-B8F7-45F0-96C0-308432B5926B}"/>
              </a:ext>
            </a:extLst>
          </p:cNvPr>
          <p:cNvSpPr>
            <a:spLocks noGrp="1"/>
          </p:cNvSpPr>
          <p:nvPr>
            <p:ph type="dt" sz="half" idx="20"/>
          </p:nvPr>
        </p:nvSpPr>
        <p:spPr>
          <a:xfrm>
            <a:off x="-1221327" y="6484845"/>
            <a:ext cx="431800" cy="365125"/>
          </a:xfrm>
        </p:spPr>
        <p:txBody>
          <a:bodyPr/>
          <a:lstStyle/>
          <a:p>
            <a:fld id="{93059345-DB0E-43C8-BA91-01CCF42BC4E6}" type="datetime1">
              <a:rPr lang="en-US" smtClean="0"/>
              <a:t>4/11/2025</a:t>
            </a:fld>
            <a:endParaRPr lang="en-US" dirty="0"/>
          </a:p>
        </p:txBody>
      </p:sp>
    </p:spTree>
    <p:extLst>
      <p:ext uri="{BB962C8B-B14F-4D97-AF65-F5344CB8AC3E}">
        <p14:creationId xmlns:p14="http://schemas.microsoft.com/office/powerpoint/2010/main" val="37355195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Mosaic 13 + Bar">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8214360" y="0"/>
            <a:ext cx="3977640" cy="6105374"/>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20" name="Picture Placeholder 1"/>
          <p:cNvSpPr>
            <a:spLocks noGrp="1"/>
          </p:cNvSpPr>
          <p:nvPr>
            <p:ph type="pic" idx="10"/>
          </p:nvPr>
        </p:nvSpPr>
        <p:spPr bwMode="gray">
          <a:xfrm>
            <a:off x="0" y="0"/>
            <a:ext cx="3977640" cy="2993252"/>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7" name="Picture Placeholder 3"/>
          <p:cNvSpPr>
            <a:spLocks noGrp="1"/>
          </p:cNvSpPr>
          <p:nvPr>
            <p:ph type="pic" idx="25"/>
          </p:nvPr>
        </p:nvSpPr>
        <p:spPr bwMode="gray">
          <a:xfrm>
            <a:off x="4107180" y="0"/>
            <a:ext cx="3977640" cy="196008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10" name="Picture Placeholder 1"/>
          <p:cNvSpPr>
            <a:spLocks noGrp="1"/>
          </p:cNvSpPr>
          <p:nvPr>
            <p:ph type="pic" idx="27"/>
          </p:nvPr>
        </p:nvSpPr>
        <p:spPr bwMode="gray">
          <a:xfrm>
            <a:off x="0" y="3112122"/>
            <a:ext cx="3977640" cy="2993252"/>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11" name="Picture Placeholder 3"/>
          <p:cNvSpPr>
            <a:spLocks noGrp="1"/>
          </p:cNvSpPr>
          <p:nvPr>
            <p:ph type="pic" idx="28"/>
          </p:nvPr>
        </p:nvSpPr>
        <p:spPr bwMode="gray">
          <a:xfrm>
            <a:off x="4107180" y="2072644"/>
            <a:ext cx="3977640" cy="196008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8" name="Picture Placeholder 3"/>
          <p:cNvSpPr>
            <a:spLocks noGrp="1"/>
          </p:cNvSpPr>
          <p:nvPr>
            <p:ph type="pic" idx="29"/>
          </p:nvPr>
        </p:nvSpPr>
        <p:spPr bwMode="gray">
          <a:xfrm>
            <a:off x="4107180" y="4145288"/>
            <a:ext cx="3977640" cy="196008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dirty="0"/>
              <a:t>Click icon to add picture</a:t>
            </a:r>
          </a:p>
        </p:txBody>
      </p:sp>
      <p:sp>
        <p:nvSpPr>
          <p:cNvPr id="14" name="Rectangle 13">
            <a:extLst>
              <a:ext uri="{FF2B5EF4-FFF2-40B4-BE49-F238E27FC236}">
                <a16:creationId xmlns:a16="http://schemas.microsoft.com/office/drawing/2014/main" id="{3AD4159F-8F61-4238-914D-12A6B1A989DD}"/>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UTK Horiz_R">
            <a:extLst>
              <a:ext uri="{FF2B5EF4-FFF2-40B4-BE49-F238E27FC236}">
                <a16:creationId xmlns:a16="http://schemas.microsoft.com/office/drawing/2014/main" id="{8308B014-8565-4C60-A960-FDE395DB0887}"/>
              </a:ext>
            </a:extLst>
          </p:cNvPr>
          <p:cNvGrpSpPr>
            <a:grpSpLocks noChangeAspect="1"/>
          </p:cNvGrpSpPr>
          <p:nvPr userDrawn="1"/>
        </p:nvGrpSpPr>
        <p:grpSpPr bwMode="auto">
          <a:xfrm>
            <a:off x="10557955" y="6320597"/>
            <a:ext cx="1404165" cy="315023"/>
            <a:chOff x="0" y="1299"/>
            <a:chExt cx="7680" cy="1723"/>
          </a:xfrm>
        </p:grpSpPr>
        <p:sp>
          <p:nvSpPr>
            <p:cNvPr id="16" name="T fill" hidden="1">
              <a:extLst>
                <a:ext uri="{FF2B5EF4-FFF2-40B4-BE49-F238E27FC236}">
                  <a16:creationId xmlns:a16="http://schemas.microsoft.com/office/drawing/2014/main" id="{B264D899-3706-4D7B-953A-EDA128D6D4D1}"/>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Type">
              <a:extLst>
                <a:ext uri="{FF2B5EF4-FFF2-40B4-BE49-F238E27FC236}">
                  <a16:creationId xmlns:a16="http://schemas.microsoft.com/office/drawing/2014/main" id="{5C245D19-AFE7-40B6-9D7A-E95817427CB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Power T">
              <a:extLst>
                <a:ext uri="{FF2B5EF4-FFF2-40B4-BE49-F238E27FC236}">
                  <a16:creationId xmlns:a16="http://schemas.microsoft.com/office/drawing/2014/main" id="{D0E8A633-197C-4A96-80B5-19452F647C82}"/>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 name="Footer Placeholder 3">
            <a:extLst>
              <a:ext uri="{FF2B5EF4-FFF2-40B4-BE49-F238E27FC236}">
                <a16:creationId xmlns:a16="http://schemas.microsoft.com/office/drawing/2014/main" id="{B9A01636-4BFF-4A11-A723-C3535166AB01}"/>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9" name="Slide Number Placeholder 4">
            <a:extLst>
              <a:ext uri="{FF2B5EF4-FFF2-40B4-BE49-F238E27FC236}">
                <a16:creationId xmlns:a16="http://schemas.microsoft.com/office/drawing/2014/main" id="{F7171803-ED74-4470-BE04-8E52EFE7C6A2}"/>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22" name="Date Placeholder 3">
            <a:extLst>
              <a:ext uri="{FF2B5EF4-FFF2-40B4-BE49-F238E27FC236}">
                <a16:creationId xmlns:a16="http://schemas.microsoft.com/office/drawing/2014/main" id="{0AC2C9A6-1DAC-467A-A4CA-11EDED9694BF}"/>
              </a:ext>
            </a:extLst>
          </p:cNvPr>
          <p:cNvSpPr>
            <a:spLocks noGrp="1"/>
          </p:cNvSpPr>
          <p:nvPr>
            <p:ph type="dt" sz="half" idx="30"/>
          </p:nvPr>
        </p:nvSpPr>
        <p:spPr>
          <a:xfrm>
            <a:off x="-1221327" y="6484845"/>
            <a:ext cx="431800" cy="365125"/>
          </a:xfrm>
        </p:spPr>
        <p:txBody>
          <a:bodyPr/>
          <a:lstStyle/>
          <a:p>
            <a:fld id="{14B16506-98DD-4ABF-AA6B-B99C7A26A59D}" type="datetime1">
              <a:rPr lang="en-US" smtClean="0"/>
              <a:t>4/11/2025</a:t>
            </a:fld>
            <a:endParaRPr lang="en-US" dirty="0"/>
          </a:p>
        </p:txBody>
      </p:sp>
    </p:spTree>
    <p:extLst>
      <p:ext uri="{BB962C8B-B14F-4D97-AF65-F5344CB8AC3E}">
        <p14:creationId xmlns:p14="http://schemas.microsoft.com/office/powerpoint/2010/main" val="40533790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Mosaic 14 + Bar">
    <p:spTree>
      <p:nvGrpSpPr>
        <p:cNvPr id="1" name=""/>
        <p:cNvGrpSpPr/>
        <p:nvPr/>
      </p:nvGrpSpPr>
      <p:grpSpPr>
        <a:xfrm>
          <a:off x="0" y="0"/>
          <a:ext cx="0" cy="0"/>
          <a:chOff x="0" y="0"/>
          <a:chExt cx="0" cy="0"/>
        </a:xfrm>
      </p:grpSpPr>
      <p:sp>
        <p:nvSpPr>
          <p:cNvPr id="28" name="Picture Placeholder 5"/>
          <p:cNvSpPr>
            <a:spLocks noGrp="1"/>
          </p:cNvSpPr>
          <p:nvPr>
            <p:ph type="pic" idx="17"/>
          </p:nvPr>
        </p:nvSpPr>
        <p:spPr bwMode="gray">
          <a:xfrm>
            <a:off x="8745056" y="3112122"/>
            <a:ext cx="3446944" cy="2993249"/>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1" name="Picture Placeholder 1"/>
          <p:cNvSpPr>
            <a:spLocks noGrp="1"/>
          </p:cNvSpPr>
          <p:nvPr>
            <p:ph type="pic" idx="1"/>
          </p:nvPr>
        </p:nvSpPr>
        <p:spPr bwMode="gray">
          <a:xfrm>
            <a:off x="1" y="0"/>
            <a:ext cx="12192000"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7" name="Picture Placeholder 1"/>
          <p:cNvSpPr>
            <a:spLocks noGrp="1"/>
          </p:cNvSpPr>
          <p:nvPr>
            <p:ph type="pic" idx="19"/>
          </p:nvPr>
        </p:nvSpPr>
        <p:spPr bwMode="gray">
          <a:xfrm>
            <a:off x="1" y="3112122"/>
            <a:ext cx="3394780" cy="2993249"/>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4" name="Picture Placeholder 1"/>
          <p:cNvSpPr>
            <a:spLocks noGrp="1"/>
          </p:cNvSpPr>
          <p:nvPr>
            <p:ph type="pic" idx="26"/>
          </p:nvPr>
        </p:nvSpPr>
        <p:spPr bwMode="gray">
          <a:xfrm>
            <a:off x="3516700" y="3112122"/>
            <a:ext cx="5106436" cy="2993249"/>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0" name="Rectangle 9">
            <a:extLst>
              <a:ext uri="{FF2B5EF4-FFF2-40B4-BE49-F238E27FC236}">
                <a16:creationId xmlns:a16="http://schemas.microsoft.com/office/drawing/2014/main" id="{6126FCCE-E158-4678-B117-39A0EA94BABD}"/>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UTK Horiz_R">
            <a:extLst>
              <a:ext uri="{FF2B5EF4-FFF2-40B4-BE49-F238E27FC236}">
                <a16:creationId xmlns:a16="http://schemas.microsoft.com/office/drawing/2014/main" id="{56BEAC21-43E4-477D-8C65-01F1DE1658F1}"/>
              </a:ext>
            </a:extLst>
          </p:cNvPr>
          <p:cNvGrpSpPr>
            <a:grpSpLocks noChangeAspect="1"/>
          </p:cNvGrpSpPr>
          <p:nvPr userDrawn="1"/>
        </p:nvGrpSpPr>
        <p:grpSpPr bwMode="auto">
          <a:xfrm>
            <a:off x="10557955" y="6320597"/>
            <a:ext cx="1404165" cy="315023"/>
            <a:chOff x="0" y="1299"/>
            <a:chExt cx="7680" cy="1723"/>
          </a:xfrm>
        </p:grpSpPr>
        <p:sp>
          <p:nvSpPr>
            <p:cNvPr id="13" name="T fill" hidden="1">
              <a:extLst>
                <a:ext uri="{FF2B5EF4-FFF2-40B4-BE49-F238E27FC236}">
                  <a16:creationId xmlns:a16="http://schemas.microsoft.com/office/drawing/2014/main" id="{9465AF0B-311A-4AC5-90C0-BC94DCC1F943}"/>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Type">
              <a:extLst>
                <a:ext uri="{FF2B5EF4-FFF2-40B4-BE49-F238E27FC236}">
                  <a16:creationId xmlns:a16="http://schemas.microsoft.com/office/drawing/2014/main" id="{6B32841F-0826-4B10-A2BA-CA2BEBDF0FDD}"/>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Power T">
              <a:extLst>
                <a:ext uri="{FF2B5EF4-FFF2-40B4-BE49-F238E27FC236}">
                  <a16:creationId xmlns:a16="http://schemas.microsoft.com/office/drawing/2014/main" id="{648E0A65-D3EE-4683-A138-40C4AD29D12A}"/>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Footer Placeholder 3">
            <a:extLst>
              <a:ext uri="{FF2B5EF4-FFF2-40B4-BE49-F238E27FC236}">
                <a16:creationId xmlns:a16="http://schemas.microsoft.com/office/drawing/2014/main" id="{790D90F0-CFA3-43B4-9E4B-AC8D38FA10D3}"/>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8" name="Slide Number Placeholder 4">
            <a:extLst>
              <a:ext uri="{FF2B5EF4-FFF2-40B4-BE49-F238E27FC236}">
                <a16:creationId xmlns:a16="http://schemas.microsoft.com/office/drawing/2014/main" id="{BF946159-6C47-4532-A590-42E19B5C0444}"/>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9" name="Date Placeholder 3">
            <a:extLst>
              <a:ext uri="{FF2B5EF4-FFF2-40B4-BE49-F238E27FC236}">
                <a16:creationId xmlns:a16="http://schemas.microsoft.com/office/drawing/2014/main" id="{D7736EAC-4B6A-41B4-BBA8-1CA684966DE4}"/>
              </a:ext>
            </a:extLst>
          </p:cNvPr>
          <p:cNvSpPr>
            <a:spLocks noGrp="1"/>
          </p:cNvSpPr>
          <p:nvPr>
            <p:ph type="dt" sz="half" idx="10"/>
          </p:nvPr>
        </p:nvSpPr>
        <p:spPr>
          <a:xfrm>
            <a:off x="-1221327" y="6484845"/>
            <a:ext cx="431800" cy="365125"/>
          </a:xfrm>
        </p:spPr>
        <p:txBody>
          <a:bodyPr/>
          <a:lstStyle/>
          <a:p>
            <a:fld id="{515E2C39-7C94-47C9-BCEE-1BDB1BD1FA2F}" type="datetime1">
              <a:rPr lang="en-US" smtClean="0"/>
              <a:t>4/11/2025</a:t>
            </a:fld>
            <a:endParaRPr lang="en-US" dirty="0"/>
          </a:p>
        </p:txBody>
      </p:sp>
    </p:spTree>
    <p:extLst>
      <p:ext uri="{BB962C8B-B14F-4D97-AF65-F5344CB8AC3E}">
        <p14:creationId xmlns:p14="http://schemas.microsoft.com/office/powerpoint/2010/main" val="1790190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DB634-B7FA-4145-8897-F16FACB80B66}"/>
              </a:ext>
            </a:extLst>
          </p:cNvPr>
          <p:cNvSpPr>
            <a:spLocks noGrp="1"/>
          </p:cNvSpPr>
          <p:nvPr>
            <p:ph type="body" idx="1"/>
          </p:nvPr>
        </p:nvSpPr>
        <p:spPr>
          <a:xfrm>
            <a:off x="457200" y="3348968"/>
            <a:ext cx="11277600" cy="131603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Title 17">
            <a:extLst>
              <a:ext uri="{FF2B5EF4-FFF2-40B4-BE49-F238E27FC236}">
                <a16:creationId xmlns:a16="http://schemas.microsoft.com/office/drawing/2014/main" id="{651026E5-5229-43FE-B896-A6FE4229AE91}"/>
              </a:ext>
            </a:extLst>
          </p:cNvPr>
          <p:cNvSpPr>
            <a:spLocks noGrp="1"/>
          </p:cNvSpPr>
          <p:nvPr>
            <p:ph type="title"/>
          </p:nvPr>
        </p:nvSpPr>
        <p:spPr>
          <a:xfrm>
            <a:off x="457200" y="2016299"/>
            <a:ext cx="11277600" cy="1123761"/>
          </a:xfrm>
        </p:spPr>
        <p:txBody>
          <a:bodyPr/>
          <a:lstStyle>
            <a:lvl1pPr algn="ctr">
              <a:defRPr/>
            </a:lvl1pPr>
          </a:lstStyle>
          <a:p>
            <a:r>
              <a:rPr lang="en-US" dirty="0"/>
              <a:t>Click to edit Master title style</a:t>
            </a:r>
          </a:p>
        </p:txBody>
      </p:sp>
      <p:sp>
        <p:nvSpPr>
          <p:cNvPr id="12" name="Date Placeholder 4">
            <a:extLst>
              <a:ext uri="{FF2B5EF4-FFF2-40B4-BE49-F238E27FC236}">
                <a16:creationId xmlns:a16="http://schemas.microsoft.com/office/drawing/2014/main" id="{4354F6BA-F1E5-4E6F-B39E-A87F9453D465}"/>
              </a:ext>
            </a:extLst>
          </p:cNvPr>
          <p:cNvSpPr>
            <a:spLocks noGrp="1"/>
          </p:cNvSpPr>
          <p:nvPr>
            <p:ph type="dt" sz="half" idx="10"/>
          </p:nvPr>
        </p:nvSpPr>
        <p:spPr>
          <a:xfrm>
            <a:off x="-1221327" y="6484845"/>
            <a:ext cx="431800" cy="365125"/>
          </a:xfrm>
        </p:spPr>
        <p:txBody>
          <a:bodyPr/>
          <a:lstStyle/>
          <a:p>
            <a:fld id="{90BD8710-0F95-44C7-80D1-BBD30AAD96A1}" type="datetime1">
              <a:rPr lang="en-US" smtClean="0"/>
              <a:t>4/11/2025</a:t>
            </a:fld>
            <a:endParaRPr lang="en-US" dirty="0"/>
          </a:p>
        </p:txBody>
      </p:sp>
    </p:spTree>
    <p:extLst>
      <p:ext uri="{BB962C8B-B14F-4D97-AF65-F5344CB8AC3E}">
        <p14:creationId xmlns:p14="http://schemas.microsoft.com/office/powerpoint/2010/main" val="28788883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do not use">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77E977-AC2A-40FD-B6F6-156C9ACDB4A3}"/>
              </a:ext>
            </a:extLst>
          </p:cNvPr>
          <p:cNvSpPr txBox="1"/>
          <p:nvPr userDrawn="1"/>
        </p:nvSpPr>
        <p:spPr>
          <a:xfrm>
            <a:off x="228600" y="1459230"/>
            <a:ext cx="11734800" cy="3939540"/>
          </a:xfrm>
          <a:prstGeom prst="rect">
            <a:avLst/>
          </a:prstGeom>
          <a:noFill/>
        </p:spPr>
        <p:txBody>
          <a:bodyPr wrap="square" rtlCol="0">
            <a:spAutoFit/>
          </a:bodyPr>
          <a:lstStyle/>
          <a:p>
            <a:pPr marL="0" algn="ctr" defTabSz="914400" rtl="0" eaLnBrk="1" latinLnBrk="0" hangingPunct="1"/>
            <a:r>
              <a:rPr lang="en-US" sz="12500" kern="1200" dirty="0">
                <a:solidFill>
                  <a:schemeClr val="tx1"/>
                </a:solidFill>
                <a:latin typeface="+mn-lt"/>
                <a:ea typeface="+mn-ea"/>
                <a:cs typeface="+mn-cs"/>
              </a:rPr>
              <a:t>Video</a:t>
            </a:r>
            <a:br>
              <a:rPr lang="en-US" sz="12500" kern="1200" dirty="0">
                <a:solidFill>
                  <a:schemeClr val="tx1"/>
                </a:solidFill>
                <a:latin typeface="+mn-lt"/>
                <a:ea typeface="+mn-ea"/>
                <a:cs typeface="+mn-cs"/>
              </a:rPr>
            </a:br>
            <a:r>
              <a:rPr lang="en-US" sz="12500" kern="1200" dirty="0">
                <a:solidFill>
                  <a:schemeClr val="tx1"/>
                </a:solidFill>
                <a:latin typeface="+mn-lt"/>
                <a:ea typeface="+mn-ea"/>
                <a:cs typeface="+mn-cs"/>
              </a:rPr>
              <a:t>Placeholder</a:t>
            </a:r>
          </a:p>
        </p:txBody>
      </p:sp>
    </p:spTree>
    <p:extLst>
      <p:ext uri="{BB962C8B-B14F-4D97-AF65-F5344CB8AC3E}">
        <p14:creationId xmlns:p14="http://schemas.microsoft.com/office/powerpoint/2010/main" val="3214623710"/>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644E9673-74AF-4383-922C-DD5F5F38EA27}"/>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US" dirty="0"/>
              <a:t>Insert Video</a:t>
            </a:r>
          </a:p>
        </p:txBody>
      </p:sp>
    </p:spTree>
    <p:extLst>
      <p:ext uri="{BB962C8B-B14F-4D97-AF65-F5344CB8AC3E}">
        <p14:creationId xmlns:p14="http://schemas.microsoft.com/office/powerpoint/2010/main" val="346714750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C7307B-043D-4B98-899E-9133B9F1219F}"/>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1CC106-579D-4E1D-BB51-B1482A571F2C}"/>
              </a:ext>
            </a:extLst>
          </p:cNvPr>
          <p:cNvSpPr>
            <a:spLocks noGrp="1"/>
          </p:cNvSpPr>
          <p:nvPr>
            <p:ph type="title"/>
          </p:nvPr>
        </p:nvSpPr>
        <p:spPr/>
        <p:txBody>
          <a:bodyPr/>
          <a:lstStyle/>
          <a:p>
            <a:r>
              <a:rPr lang="en-US"/>
              <a:t>Click to edit Master title style</a:t>
            </a:r>
          </a:p>
        </p:txBody>
      </p:sp>
      <p:grpSp>
        <p:nvGrpSpPr>
          <p:cNvPr id="21" name="UTK Horiz_R">
            <a:extLst>
              <a:ext uri="{FF2B5EF4-FFF2-40B4-BE49-F238E27FC236}">
                <a16:creationId xmlns:a16="http://schemas.microsoft.com/office/drawing/2014/main" id="{2991031E-C7AE-4493-8C96-C3151DB3E1A2}"/>
              </a:ext>
            </a:extLst>
          </p:cNvPr>
          <p:cNvGrpSpPr>
            <a:grpSpLocks noChangeAspect="1"/>
          </p:cNvGrpSpPr>
          <p:nvPr userDrawn="1"/>
        </p:nvGrpSpPr>
        <p:grpSpPr bwMode="auto">
          <a:xfrm>
            <a:off x="10557955" y="6320597"/>
            <a:ext cx="1404165" cy="315023"/>
            <a:chOff x="0" y="1299"/>
            <a:chExt cx="7680" cy="1723"/>
          </a:xfrm>
        </p:grpSpPr>
        <p:sp>
          <p:nvSpPr>
            <p:cNvPr id="23" name="T fill" hidden="1">
              <a:extLst>
                <a:ext uri="{FF2B5EF4-FFF2-40B4-BE49-F238E27FC236}">
                  <a16:creationId xmlns:a16="http://schemas.microsoft.com/office/drawing/2014/main" id="{5E766D9E-C355-4F23-9497-1EE06D978A5C}"/>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Type">
              <a:extLst>
                <a:ext uri="{FF2B5EF4-FFF2-40B4-BE49-F238E27FC236}">
                  <a16:creationId xmlns:a16="http://schemas.microsoft.com/office/drawing/2014/main" id="{C5877A75-DC2C-43D1-9483-770B0C260E0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Power T">
              <a:extLst>
                <a:ext uri="{FF2B5EF4-FFF2-40B4-BE49-F238E27FC236}">
                  <a16:creationId xmlns:a16="http://schemas.microsoft.com/office/drawing/2014/main" id="{15A6F2AE-744A-4D21-AD09-13F9F14CD3E1}"/>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7" name="Content Placeholder 26">
            <a:extLst>
              <a:ext uri="{FF2B5EF4-FFF2-40B4-BE49-F238E27FC236}">
                <a16:creationId xmlns:a16="http://schemas.microsoft.com/office/drawing/2014/main" id="{FEE59F0B-09B7-492D-83C1-6FBDA0B8D1D2}"/>
              </a:ext>
            </a:extLst>
          </p:cNvPr>
          <p:cNvSpPr>
            <a:spLocks noGrp="1"/>
          </p:cNvSpPr>
          <p:nvPr>
            <p:ph sz="quarter" idx="13"/>
          </p:nvPr>
        </p:nvSpPr>
        <p:spPr>
          <a:xfrm>
            <a:off x="457200" y="1825625"/>
            <a:ext cx="11277600" cy="4057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4">
            <a:extLst>
              <a:ext uri="{FF2B5EF4-FFF2-40B4-BE49-F238E27FC236}">
                <a16:creationId xmlns:a16="http://schemas.microsoft.com/office/drawing/2014/main" id="{0FE08160-6E71-41C8-97E3-2765A27F8DDC}"/>
              </a:ext>
            </a:extLst>
          </p:cNvPr>
          <p:cNvSpPr>
            <a:spLocks noGrp="1"/>
          </p:cNvSpPr>
          <p:nvPr>
            <p:ph type="dt" sz="half" idx="10"/>
          </p:nvPr>
        </p:nvSpPr>
        <p:spPr>
          <a:xfrm>
            <a:off x="-1221327" y="6484845"/>
            <a:ext cx="431800" cy="365125"/>
          </a:xfrm>
        </p:spPr>
        <p:txBody>
          <a:bodyPr/>
          <a:lstStyle/>
          <a:p>
            <a:fld id="{A6B508C3-6368-494B-84F1-CA00E4E99388}" type="datetime1">
              <a:rPr lang="en-US" smtClean="0"/>
              <a:t>4/11/2025</a:t>
            </a:fld>
            <a:endParaRPr lang="en-US" dirty="0"/>
          </a:p>
        </p:txBody>
      </p:sp>
      <p:sp>
        <p:nvSpPr>
          <p:cNvPr id="13" name="Footer Placeholder 5">
            <a:extLst>
              <a:ext uri="{FF2B5EF4-FFF2-40B4-BE49-F238E27FC236}">
                <a16:creationId xmlns:a16="http://schemas.microsoft.com/office/drawing/2014/main" id="{8625D9E3-65B8-4E4E-B741-1C6FE3526688}"/>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dirty="0"/>
          </a:p>
        </p:txBody>
      </p:sp>
      <p:sp>
        <p:nvSpPr>
          <p:cNvPr id="14" name="Slide Number Placeholder 6">
            <a:extLst>
              <a:ext uri="{FF2B5EF4-FFF2-40B4-BE49-F238E27FC236}">
                <a16:creationId xmlns:a16="http://schemas.microsoft.com/office/drawing/2014/main" id="{CEB9AAF4-80D2-4CE7-9323-2E7967E4AD49}"/>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163564572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064340-01A7-48D1-B7C3-2A29226491A1}"/>
              </a:ext>
            </a:extLst>
          </p:cNvPr>
          <p:cNvSpPr>
            <a:spLocks noGrp="1"/>
          </p:cNvSpPr>
          <p:nvPr>
            <p:ph type="title"/>
          </p:nvPr>
        </p:nvSpPr>
        <p:spPr>
          <a:xfrm>
            <a:off x="457200" y="228601"/>
            <a:ext cx="11277600" cy="1123761"/>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151C87-2A75-429B-B1EB-F92F8C97FE64}"/>
              </a:ext>
            </a:extLst>
          </p:cNvPr>
          <p:cNvSpPr>
            <a:spLocks noGrp="1"/>
          </p:cNvSpPr>
          <p:nvPr>
            <p:ph type="body" idx="1"/>
          </p:nvPr>
        </p:nvSpPr>
        <p:spPr>
          <a:xfrm>
            <a:off x="457200" y="1825625"/>
            <a:ext cx="11277600" cy="40574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19624E3-1070-4E05-B22B-4D89456A021E}"/>
              </a:ext>
            </a:extLst>
          </p:cNvPr>
          <p:cNvSpPr>
            <a:spLocks noGrp="1"/>
          </p:cNvSpPr>
          <p:nvPr>
            <p:ph type="dt" sz="half" idx="2"/>
          </p:nvPr>
        </p:nvSpPr>
        <p:spPr>
          <a:xfrm>
            <a:off x="838200" y="9776558"/>
            <a:ext cx="431800" cy="365125"/>
          </a:xfrm>
          <a:prstGeom prst="rect">
            <a:avLst/>
          </a:prstGeom>
        </p:spPr>
        <p:txBody>
          <a:bodyPr vert="horz" lIns="91440" tIns="45720" rIns="91440" bIns="45720" rtlCol="0" anchor="ctr"/>
          <a:lstStyle>
            <a:lvl1pPr algn="l">
              <a:defRPr sz="1200">
                <a:solidFill>
                  <a:schemeClr val="tx1">
                    <a:tint val="75000"/>
                    <a:alpha val="0"/>
                  </a:schemeClr>
                </a:solidFill>
              </a:defRPr>
            </a:lvl1pPr>
          </a:lstStyle>
          <a:p>
            <a:fld id="{068DD9A8-107B-4DB6-A12A-AA739262085F}" type="datetime1">
              <a:rPr lang="en-US" smtClean="0"/>
              <a:t>4/11/2025</a:t>
            </a:fld>
            <a:endParaRPr lang="en-US" dirty="0"/>
          </a:p>
        </p:txBody>
      </p:sp>
      <p:sp>
        <p:nvSpPr>
          <p:cNvPr id="5" name="Footer Placeholder 4">
            <a:extLst>
              <a:ext uri="{FF2B5EF4-FFF2-40B4-BE49-F238E27FC236}">
                <a16:creationId xmlns:a16="http://schemas.microsoft.com/office/drawing/2014/main" id="{F1E9C6B0-F4DF-4321-B00E-B9E935F18598}"/>
              </a:ext>
            </a:extLst>
          </p:cNvPr>
          <p:cNvSpPr>
            <a:spLocks noGrp="1"/>
          </p:cNvSpPr>
          <p:nvPr>
            <p:ph type="ftr" sz="quarter" idx="3"/>
          </p:nvPr>
        </p:nvSpPr>
        <p:spPr>
          <a:xfrm>
            <a:off x="838200" y="6356351"/>
            <a:ext cx="8572500" cy="273050"/>
          </a:xfrm>
          <a:prstGeom prst="rect">
            <a:avLst/>
          </a:prstGeom>
        </p:spPr>
        <p:txBody>
          <a:bodyPr vert="horz" lIns="0" tIns="0" rIns="0" bIns="0" rtlCol="0" anchor="b"/>
          <a:lstStyle>
            <a:lvl1pPr algn="l">
              <a:defRPr sz="900">
                <a:solidFill>
                  <a:schemeClr val="tx1">
                    <a:tint val="75000"/>
                  </a:schemeClr>
                </a:solidFill>
                <a:latin typeface="Arial Nova Light" panose="020B03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CE578E60-6E8D-4B9E-90FA-C5DF72CE8A3C}"/>
              </a:ext>
            </a:extLst>
          </p:cNvPr>
          <p:cNvSpPr>
            <a:spLocks noGrp="1"/>
          </p:cNvSpPr>
          <p:nvPr>
            <p:ph type="sldNum" sz="quarter" idx="4"/>
          </p:nvPr>
        </p:nvSpPr>
        <p:spPr>
          <a:xfrm>
            <a:off x="228600" y="6356350"/>
            <a:ext cx="431800" cy="273050"/>
          </a:xfrm>
          <a:prstGeom prst="rect">
            <a:avLst/>
          </a:prstGeom>
        </p:spPr>
        <p:txBody>
          <a:bodyPr vert="horz" lIns="0" tIns="0" rIns="0" bIns="0" rtlCol="0" anchor="b"/>
          <a:lstStyle>
            <a:lvl1pPr algn="l">
              <a:defRPr sz="900">
                <a:solidFill>
                  <a:schemeClr val="tx1">
                    <a:tint val="75000"/>
                  </a:schemeClr>
                </a:solidFill>
                <a:latin typeface="Arial Nova Light" panose="020B0304020202020204" pitchFamily="34" charset="0"/>
              </a:defRPr>
            </a:lvl1pPr>
          </a:lstStyle>
          <a:p>
            <a:fld id="{63954337-777C-478F-BB37-379719107E1B}" type="slidenum">
              <a:rPr lang="en-US" smtClean="0"/>
              <a:pPr/>
              <a:t>‹#›</a:t>
            </a:fld>
            <a:endParaRPr lang="en-US" dirty="0"/>
          </a:p>
        </p:txBody>
      </p:sp>
    </p:spTree>
    <p:extLst>
      <p:ext uri="{BB962C8B-B14F-4D97-AF65-F5344CB8AC3E}">
        <p14:creationId xmlns:p14="http://schemas.microsoft.com/office/powerpoint/2010/main" val="1910318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49" r:id="rId5"/>
    <p:sldLayoutId id="2147483667" r:id="rId6"/>
    <p:sldLayoutId id="2147483705" r:id="rId7"/>
    <p:sldLayoutId id="2147483651" r:id="rId8"/>
    <p:sldLayoutId id="2147483650" r:id="rId9"/>
    <p:sldLayoutId id="2147483693" r:id="rId10"/>
    <p:sldLayoutId id="2147483694" r:id="rId11"/>
    <p:sldLayoutId id="2147483660"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652" r:id="rId25"/>
    <p:sldLayoutId id="2147483653" r:id="rId26"/>
    <p:sldLayoutId id="2147483654" r:id="rId27"/>
    <p:sldLayoutId id="2147483708" r:id="rId28"/>
    <p:sldLayoutId id="2147483746" r:id="rId29"/>
    <p:sldLayoutId id="2147483747" r:id="rId30"/>
    <p:sldLayoutId id="2147483655" r:id="rId31"/>
    <p:sldLayoutId id="2147483692" r:id="rId32"/>
    <p:sldLayoutId id="2147483668" r:id="rId33"/>
    <p:sldLayoutId id="2147483669" r:id="rId34"/>
    <p:sldLayoutId id="2147483670" r:id="rId35"/>
    <p:sldLayoutId id="2147483671" r:id="rId36"/>
    <p:sldLayoutId id="2147483672" r:id="rId37"/>
    <p:sldLayoutId id="2147483673" r:id="rId38"/>
    <p:sldLayoutId id="2147483674" r:id="rId39"/>
    <p:sldLayoutId id="2147483709" r:id="rId40"/>
    <p:sldLayoutId id="2147483675" r:id="rId41"/>
    <p:sldLayoutId id="2147483676" r:id="rId42"/>
    <p:sldLayoutId id="2147483677" r:id="rId43"/>
    <p:sldLayoutId id="2147483678" r:id="rId44"/>
    <p:sldLayoutId id="2147483679" r:id="rId45"/>
    <p:sldLayoutId id="2147483680" r:id="rId46"/>
    <p:sldLayoutId id="2147483681" r:id="rId47"/>
    <p:sldLayoutId id="2147483682" r:id="rId48"/>
    <p:sldLayoutId id="2147483683" r:id="rId49"/>
    <p:sldLayoutId id="2147483684" r:id="rId50"/>
    <p:sldLayoutId id="2147483685" r:id="rId51"/>
    <p:sldLayoutId id="2147483686" r:id="rId52"/>
    <p:sldLayoutId id="2147483687" r:id="rId53"/>
    <p:sldLayoutId id="2147483688" r:id="rId54"/>
    <p:sldLayoutId id="2147483689" r:id="rId55"/>
    <p:sldLayoutId id="2147483710" r:id="rId56"/>
    <p:sldLayoutId id="2147483711" r:id="rId57"/>
    <p:sldLayoutId id="2147483712" r:id="rId58"/>
    <p:sldLayoutId id="2147483713" r:id="rId59"/>
    <p:sldLayoutId id="2147483714" r:id="rId60"/>
    <p:sldLayoutId id="2147483715" r:id="rId61"/>
    <p:sldLayoutId id="2147483716" r:id="rId62"/>
    <p:sldLayoutId id="2147483717" r:id="rId63"/>
    <p:sldLayoutId id="2147483718" r:id="rId64"/>
    <p:sldLayoutId id="2147483719" r:id="rId65"/>
    <p:sldLayoutId id="2147483720" r:id="rId66"/>
    <p:sldLayoutId id="2147483721" r:id="rId67"/>
    <p:sldLayoutId id="2147483722" r:id="rId68"/>
    <p:sldLayoutId id="2147483723" r:id="rId69"/>
    <p:sldLayoutId id="2147483724" r:id="rId70"/>
    <p:sldLayoutId id="2147483725" r:id="rId71"/>
    <p:sldLayoutId id="2147483726" r:id="rId72"/>
    <p:sldLayoutId id="2147483727" r:id="rId73"/>
    <p:sldLayoutId id="2147483728" r:id="rId74"/>
    <p:sldLayoutId id="2147483729" r:id="rId75"/>
    <p:sldLayoutId id="2147483730" r:id="rId76"/>
    <p:sldLayoutId id="2147483731" r:id="rId77"/>
    <p:sldLayoutId id="2147483732" r:id="rId78"/>
    <p:sldLayoutId id="2147483733" r:id="rId79"/>
    <p:sldLayoutId id="2147483703" r:id="rId80"/>
    <p:sldLayoutId id="2147483704" r:id="rId81"/>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p:titleStyle>
    <p:bodyStyle>
      <a:lvl1pPr marL="228600" indent="-228600" algn="l" defTabSz="914400" rtl="0" eaLnBrk="1" latinLnBrk="0" hangingPunct="1">
        <a:lnSpc>
          <a:spcPct val="90000"/>
        </a:lnSpc>
        <a:spcBef>
          <a:spcPts val="10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69913" indent="-338138" algn="l" defTabSz="914400" rtl="0" eaLnBrk="1" latinLnBrk="0" hangingPunct="1">
        <a:lnSpc>
          <a:spcPct val="90000"/>
        </a:lnSpc>
        <a:spcBef>
          <a:spcPts val="500"/>
        </a:spcBef>
        <a:buClr>
          <a:schemeClr val="tx1">
            <a:lumMod val="60000"/>
            <a:lumOff val="40000"/>
          </a:schemeClr>
        </a:buClr>
        <a:buFont typeface="Roboto" pitchFamily="2" charset="0"/>
        <a:buChar char="—"/>
        <a:defRPr sz="2400" kern="1200">
          <a:solidFill>
            <a:schemeClr val="tx1"/>
          </a:solidFill>
          <a:latin typeface="+mn-lt"/>
          <a:ea typeface="+mn-ea"/>
          <a:cs typeface="+mn-cs"/>
        </a:defRPr>
      </a:lvl2pPr>
      <a:lvl3pPr marL="801688" indent="-23177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44" userDrawn="1">
          <p15:clr>
            <a:srgbClr val="F26B43"/>
          </p15:clr>
        </p15:guide>
        <p15:guide id="4" pos="7536" userDrawn="1">
          <p15:clr>
            <a:srgbClr val="F26B43"/>
          </p15:clr>
        </p15:guide>
        <p15:guide id="7" orient="horz" pos="144" userDrawn="1">
          <p15:clr>
            <a:srgbClr val="F26B43"/>
          </p15:clr>
        </p15:guide>
        <p15:guide id="8" orient="horz" pos="4176" userDrawn="1">
          <p15:clr>
            <a:srgbClr val="F26B43"/>
          </p15:clr>
        </p15:guide>
        <p15:guide id="9" orient="horz" pos="3720" userDrawn="1">
          <p15:clr>
            <a:srgbClr val="F26B43"/>
          </p15:clr>
        </p15:guide>
        <p15:guide id="10" pos="288" userDrawn="1">
          <p15:clr>
            <a:srgbClr val="A4A3A4"/>
          </p15:clr>
        </p15:guide>
        <p15:guide id="11" pos="73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1.xml"/><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5.tiff"/><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31.xml"/><Relationship Id="rId5" Type="http://schemas.openxmlformats.org/officeDocument/2006/relationships/image" Target="../media/image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4.png"/><Relationship Id="rId1" Type="http://schemas.openxmlformats.org/officeDocument/2006/relationships/slideLayout" Target="../slideLayouts/slideLayout31.xml"/><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31.xml"/><Relationship Id="rId4" Type="http://schemas.openxmlformats.org/officeDocument/2006/relationships/image" Target="../media/image19.tiff"/></Relationships>
</file>

<file path=ppt/slides/_rels/slide7.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tif"/><Relationship Id="rId1" Type="http://schemas.openxmlformats.org/officeDocument/2006/relationships/slideLayout" Target="../slideLayouts/slideLayout31.xml"/><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3.tiff"/><Relationship Id="rId1" Type="http://schemas.openxmlformats.org/officeDocument/2006/relationships/slideLayout" Target="../slideLayouts/slideLayout31.xml"/><Relationship Id="rId5" Type="http://schemas.openxmlformats.org/officeDocument/2006/relationships/image" Target="../media/image22.tiff"/><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4.tiff"/><Relationship Id="rId1" Type="http://schemas.openxmlformats.org/officeDocument/2006/relationships/slideLayout" Target="../slideLayouts/slideLayout31.xml"/><Relationship Id="rId5" Type="http://schemas.openxmlformats.org/officeDocument/2006/relationships/image" Target="../media/image22.tiff"/><Relationship Id="rId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10977-98F7-BA5C-F8F6-7BE6930CE301}"/>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12815CF0-1937-1F26-0339-C47DCD451CC1}"/>
              </a:ext>
            </a:extLst>
          </p:cNvPr>
          <p:cNvSpPr txBox="1">
            <a:spLocks/>
          </p:cNvSpPr>
          <p:nvPr/>
        </p:nvSpPr>
        <p:spPr>
          <a:xfrm>
            <a:off x="0" y="6055360"/>
            <a:ext cx="12192000" cy="802640"/>
          </a:xfrm>
          <a:prstGeom prst="rect">
            <a:avLst/>
          </a:prstGeom>
          <a:solidFill>
            <a:srgbClr val="FF8200">
              <a:alpha val="50196"/>
            </a:srgbClr>
          </a:solidFill>
        </p:spPr>
        <p:txBody>
          <a:bodyPr anchor="b"/>
          <a:lst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a:lstStyle>
          <a:p>
            <a:endParaRPr lang="en-US" sz="4000" dirty="0"/>
          </a:p>
        </p:txBody>
      </p:sp>
      <p:sp>
        <p:nvSpPr>
          <p:cNvPr id="2" name="Title 1">
            <a:extLst>
              <a:ext uri="{FF2B5EF4-FFF2-40B4-BE49-F238E27FC236}">
                <a16:creationId xmlns:a16="http://schemas.microsoft.com/office/drawing/2014/main" id="{C67A6445-A5DA-D833-AA86-F139AD249613}"/>
              </a:ext>
            </a:extLst>
          </p:cNvPr>
          <p:cNvSpPr txBox="1">
            <a:spLocks/>
          </p:cNvSpPr>
          <p:nvPr/>
        </p:nvSpPr>
        <p:spPr>
          <a:xfrm>
            <a:off x="574708" y="818951"/>
            <a:ext cx="11042583" cy="1878806"/>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a:lstStyle>
          <a:p>
            <a:r>
              <a:rPr lang="en-US" sz="4000" b="1" i="0" u="none" strike="noStrike" baseline="0" dirty="0">
                <a:solidFill>
                  <a:schemeClr val="tx2"/>
                </a:solidFill>
                <a:latin typeface="Arial" panose="020B0604020202020204" pitchFamily="34" charset="0"/>
              </a:rPr>
              <a:t>Stability of </a:t>
            </a:r>
            <a:r>
              <a:rPr lang="en-US" sz="4000" dirty="0" err="1">
                <a:solidFill>
                  <a:schemeClr val="tx2"/>
                </a:solidFill>
                <a:latin typeface="Arial" panose="020B0604020202020204" pitchFamily="34" charset="0"/>
              </a:rPr>
              <a:t>TaC</a:t>
            </a:r>
            <a:r>
              <a:rPr lang="en-US" sz="4000" b="1" i="0" u="none" strike="noStrike" baseline="0" dirty="0">
                <a:solidFill>
                  <a:schemeClr val="tx2"/>
                </a:solidFill>
                <a:latin typeface="Arial" panose="020B0604020202020204" pitchFamily="34" charset="0"/>
              </a:rPr>
              <a:t>, </a:t>
            </a:r>
            <a:r>
              <a:rPr lang="en-US" sz="4000" b="1" i="0" u="none" strike="noStrike" baseline="0" dirty="0" err="1">
                <a:solidFill>
                  <a:schemeClr val="tx2"/>
                </a:solidFill>
                <a:latin typeface="Arial" panose="020B0604020202020204" pitchFamily="34" charset="0"/>
              </a:rPr>
              <a:t>TaN</a:t>
            </a:r>
            <a:r>
              <a:rPr lang="en-US" sz="4000" b="1" i="0" u="none" strike="noStrike" baseline="0" dirty="0">
                <a:solidFill>
                  <a:schemeClr val="tx2"/>
                </a:solidFill>
                <a:latin typeface="Arial" panose="020B0604020202020204" pitchFamily="34" charset="0"/>
              </a:rPr>
              <a:t>, and VN MX-type Precipitates in Neutron Irradiated Model Ferritic Alloys </a:t>
            </a:r>
            <a:endParaRPr lang="en-US" sz="3600" dirty="0">
              <a:solidFill>
                <a:schemeClr val="tx2"/>
              </a:solidFill>
              <a:latin typeface="+mj-lt"/>
            </a:endParaRPr>
          </a:p>
        </p:txBody>
      </p:sp>
      <p:sp>
        <p:nvSpPr>
          <p:cNvPr id="6" name="Subtitle 2">
            <a:extLst>
              <a:ext uri="{FF2B5EF4-FFF2-40B4-BE49-F238E27FC236}">
                <a16:creationId xmlns:a16="http://schemas.microsoft.com/office/drawing/2014/main" id="{1CF2E3D7-2E08-F8C7-D920-5DC39C7CEC37}"/>
              </a:ext>
            </a:extLst>
          </p:cNvPr>
          <p:cNvSpPr txBox="1">
            <a:spLocks/>
          </p:cNvSpPr>
          <p:nvPr/>
        </p:nvSpPr>
        <p:spPr>
          <a:xfrm>
            <a:off x="574708" y="3055449"/>
            <a:ext cx="10829925" cy="1143000"/>
          </a:xfrm>
          <a:prstGeom prst="rect">
            <a:avLst/>
          </a:prstGeom>
        </p:spPr>
        <p:txBody>
          <a:bodyPr>
            <a:normAutofit/>
          </a:bodyPr>
          <a:lstStyle>
            <a:lvl1pPr marL="228600" indent="-228600" algn="l" defTabSz="914400" rtl="0" eaLnBrk="1" latinLnBrk="0" hangingPunct="1">
              <a:lnSpc>
                <a:spcPct val="90000"/>
              </a:lnSpc>
              <a:spcBef>
                <a:spcPts val="10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69913" indent="-338138" algn="l" defTabSz="914400" rtl="0" eaLnBrk="1" latinLnBrk="0" hangingPunct="1">
              <a:lnSpc>
                <a:spcPct val="90000"/>
              </a:lnSpc>
              <a:spcBef>
                <a:spcPts val="500"/>
              </a:spcBef>
              <a:buClr>
                <a:schemeClr val="tx1">
                  <a:lumMod val="60000"/>
                  <a:lumOff val="40000"/>
                </a:schemeClr>
              </a:buClr>
              <a:buFont typeface="Roboto" pitchFamily="2" charset="0"/>
              <a:buChar char="—"/>
              <a:defRPr sz="2400" kern="1200">
                <a:solidFill>
                  <a:schemeClr val="tx1"/>
                </a:solidFill>
                <a:latin typeface="+mn-lt"/>
                <a:ea typeface="+mn-ea"/>
                <a:cs typeface="+mn-cs"/>
              </a:defRPr>
            </a:lvl2pPr>
            <a:lvl3pPr marL="801688" indent="-23177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FontTx/>
              <a:buNone/>
            </a:pPr>
            <a:r>
              <a:rPr lang="en-US" altLang="en-US" sz="2800" b="0" dirty="0">
                <a:solidFill>
                  <a:schemeClr val="tx2"/>
                </a:solidFill>
                <a:latin typeface="+mj-lt"/>
              </a:rPr>
              <a:t>Emily Proehl</a:t>
            </a:r>
            <a:r>
              <a:rPr lang="en-US" altLang="en-US" sz="2800" b="0" baseline="30000" dirty="0">
                <a:solidFill>
                  <a:schemeClr val="tx2"/>
                </a:solidFill>
                <a:latin typeface="+mj-lt"/>
              </a:rPr>
              <a:t>1</a:t>
            </a:r>
            <a:r>
              <a:rPr lang="en-US" altLang="en-US" sz="2800" b="0" dirty="0">
                <a:solidFill>
                  <a:schemeClr val="tx2"/>
                </a:solidFill>
                <a:latin typeface="+mj-lt"/>
              </a:rPr>
              <a:t>, Weicheng Zhong</a:t>
            </a:r>
            <a:r>
              <a:rPr lang="en-US" altLang="en-US" sz="2800" b="0" baseline="30000" dirty="0">
                <a:solidFill>
                  <a:schemeClr val="tx2"/>
                </a:solidFill>
                <a:latin typeface="+mj-lt"/>
              </a:rPr>
              <a:t>2</a:t>
            </a:r>
            <a:r>
              <a:rPr lang="en-US" altLang="en-US" sz="2800" b="0" dirty="0">
                <a:solidFill>
                  <a:schemeClr val="tx2"/>
                </a:solidFill>
                <a:latin typeface="+mj-lt"/>
              </a:rPr>
              <a:t>, Steven Zinkle</a:t>
            </a:r>
            <a:r>
              <a:rPr lang="en-US" altLang="en-US" sz="2800" b="0" baseline="30000" dirty="0">
                <a:solidFill>
                  <a:schemeClr val="tx2"/>
                </a:solidFill>
                <a:latin typeface="+mj-lt"/>
              </a:rPr>
              <a:t>1,2</a:t>
            </a:r>
          </a:p>
          <a:p>
            <a:pPr marL="0" indent="0">
              <a:buNone/>
            </a:pPr>
            <a:r>
              <a:rPr lang="en-US" sz="2000" b="0" i="0" u="none" strike="noStrike" baseline="30000" dirty="0">
                <a:solidFill>
                  <a:schemeClr val="tx2"/>
                </a:solidFill>
                <a:latin typeface="+mj-lt"/>
              </a:rPr>
              <a:t>1</a:t>
            </a:r>
            <a:r>
              <a:rPr lang="en-US" sz="2000" b="0" i="0" u="none" strike="noStrike" baseline="0" dirty="0">
                <a:solidFill>
                  <a:schemeClr val="tx2"/>
                </a:solidFill>
                <a:latin typeface="+mj-lt"/>
              </a:rPr>
              <a:t>University of Tennessee-Knoxville; </a:t>
            </a:r>
            <a:r>
              <a:rPr lang="en-US" sz="2000" b="0" i="0" u="none" strike="noStrike" baseline="30000" dirty="0">
                <a:solidFill>
                  <a:schemeClr val="tx2"/>
                </a:solidFill>
                <a:latin typeface="+mj-lt"/>
              </a:rPr>
              <a:t>2</a:t>
            </a:r>
            <a:r>
              <a:rPr lang="en-US" sz="2000" b="0" i="0" u="none" strike="noStrike" baseline="0" dirty="0">
                <a:solidFill>
                  <a:schemeClr val="tx2"/>
                </a:solidFill>
                <a:latin typeface="+mj-lt"/>
              </a:rPr>
              <a:t>Oak Ridge National Laboratory </a:t>
            </a:r>
            <a:endParaRPr lang="en-US" altLang="en-US" sz="3600" dirty="0">
              <a:solidFill>
                <a:schemeClr val="tx2"/>
              </a:solidFill>
              <a:latin typeface="+mj-lt"/>
            </a:endParaRPr>
          </a:p>
          <a:p>
            <a:pPr marL="0" indent="0" algn="ctr">
              <a:lnSpc>
                <a:spcPct val="100000"/>
              </a:lnSpc>
              <a:spcBef>
                <a:spcPts val="0"/>
              </a:spcBef>
              <a:buNone/>
            </a:pPr>
            <a:endParaRPr lang="en-US" sz="2000" dirty="0">
              <a:solidFill>
                <a:schemeClr val="tx2"/>
              </a:solidFill>
              <a:latin typeface="+mj-lt"/>
            </a:endParaRPr>
          </a:p>
        </p:txBody>
      </p:sp>
      <p:grpSp>
        <p:nvGrpSpPr>
          <p:cNvPr id="11" name="Group 10">
            <a:extLst>
              <a:ext uri="{FF2B5EF4-FFF2-40B4-BE49-F238E27FC236}">
                <a16:creationId xmlns:a16="http://schemas.microsoft.com/office/drawing/2014/main" id="{2248D79A-2001-F90E-420E-B64DD8DFFDCE}"/>
              </a:ext>
            </a:extLst>
          </p:cNvPr>
          <p:cNvGrpSpPr/>
          <p:nvPr/>
        </p:nvGrpSpPr>
        <p:grpSpPr>
          <a:xfrm>
            <a:off x="1170292" y="4554668"/>
            <a:ext cx="9851413" cy="1166601"/>
            <a:chOff x="1848881" y="4734054"/>
            <a:chExt cx="9851413" cy="1166601"/>
          </a:xfrm>
        </p:grpSpPr>
        <p:grpSp>
          <p:nvGrpSpPr>
            <p:cNvPr id="7" name="Group 6">
              <a:extLst>
                <a:ext uri="{FF2B5EF4-FFF2-40B4-BE49-F238E27FC236}">
                  <a16:creationId xmlns:a16="http://schemas.microsoft.com/office/drawing/2014/main" id="{CDB0C7DE-9E2A-DC99-8B41-39A89EF63901}"/>
                </a:ext>
              </a:extLst>
            </p:cNvPr>
            <p:cNvGrpSpPr/>
            <p:nvPr/>
          </p:nvGrpSpPr>
          <p:grpSpPr>
            <a:xfrm>
              <a:off x="1848881" y="4745855"/>
              <a:ext cx="4750371" cy="1143000"/>
              <a:chOff x="3688079" y="4767135"/>
              <a:chExt cx="4750371" cy="1143000"/>
            </a:xfrm>
          </p:grpSpPr>
          <p:pic>
            <p:nvPicPr>
              <p:cNvPr id="8" name="Picture 8" descr="header-logo | Student Government Association">
                <a:extLst>
                  <a:ext uri="{FF2B5EF4-FFF2-40B4-BE49-F238E27FC236}">
                    <a16:creationId xmlns:a16="http://schemas.microsoft.com/office/drawing/2014/main" id="{5388D085-F7FD-DCE4-4B38-A6DD49733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079" y="4767135"/>
                <a:ext cx="1710994" cy="1143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6EB3847-1955-596A-B61B-EDAE39E75C6B}"/>
                  </a:ext>
                </a:extLst>
              </p:cNvPr>
              <p:cNvPicPr>
                <a:picLocks noChangeAspect="1"/>
              </p:cNvPicPr>
              <p:nvPr/>
            </p:nvPicPr>
            <p:blipFill>
              <a:blip r:embed="rId3"/>
              <a:stretch>
                <a:fillRect/>
              </a:stretch>
            </p:blipFill>
            <p:spPr>
              <a:xfrm>
                <a:off x="6183341" y="4767135"/>
                <a:ext cx="2255109" cy="1143000"/>
              </a:xfrm>
              <a:prstGeom prst="rect">
                <a:avLst/>
              </a:prstGeom>
            </p:spPr>
          </p:pic>
        </p:grpSp>
        <p:grpSp>
          <p:nvGrpSpPr>
            <p:cNvPr id="10" name="Group 9">
              <a:extLst>
                <a:ext uri="{FF2B5EF4-FFF2-40B4-BE49-F238E27FC236}">
                  <a16:creationId xmlns:a16="http://schemas.microsoft.com/office/drawing/2014/main" id="{2BFEF359-9910-C367-8437-BA12CA505DDF}"/>
                </a:ext>
              </a:extLst>
            </p:cNvPr>
            <p:cNvGrpSpPr/>
            <p:nvPr/>
          </p:nvGrpSpPr>
          <p:grpSpPr>
            <a:xfrm>
              <a:off x="7218051" y="4734054"/>
              <a:ext cx="4482243" cy="1166601"/>
              <a:chOff x="7218051" y="4734054"/>
              <a:chExt cx="4482243" cy="1166601"/>
            </a:xfrm>
          </p:grpSpPr>
          <p:pic>
            <p:nvPicPr>
              <p:cNvPr id="3" name="Picture 2">
                <a:extLst>
                  <a:ext uri="{FF2B5EF4-FFF2-40B4-BE49-F238E27FC236}">
                    <a16:creationId xmlns:a16="http://schemas.microsoft.com/office/drawing/2014/main" id="{DCD30B18-7791-619C-94E5-2646274E108C}"/>
                  </a:ext>
                </a:extLst>
              </p:cNvPr>
              <p:cNvPicPr>
                <a:picLocks noChangeAspect="1"/>
              </p:cNvPicPr>
              <p:nvPr/>
            </p:nvPicPr>
            <p:blipFill>
              <a:blip r:embed="rId4"/>
              <a:stretch>
                <a:fillRect/>
              </a:stretch>
            </p:blipFill>
            <p:spPr>
              <a:xfrm>
                <a:off x="7218051" y="4877227"/>
                <a:ext cx="1701470" cy="880256"/>
              </a:xfrm>
              <a:prstGeom prst="rect">
                <a:avLst/>
              </a:prstGeom>
            </p:spPr>
          </p:pic>
          <p:pic>
            <p:nvPicPr>
              <p:cNvPr id="4" name="Picture 2" descr="$5 million awarded to next generation of nuclear scientists, engineers --  ANS / Nuclear Newswire">
                <a:extLst>
                  <a:ext uri="{FF2B5EF4-FFF2-40B4-BE49-F238E27FC236}">
                    <a16:creationId xmlns:a16="http://schemas.microsoft.com/office/drawing/2014/main" id="{F7C9DAEF-3F07-C623-43BB-B47953CC42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7092" y="4734054"/>
                <a:ext cx="2333202" cy="11666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382497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8D95A-66C1-C27E-BD0C-E6DA745B50B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FC24FD81-E887-70B3-0C04-B774E64A1636}"/>
              </a:ext>
            </a:extLst>
          </p:cNvPr>
          <p:cNvSpPr/>
          <p:nvPr/>
        </p:nvSpPr>
        <p:spPr>
          <a:xfrm>
            <a:off x="-1" y="3311144"/>
            <a:ext cx="12191999" cy="3546855"/>
          </a:xfrm>
          <a:prstGeom prst="rect">
            <a:avLst/>
          </a:prstGeom>
          <a:solidFill>
            <a:srgbClr val="FED53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up of a computer screen&#10;&#10;Description automatically generated">
            <a:extLst>
              <a:ext uri="{FF2B5EF4-FFF2-40B4-BE49-F238E27FC236}">
                <a16:creationId xmlns:a16="http://schemas.microsoft.com/office/drawing/2014/main" id="{81430F52-6CEA-8294-7DF9-F6C14FE00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78" y="3721354"/>
            <a:ext cx="11914844" cy="2868676"/>
          </a:xfrm>
          <a:prstGeom prst="rect">
            <a:avLst/>
          </a:prstGeom>
        </p:spPr>
      </p:pic>
      <p:sp>
        <p:nvSpPr>
          <p:cNvPr id="22" name="Rectangle 3">
            <a:extLst>
              <a:ext uri="{FF2B5EF4-FFF2-40B4-BE49-F238E27FC236}">
                <a16:creationId xmlns:a16="http://schemas.microsoft.com/office/drawing/2014/main" id="{3745E9F0-40CE-3A77-C235-5567B8BB6451}"/>
              </a:ext>
            </a:extLst>
          </p:cNvPr>
          <p:cNvSpPr txBox="1">
            <a:spLocks noChangeArrowheads="1"/>
          </p:cNvSpPr>
          <p:nvPr/>
        </p:nvSpPr>
        <p:spPr>
          <a:xfrm>
            <a:off x="300355" y="1219200"/>
            <a:ext cx="9567545" cy="4343400"/>
          </a:xfrm>
          <a:prstGeom prst="rect">
            <a:avLst/>
          </a:prstGeom>
        </p:spPr>
        <p:txBody>
          <a:bodyPr/>
          <a:lstStyle>
            <a:lvl1pPr marL="228600" indent="-228600" algn="l" defTabSz="914400" rtl="0" eaLnBrk="1" latinLnBrk="0" hangingPunct="1">
              <a:lnSpc>
                <a:spcPct val="90000"/>
              </a:lnSpc>
              <a:spcBef>
                <a:spcPts val="10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69913" indent="-338138" algn="l" defTabSz="914400" rtl="0" eaLnBrk="1" latinLnBrk="0" hangingPunct="1">
              <a:lnSpc>
                <a:spcPct val="90000"/>
              </a:lnSpc>
              <a:spcBef>
                <a:spcPts val="500"/>
              </a:spcBef>
              <a:buClr>
                <a:schemeClr val="tx1">
                  <a:lumMod val="60000"/>
                  <a:lumOff val="40000"/>
                </a:schemeClr>
              </a:buClr>
              <a:buFont typeface="Roboto" pitchFamily="2" charset="0"/>
              <a:buChar char="—"/>
              <a:defRPr sz="2400" kern="1200">
                <a:solidFill>
                  <a:schemeClr val="tx1"/>
                </a:solidFill>
                <a:latin typeface="+mn-lt"/>
                <a:ea typeface="+mn-ea"/>
                <a:cs typeface="+mn-cs"/>
              </a:defRPr>
            </a:lvl2pPr>
            <a:lvl3pPr marL="801688" indent="-23177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 typeface="Wingdings" panose="05000000000000000000" pitchFamily="2" charset="2"/>
              <a:buChar char="§"/>
            </a:pPr>
            <a:r>
              <a:rPr lang="en-US" altLang="en-US" sz="2400" dirty="0">
                <a:solidFill>
                  <a:schemeClr val="tx2"/>
                </a:solidFill>
                <a:latin typeface="+mj-lt"/>
              </a:rPr>
              <a:t>Atomic resolution STEM imaging on Cs-corrected JEOL-2200FS</a:t>
            </a:r>
          </a:p>
          <a:p>
            <a:pPr>
              <a:spcBef>
                <a:spcPts val="0"/>
              </a:spcBef>
              <a:buFont typeface="Wingdings" panose="05000000000000000000" pitchFamily="2" charset="2"/>
              <a:buChar char="§"/>
            </a:pPr>
            <a:endParaRPr lang="en-US" altLang="en-US" sz="2400" dirty="0">
              <a:solidFill>
                <a:schemeClr val="tx2"/>
              </a:solidFill>
              <a:latin typeface="+mj-lt"/>
            </a:endParaRPr>
          </a:p>
          <a:p>
            <a:pPr>
              <a:spcBef>
                <a:spcPts val="0"/>
              </a:spcBef>
              <a:buFont typeface="Wingdings" panose="05000000000000000000" pitchFamily="2" charset="2"/>
              <a:buChar char="§"/>
            </a:pPr>
            <a:r>
              <a:rPr lang="en-US" altLang="en-US" sz="2400" dirty="0">
                <a:solidFill>
                  <a:schemeClr val="tx2"/>
                </a:solidFill>
                <a:latin typeface="+mj-lt"/>
              </a:rPr>
              <a:t>Geometric phase analysis (GPA) on Strain++ software after HR image filter</a:t>
            </a:r>
          </a:p>
          <a:p>
            <a:pPr lvl="1">
              <a:spcBef>
                <a:spcPts val="0"/>
              </a:spcBef>
              <a:buFont typeface="Wingdings" panose="05000000000000000000" pitchFamily="2" charset="2"/>
              <a:buChar char="§"/>
            </a:pPr>
            <a:r>
              <a:rPr lang="en-US" altLang="en-US" sz="2000" dirty="0">
                <a:solidFill>
                  <a:schemeClr val="tx2"/>
                </a:solidFill>
                <a:latin typeface="+mj-lt"/>
              </a:rPr>
              <a:t>Thin platelet feature in irradiated sample indicative of chemical segregation/ precipitation around dislocation loop</a:t>
            </a:r>
          </a:p>
          <a:p>
            <a:pPr marL="0" indent="0">
              <a:spcBef>
                <a:spcPts val="0"/>
              </a:spcBef>
              <a:buNone/>
            </a:pPr>
            <a:endParaRPr lang="en-US" altLang="en-US" sz="1600" dirty="0">
              <a:solidFill>
                <a:schemeClr val="tx2"/>
              </a:solidFill>
              <a:latin typeface="+mj-lt"/>
            </a:endParaRPr>
          </a:p>
          <a:p>
            <a:pPr marL="57150" indent="0">
              <a:spcBef>
                <a:spcPts val="0"/>
              </a:spcBef>
              <a:buFont typeface="Arial" panose="020B0604020202020204" pitchFamily="34" charset="0"/>
              <a:buNone/>
            </a:pPr>
            <a:endParaRPr lang="en-US" altLang="en-US" sz="2000" dirty="0">
              <a:solidFill>
                <a:schemeClr val="tx2"/>
              </a:solidFill>
              <a:latin typeface="+mj-lt"/>
            </a:endParaRPr>
          </a:p>
          <a:p>
            <a:pPr marL="0" indent="0">
              <a:lnSpc>
                <a:spcPct val="120000"/>
              </a:lnSpc>
              <a:buFont typeface="Arial" panose="020B0604020202020204" pitchFamily="34" charset="0"/>
              <a:buNone/>
            </a:pPr>
            <a:endParaRPr lang="en-US" altLang="en-US" sz="2000" dirty="0">
              <a:solidFill>
                <a:schemeClr val="tx2"/>
              </a:solidFill>
              <a:latin typeface="+mj-lt"/>
            </a:endParaRPr>
          </a:p>
        </p:txBody>
      </p:sp>
      <p:sp>
        <p:nvSpPr>
          <p:cNvPr id="3" name="Slide Number Placeholder 2">
            <a:extLst>
              <a:ext uri="{FF2B5EF4-FFF2-40B4-BE49-F238E27FC236}">
                <a16:creationId xmlns:a16="http://schemas.microsoft.com/office/drawing/2014/main" id="{2ED4CCF5-9F17-07A3-8CD8-8807C5CDA87F}"/>
              </a:ext>
            </a:extLst>
          </p:cNvPr>
          <p:cNvSpPr>
            <a:spLocks noGrp="1"/>
          </p:cNvSpPr>
          <p:nvPr>
            <p:ph type="sldNum" sz="quarter" idx="12"/>
          </p:nvPr>
        </p:nvSpPr>
        <p:spPr/>
        <p:txBody>
          <a:bodyPr/>
          <a:lstStyle/>
          <a:p>
            <a:pPr algn="ctr"/>
            <a:fld id="{63954337-777C-478F-BB37-379719107E1B}" type="slidenum">
              <a:rPr lang="en-US" smtClean="0"/>
              <a:pPr algn="ctr"/>
              <a:t>10</a:t>
            </a:fld>
            <a:endParaRPr lang="en-US" dirty="0"/>
          </a:p>
        </p:txBody>
      </p:sp>
      <p:sp>
        <p:nvSpPr>
          <p:cNvPr id="5" name="Title 3">
            <a:extLst>
              <a:ext uri="{FF2B5EF4-FFF2-40B4-BE49-F238E27FC236}">
                <a16:creationId xmlns:a16="http://schemas.microsoft.com/office/drawing/2014/main" id="{B13296CD-B2FD-D26A-7919-B8985AE27FAC}"/>
              </a:ext>
            </a:extLst>
          </p:cNvPr>
          <p:cNvSpPr txBox="1">
            <a:spLocks/>
          </p:cNvSpPr>
          <p:nvPr/>
        </p:nvSpPr>
        <p:spPr>
          <a:xfrm>
            <a:off x="0" y="1"/>
            <a:ext cx="12192000" cy="1076960"/>
          </a:xfrm>
          <a:prstGeom prst="rect">
            <a:avLst/>
          </a:prstGeom>
          <a:solidFill>
            <a:srgbClr val="FF8200">
              <a:alpha val="50196"/>
            </a:srgbClr>
          </a:solidFill>
        </p:spPr>
        <p:txBody>
          <a:bodyPr anchor="b"/>
          <a:lst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a:lstStyle>
          <a:p>
            <a:pPr algn="l"/>
            <a:r>
              <a:rPr lang="en-US" altLang="en-US" sz="2800" dirty="0">
                <a:solidFill>
                  <a:schemeClr val="tx2"/>
                </a:solidFill>
              </a:rPr>
              <a:t>Preliminary strain mapping indicates significant differences in</a:t>
            </a:r>
          </a:p>
          <a:p>
            <a:pPr algn="l"/>
            <a:r>
              <a:rPr lang="en-US" altLang="en-US" sz="2800" dirty="0">
                <a:solidFill>
                  <a:schemeClr val="tx2"/>
                </a:solidFill>
              </a:rPr>
              <a:t>precipitate strain fields before and after irradiation</a:t>
            </a:r>
            <a:endParaRPr lang="en-US" sz="2800" dirty="0">
              <a:solidFill>
                <a:schemeClr val="tx2"/>
              </a:solidFill>
            </a:endParaRPr>
          </a:p>
        </p:txBody>
      </p:sp>
      <p:sp>
        <p:nvSpPr>
          <p:cNvPr id="6" name="TextBox 5">
            <a:extLst>
              <a:ext uri="{FF2B5EF4-FFF2-40B4-BE49-F238E27FC236}">
                <a16:creationId xmlns:a16="http://schemas.microsoft.com/office/drawing/2014/main" id="{250B11B3-792E-6755-4853-E18D955D5D26}"/>
              </a:ext>
            </a:extLst>
          </p:cNvPr>
          <p:cNvSpPr txBox="1"/>
          <p:nvPr/>
        </p:nvSpPr>
        <p:spPr>
          <a:xfrm>
            <a:off x="138578" y="3311144"/>
            <a:ext cx="5276702" cy="430887"/>
          </a:xfrm>
          <a:prstGeom prst="rect">
            <a:avLst/>
          </a:prstGeom>
          <a:noFill/>
        </p:spPr>
        <p:txBody>
          <a:bodyPr wrap="square" lIns="0" tIns="0" rIns="0" bIns="0" rtlCol="0">
            <a:spAutoFit/>
          </a:bodyPr>
          <a:lstStyle/>
          <a:p>
            <a:r>
              <a:rPr lang="en-US" sz="2800" b="1" dirty="0" err="1">
                <a:solidFill>
                  <a:schemeClr val="tx2"/>
                </a:solidFill>
                <a:effectLst>
                  <a:outerShdw blurRad="38100" dist="38100" dir="2700000" algn="tl">
                    <a:srgbClr val="000000">
                      <a:alpha val="43137"/>
                    </a:srgbClr>
                  </a:outerShdw>
                </a:effectLst>
              </a:rPr>
              <a:t>TaN</a:t>
            </a:r>
            <a:endParaRPr lang="en-US" sz="2800" b="1" dirty="0">
              <a:solidFill>
                <a:schemeClr val="tx2"/>
              </a:solidFill>
              <a:effectLst>
                <a:outerShdw blurRad="38100" dist="38100" dir="2700000" algn="tl">
                  <a:srgbClr val="000000">
                    <a:alpha val="43137"/>
                  </a:srgbClr>
                </a:outerShdw>
              </a:effectLst>
            </a:endParaRPr>
          </a:p>
        </p:txBody>
      </p:sp>
      <p:pic>
        <p:nvPicPr>
          <p:cNvPr id="8" name="Picture 7" descr="A diagram of a circle with a flag pattern&#10;&#10;Description automatically generated with medium confidence">
            <a:extLst>
              <a:ext uri="{FF2B5EF4-FFF2-40B4-BE49-F238E27FC236}">
                <a16:creationId xmlns:a16="http://schemas.microsoft.com/office/drawing/2014/main" id="{1117B263-5460-89FD-AB65-09996369F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345" y="1112521"/>
            <a:ext cx="1928302" cy="2159253"/>
          </a:xfrm>
          <a:prstGeom prst="rect">
            <a:avLst/>
          </a:prstGeom>
        </p:spPr>
      </p:pic>
      <p:sp>
        <p:nvSpPr>
          <p:cNvPr id="9" name="TextBox 8">
            <a:extLst>
              <a:ext uri="{FF2B5EF4-FFF2-40B4-BE49-F238E27FC236}">
                <a16:creationId xmlns:a16="http://schemas.microsoft.com/office/drawing/2014/main" id="{B85065A5-CFE3-5DA7-80A5-3865B20EB73B}"/>
              </a:ext>
            </a:extLst>
          </p:cNvPr>
          <p:cNvSpPr txBox="1"/>
          <p:nvPr/>
        </p:nvSpPr>
        <p:spPr>
          <a:xfrm>
            <a:off x="0" y="6590030"/>
            <a:ext cx="11417300" cy="253916"/>
          </a:xfrm>
          <a:prstGeom prst="rect">
            <a:avLst/>
          </a:prstGeom>
          <a:noFill/>
        </p:spPr>
        <p:txBody>
          <a:bodyPr wrap="square">
            <a:spAutoFit/>
          </a:bodyPr>
          <a:lstStyle/>
          <a:p>
            <a:pPr marR="0"/>
            <a:r>
              <a:rPr lang="en-US" sz="1000" dirty="0">
                <a:solidFill>
                  <a:schemeClr val="tx2"/>
                </a:solidFill>
                <a:latin typeface="+mj-lt"/>
              </a:rPr>
              <a:t>[1] Z. Yu and H. Xu, </a:t>
            </a:r>
            <a:r>
              <a:rPr lang="en-US" sz="1000" i="1" dirty="0">
                <a:solidFill>
                  <a:schemeClr val="tx2"/>
                </a:solidFill>
                <a:latin typeface="+mj-lt"/>
              </a:rPr>
              <a:t>Communications Materials</a:t>
            </a:r>
            <a:r>
              <a:rPr lang="en-US" sz="1000" dirty="0">
                <a:solidFill>
                  <a:schemeClr val="tx2"/>
                </a:solidFill>
                <a:latin typeface="+mj-lt"/>
              </a:rPr>
              <a:t>, vol. 4, no. 1, 2023.</a:t>
            </a:r>
          </a:p>
        </p:txBody>
      </p:sp>
      <p:sp>
        <p:nvSpPr>
          <p:cNvPr id="10" name="TextBox 9">
            <a:extLst>
              <a:ext uri="{FF2B5EF4-FFF2-40B4-BE49-F238E27FC236}">
                <a16:creationId xmlns:a16="http://schemas.microsoft.com/office/drawing/2014/main" id="{C1C490EA-726A-5137-9E46-9DCF47458884}"/>
              </a:ext>
            </a:extLst>
          </p:cNvPr>
          <p:cNvSpPr txBox="1"/>
          <p:nvPr/>
        </p:nvSpPr>
        <p:spPr>
          <a:xfrm>
            <a:off x="8813800" y="3254639"/>
            <a:ext cx="3401399" cy="523220"/>
          </a:xfrm>
          <a:prstGeom prst="rect">
            <a:avLst/>
          </a:prstGeom>
          <a:noFill/>
        </p:spPr>
        <p:txBody>
          <a:bodyPr wrap="square">
            <a:spAutoFit/>
          </a:bodyPr>
          <a:lstStyle/>
          <a:p>
            <a:pPr marR="0" algn="r"/>
            <a:r>
              <a:rPr lang="en-US" sz="1400" dirty="0">
                <a:solidFill>
                  <a:schemeClr val="tx2"/>
                </a:solidFill>
                <a:latin typeface="+mj-lt"/>
              </a:rPr>
              <a:t>Modeled diffusion path of vacancy around 2 nm interstitial &lt;100&gt; loop [1].</a:t>
            </a:r>
          </a:p>
        </p:txBody>
      </p:sp>
      <p:pic>
        <p:nvPicPr>
          <p:cNvPr id="2" name="Picture 1" descr="A close-up of a computer screen&#10;&#10;Description automatically generated">
            <a:extLst>
              <a:ext uri="{FF2B5EF4-FFF2-40B4-BE49-F238E27FC236}">
                <a16:creationId xmlns:a16="http://schemas.microsoft.com/office/drawing/2014/main" id="{B4C9C56A-20CB-346A-34C1-45329829B669}"/>
              </a:ext>
            </a:extLst>
          </p:cNvPr>
          <p:cNvPicPr>
            <a:picLocks noChangeAspect="1"/>
          </p:cNvPicPr>
          <p:nvPr/>
        </p:nvPicPr>
        <p:blipFill>
          <a:blip r:embed="rId2">
            <a:extLst>
              <a:ext uri="{28A0092B-C50C-407E-A947-70E740481C1C}">
                <a14:useLocalDpi xmlns:a14="http://schemas.microsoft.com/office/drawing/2010/main" val="0"/>
              </a:ext>
            </a:extLst>
          </a:blip>
          <a:srcRect r="50000"/>
          <a:stretch/>
        </p:blipFill>
        <p:spPr>
          <a:xfrm>
            <a:off x="138578" y="3721354"/>
            <a:ext cx="5957422" cy="2868676"/>
          </a:xfrm>
          <a:prstGeom prst="rect">
            <a:avLst/>
          </a:prstGeom>
        </p:spPr>
      </p:pic>
      <p:cxnSp>
        <p:nvCxnSpPr>
          <p:cNvPr id="14" name="Straight Arrow Connector 13">
            <a:extLst>
              <a:ext uri="{FF2B5EF4-FFF2-40B4-BE49-F238E27FC236}">
                <a16:creationId xmlns:a16="http://schemas.microsoft.com/office/drawing/2014/main" id="{0D70315B-213E-E1D3-B36C-D0C5A7F03C8B}"/>
              </a:ext>
            </a:extLst>
          </p:cNvPr>
          <p:cNvCxnSpPr>
            <a:cxnSpLocks/>
          </p:cNvCxnSpPr>
          <p:nvPr/>
        </p:nvCxnSpPr>
        <p:spPr>
          <a:xfrm>
            <a:off x="1656080" y="3820160"/>
            <a:ext cx="43383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06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44FD-DAC2-BAFC-7996-EB0320A24C59}"/>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00575018-9DD4-3E18-645C-D2452EAF5FB4}"/>
              </a:ext>
            </a:extLst>
          </p:cNvPr>
          <p:cNvSpPr/>
          <p:nvPr/>
        </p:nvSpPr>
        <p:spPr>
          <a:xfrm>
            <a:off x="0" y="3077014"/>
            <a:ext cx="4645572" cy="3780985"/>
          </a:xfrm>
          <a:prstGeom prst="rect">
            <a:avLst/>
          </a:prstGeom>
          <a:solidFill>
            <a:srgbClr val="FED53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A1466E8-EA83-515B-6E3D-16CB3D2DB871}"/>
              </a:ext>
            </a:extLst>
          </p:cNvPr>
          <p:cNvSpPr/>
          <p:nvPr/>
        </p:nvSpPr>
        <p:spPr>
          <a:xfrm>
            <a:off x="4645573" y="3077015"/>
            <a:ext cx="7546428" cy="3780986"/>
          </a:xfrm>
          <a:prstGeom prst="rect">
            <a:avLst/>
          </a:prstGeom>
          <a:solidFill>
            <a:srgbClr val="2197A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D01A67DB-E61E-843B-8C5D-6052A644B3BC}"/>
              </a:ext>
            </a:extLst>
          </p:cNvPr>
          <p:cNvSpPr>
            <a:spLocks noGrp="1"/>
          </p:cNvSpPr>
          <p:nvPr>
            <p:ph type="sldNum" sz="quarter" idx="12"/>
          </p:nvPr>
        </p:nvSpPr>
        <p:spPr/>
        <p:txBody>
          <a:bodyPr/>
          <a:lstStyle/>
          <a:p>
            <a:pPr algn="ctr"/>
            <a:fld id="{63954337-777C-478F-BB37-379719107E1B}" type="slidenum">
              <a:rPr lang="en-US" smtClean="0"/>
              <a:pPr algn="ctr"/>
              <a:t>11</a:t>
            </a:fld>
            <a:endParaRPr lang="en-US" dirty="0"/>
          </a:p>
        </p:txBody>
      </p:sp>
      <p:sp>
        <p:nvSpPr>
          <p:cNvPr id="5" name="Title 3">
            <a:extLst>
              <a:ext uri="{FF2B5EF4-FFF2-40B4-BE49-F238E27FC236}">
                <a16:creationId xmlns:a16="http://schemas.microsoft.com/office/drawing/2014/main" id="{D92FA690-5304-5946-5870-8BC21C170E8C}"/>
              </a:ext>
            </a:extLst>
          </p:cNvPr>
          <p:cNvSpPr txBox="1">
            <a:spLocks/>
          </p:cNvSpPr>
          <p:nvPr/>
        </p:nvSpPr>
        <p:spPr>
          <a:xfrm>
            <a:off x="0" y="1"/>
            <a:ext cx="12192000" cy="1076960"/>
          </a:xfrm>
          <a:prstGeom prst="rect">
            <a:avLst/>
          </a:prstGeom>
          <a:solidFill>
            <a:srgbClr val="FF8200">
              <a:alpha val="50196"/>
            </a:srgbClr>
          </a:solidFill>
        </p:spPr>
        <p:txBody>
          <a:bodyPr anchor="b"/>
          <a:lst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a:lstStyle>
          <a:p>
            <a:pPr algn="l"/>
            <a:r>
              <a:rPr lang="en-US" sz="2800" dirty="0">
                <a:solidFill>
                  <a:schemeClr val="tx2"/>
                </a:solidFill>
              </a:rPr>
              <a:t>Conclusions: </a:t>
            </a:r>
            <a:r>
              <a:rPr lang="en-US" sz="2800" dirty="0" err="1">
                <a:solidFill>
                  <a:schemeClr val="tx2"/>
                </a:solidFill>
              </a:rPr>
              <a:t>TaC</a:t>
            </a:r>
            <a:r>
              <a:rPr lang="en-US" sz="2800" dirty="0">
                <a:solidFill>
                  <a:schemeClr val="tx2"/>
                </a:solidFill>
              </a:rPr>
              <a:t> exhibited greater stability than </a:t>
            </a:r>
            <a:r>
              <a:rPr lang="en-US" sz="2800" dirty="0" err="1">
                <a:solidFill>
                  <a:schemeClr val="tx2"/>
                </a:solidFill>
              </a:rPr>
              <a:t>TaN</a:t>
            </a:r>
            <a:r>
              <a:rPr lang="en-US" sz="2800" dirty="0">
                <a:solidFill>
                  <a:schemeClr val="tx2"/>
                </a:solidFill>
              </a:rPr>
              <a:t> and VN MX precipitates after neutron irradiation to 7.4 dpa at ~500°C</a:t>
            </a:r>
          </a:p>
        </p:txBody>
      </p:sp>
      <p:sp>
        <p:nvSpPr>
          <p:cNvPr id="7" name="Rectangle 3">
            <a:extLst>
              <a:ext uri="{FF2B5EF4-FFF2-40B4-BE49-F238E27FC236}">
                <a16:creationId xmlns:a16="http://schemas.microsoft.com/office/drawing/2014/main" id="{717EF2F5-66B0-452C-79E3-F9DBB1F658CF}"/>
              </a:ext>
            </a:extLst>
          </p:cNvPr>
          <p:cNvSpPr txBox="1">
            <a:spLocks noChangeArrowheads="1"/>
          </p:cNvSpPr>
          <p:nvPr/>
        </p:nvSpPr>
        <p:spPr>
          <a:xfrm>
            <a:off x="1202995" y="1348619"/>
            <a:ext cx="10662249" cy="2439850"/>
          </a:xfrm>
          <a:prstGeom prst="rect">
            <a:avLst/>
          </a:prstGeom>
        </p:spPr>
        <p:txBody>
          <a:bodyPr/>
          <a:lstStyle>
            <a:lvl1pPr marL="228600" indent="-228600" algn="l" defTabSz="914400" rtl="0" eaLnBrk="1" latinLnBrk="0" hangingPunct="1">
              <a:lnSpc>
                <a:spcPct val="90000"/>
              </a:lnSpc>
              <a:spcBef>
                <a:spcPts val="10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69913" indent="-338138" algn="l" defTabSz="914400" rtl="0" eaLnBrk="1" latinLnBrk="0" hangingPunct="1">
              <a:lnSpc>
                <a:spcPct val="90000"/>
              </a:lnSpc>
              <a:spcBef>
                <a:spcPts val="500"/>
              </a:spcBef>
              <a:buClr>
                <a:schemeClr val="tx1">
                  <a:lumMod val="60000"/>
                  <a:lumOff val="40000"/>
                </a:schemeClr>
              </a:buClr>
              <a:buFont typeface="Roboto" pitchFamily="2" charset="0"/>
              <a:buChar char="—"/>
              <a:defRPr sz="2400" kern="1200">
                <a:solidFill>
                  <a:schemeClr val="tx1"/>
                </a:solidFill>
                <a:latin typeface="+mn-lt"/>
                <a:ea typeface="+mn-ea"/>
                <a:cs typeface="+mn-cs"/>
              </a:defRPr>
            </a:lvl2pPr>
            <a:lvl3pPr marL="801688" indent="-23177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2000" dirty="0">
                <a:solidFill>
                  <a:schemeClr val="tx2"/>
                </a:solidFill>
                <a:latin typeface="+mj-lt"/>
              </a:rPr>
              <a:t>Preliminary GPA analysis detected irradiation-induced strain field </a:t>
            </a:r>
            <a:endParaRPr lang="en-US" altLang="en-US" sz="700" dirty="0">
              <a:solidFill>
                <a:schemeClr val="tx2"/>
              </a:solidFill>
              <a:latin typeface="+mj-lt"/>
            </a:endParaRPr>
          </a:p>
          <a:p>
            <a:pPr>
              <a:spcBef>
                <a:spcPts val="600"/>
              </a:spcBef>
              <a:buClr>
                <a:schemeClr val="tx1"/>
              </a:buClr>
              <a:buFont typeface="Calibri" panose="020F0502020204030204" pitchFamily="34" charset="0"/>
              <a:buChar char="→"/>
            </a:pPr>
            <a:r>
              <a:rPr lang="en-US" altLang="en-US" sz="2000" i="1" dirty="0">
                <a:solidFill>
                  <a:schemeClr val="tx2"/>
                </a:solidFill>
                <a:latin typeface="+mj-lt"/>
              </a:rPr>
              <a:t> </a:t>
            </a:r>
            <a:r>
              <a:rPr lang="en-US" altLang="en-US" sz="2000" dirty="0">
                <a:solidFill>
                  <a:schemeClr val="tx2"/>
                </a:solidFill>
                <a:latin typeface="+mj-lt"/>
              </a:rPr>
              <a:t>Possible dislocation loop impacting chemical segregation</a:t>
            </a:r>
            <a:endParaRPr lang="en-US" altLang="en-US" sz="700" dirty="0">
              <a:solidFill>
                <a:schemeClr val="tx2"/>
              </a:solidFill>
              <a:latin typeface="+mj-lt"/>
            </a:endParaRPr>
          </a:p>
          <a:p>
            <a:pPr>
              <a:spcBef>
                <a:spcPts val="600"/>
              </a:spcBef>
              <a:buClr>
                <a:schemeClr val="tx1"/>
              </a:buClr>
              <a:buFont typeface="Calibri" panose="020F0502020204030204" pitchFamily="34" charset="0"/>
              <a:buChar char="→"/>
            </a:pPr>
            <a:r>
              <a:rPr lang="en-US" altLang="en-US" sz="2000" i="1" dirty="0">
                <a:solidFill>
                  <a:schemeClr val="tx2"/>
                </a:solidFill>
                <a:latin typeface="+mj-lt"/>
              </a:rPr>
              <a:t> Future work: </a:t>
            </a:r>
            <a:r>
              <a:rPr lang="en-US" altLang="en-US" sz="2000" dirty="0">
                <a:solidFill>
                  <a:schemeClr val="tx2"/>
                </a:solidFill>
                <a:latin typeface="+mj-lt"/>
              </a:rPr>
              <a:t>Atom probe tomography (APT) for morphology and composition</a:t>
            </a:r>
          </a:p>
          <a:p>
            <a:pPr marL="0" indent="0">
              <a:spcBef>
                <a:spcPts val="600"/>
              </a:spcBef>
              <a:buClr>
                <a:schemeClr val="tx1"/>
              </a:buClr>
              <a:buNone/>
            </a:pPr>
            <a:r>
              <a:rPr lang="en-US" altLang="en-US" sz="2000" dirty="0">
                <a:solidFill>
                  <a:schemeClr val="tx2"/>
                </a:solidFill>
                <a:latin typeface="+mj-lt"/>
              </a:rPr>
              <a:t>	            4D-STEM, and/or GPA strain mapping on </a:t>
            </a:r>
            <a:r>
              <a:rPr lang="en-US" altLang="en-US" sz="2000" dirty="0" err="1">
                <a:solidFill>
                  <a:schemeClr val="tx2"/>
                </a:solidFill>
                <a:latin typeface="+mj-lt"/>
              </a:rPr>
              <a:t>TaN</a:t>
            </a:r>
            <a:r>
              <a:rPr lang="en-US" altLang="en-US" sz="2000" dirty="0">
                <a:solidFill>
                  <a:schemeClr val="tx2"/>
                </a:solidFill>
                <a:latin typeface="+mj-lt"/>
              </a:rPr>
              <a:t> and </a:t>
            </a:r>
            <a:r>
              <a:rPr lang="en-US" altLang="en-US" sz="2000" dirty="0" err="1">
                <a:solidFill>
                  <a:schemeClr val="tx2"/>
                </a:solidFill>
                <a:latin typeface="+mj-lt"/>
              </a:rPr>
              <a:t>TaC</a:t>
            </a:r>
            <a:endParaRPr lang="en-US" altLang="en-US" sz="2000" dirty="0">
              <a:solidFill>
                <a:schemeClr val="tx2"/>
              </a:solidFill>
              <a:latin typeface="+mj-lt"/>
            </a:endParaRPr>
          </a:p>
          <a:p>
            <a:pPr marL="0" indent="0">
              <a:lnSpc>
                <a:spcPct val="120000"/>
              </a:lnSpc>
              <a:buFont typeface="Arial" panose="020B0604020202020204" pitchFamily="34" charset="0"/>
              <a:buNone/>
            </a:pPr>
            <a:endParaRPr lang="en-US" altLang="en-US" sz="1800" dirty="0">
              <a:solidFill>
                <a:schemeClr val="tx2"/>
              </a:solidFill>
              <a:latin typeface="+mj-lt"/>
            </a:endParaRPr>
          </a:p>
        </p:txBody>
      </p:sp>
      <p:grpSp>
        <p:nvGrpSpPr>
          <p:cNvPr id="14" name="Group 13">
            <a:extLst>
              <a:ext uri="{FF2B5EF4-FFF2-40B4-BE49-F238E27FC236}">
                <a16:creationId xmlns:a16="http://schemas.microsoft.com/office/drawing/2014/main" id="{E1AF4490-C63D-451E-529D-6833C64DAB13}"/>
              </a:ext>
            </a:extLst>
          </p:cNvPr>
          <p:cNvGrpSpPr>
            <a:grpSpLocks noChangeAspect="1"/>
          </p:cNvGrpSpPr>
          <p:nvPr/>
        </p:nvGrpSpPr>
        <p:grpSpPr>
          <a:xfrm>
            <a:off x="5172075" y="3543300"/>
            <a:ext cx="6423763" cy="3132908"/>
            <a:chOff x="6819853" y="4168217"/>
            <a:chExt cx="4766514" cy="2324658"/>
          </a:xfrm>
        </p:grpSpPr>
        <p:pic>
          <p:nvPicPr>
            <p:cNvPr id="11" name="Picture 10" descr="A close-up of a computer screen&#10;&#10;Description automatically generated">
              <a:extLst>
                <a:ext uri="{FF2B5EF4-FFF2-40B4-BE49-F238E27FC236}">
                  <a16:creationId xmlns:a16="http://schemas.microsoft.com/office/drawing/2014/main" id="{3E533EDD-F75D-BFCD-B916-E1FCA982729F}"/>
                </a:ext>
              </a:extLst>
            </p:cNvPr>
            <p:cNvPicPr>
              <a:picLocks noChangeAspect="1"/>
            </p:cNvPicPr>
            <p:nvPr/>
          </p:nvPicPr>
          <p:blipFill>
            <a:blip r:embed="rId2">
              <a:extLst>
                <a:ext uri="{28A0092B-C50C-407E-A947-70E740481C1C}">
                  <a14:useLocalDpi xmlns:a14="http://schemas.microsoft.com/office/drawing/2010/main" val="0"/>
                </a:ext>
              </a:extLst>
            </a:blip>
            <a:srcRect l="50000" t="7386"/>
            <a:stretch/>
          </p:blipFill>
          <p:spPr>
            <a:xfrm>
              <a:off x="6819853" y="4367189"/>
              <a:ext cx="4766514" cy="2125686"/>
            </a:xfrm>
            <a:prstGeom prst="rect">
              <a:avLst/>
            </a:prstGeom>
          </p:spPr>
        </p:pic>
        <p:sp>
          <p:nvSpPr>
            <p:cNvPr id="13" name="TextBox 12">
              <a:extLst>
                <a:ext uri="{FF2B5EF4-FFF2-40B4-BE49-F238E27FC236}">
                  <a16:creationId xmlns:a16="http://schemas.microsoft.com/office/drawing/2014/main" id="{4DABA138-8251-C0A7-3392-006AF50F778D}"/>
                </a:ext>
              </a:extLst>
            </p:cNvPr>
            <p:cNvSpPr txBox="1"/>
            <p:nvPr/>
          </p:nvSpPr>
          <p:spPr>
            <a:xfrm>
              <a:off x="6856491" y="4168217"/>
              <a:ext cx="1157901" cy="209927"/>
            </a:xfrm>
            <a:prstGeom prst="rect">
              <a:avLst/>
            </a:prstGeom>
            <a:noFill/>
          </p:spPr>
          <p:txBody>
            <a:bodyPr wrap="none" lIns="0" tIns="0" rIns="0" bIns="0" rtlCol="0">
              <a:spAutoFit/>
            </a:bodyPr>
            <a:lstStyle/>
            <a:p>
              <a:pPr algn="l"/>
              <a:r>
                <a:rPr lang="en-US" b="1" dirty="0">
                  <a:solidFill>
                    <a:schemeClr val="tx2"/>
                  </a:solidFill>
                </a:rPr>
                <a:t>Irradiated </a:t>
              </a:r>
              <a:r>
                <a:rPr lang="en-US" b="1" dirty="0" err="1">
                  <a:solidFill>
                    <a:schemeClr val="tx2"/>
                  </a:solidFill>
                </a:rPr>
                <a:t>TaN</a:t>
              </a:r>
              <a:endParaRPr lang="en-US" b="1" dirty="0">
                <a:solidFill>
                  <a:schemeClr val="tx2"/>
                </a:solidFill>
              </a:endParaRPr>
            </a:p>
          </p:txBody>
        </p:sp>
      </p:grpSp>
      <p:pic>
        <p:nvPicPr>
          <p:cNvPr id="15" name="Picture 14" descr="A diagram of different types of tan&#10;&#10;Description automatically generated">
            <a:extLst>
              <a:ext uri="{FF2B5EF4-FFF2-40B4-BE49-F238E27FC236}">
                <a16:creationId xmlns:a16="http://schemas.microsoft.com/office/drawing/2014/main" id="{DAB9D001-A9F6-B03F-5F71-DC88226E3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77" y="3543300"/>
            <a:ext cx="3109418" cy="3109418"/>
          </a:xfrm>
          <a:prstGeom prst="rect">
            <a:avLst/>
          </a:prstGeom>
        </p:spPr>
      </p:pic>
      <p:sp>
        <p:nvSpPr>
          <p:cNvPr id="18" name="TextBox 17">
            <a:extLst>
              <a:ext uri="{FF2B5EF4-FFF2-40B4-BE49-F238E27FC236}">
                <a16:creationId xmlns:a16="http://schemas.microsoft.com/office/drawing/2014/main" id="{6D57F7ED-7FF5-BC0B-3133-2034F476AEFC}"/>
              </a:ext>
            </a:extLst>
          </p:cNvPr>
          <p:cNvSpPr txBox="1"/>
          <p:nvPr/>
        </p:nvSpPr>
        <p:spPr>
          <a:xfrm>
            <a:off x="13554" y="3076388"/>
            <a:ext cx="4598465" cy="369332"/>
          </a:xfrm>
          <a:prstGeom prst="rect">
            <a:avLst/>
          </a:prstGeom>
          <a:noFill/>
        </p:spPr>
        <p:txBody>
          <a:bodyPr wrap="square">
            <a:spAutoFit/>
          </a:bodyPr>
          <a:lstStyle/>
          <a:p>
            <a:pPr algn="ctr"/>
            <a:r>
              <a:rPr lang="en-US" altLang="en-US" dirty="0" err="1">
                <a:solidFill>
                  <a:schemeClr val="tx2"/>
                </a:solidFill>
              </a:rPr>
              <a:t>TaC</a:t>
            </a:r>
            <a:r>
              <a:rPr lang="en-US" altLang="en-US" dirty="0">
                <a:solidFill>
                  <a:schemeClr val="tx2"/>
                </a:solidFill>
              </a:rPr>
              <a:t> exhibited greatest MX ppt stability</a:t>
            </a:r>
            <a:endParaRPr lang="en-US" dirty="0">
              <a:solidFill>
                <a:schemeClr val="tx2"/>
              </a:solidFill>
            </a:endParaRPr>
          </a:p>
        </p:txBody>
      </p:sp>
      <p:sp>
        <p:nvSpPr>
          <p:cNvPr id="19" name="TextBox 18">
            <a:extLst>
              <a:ext uri="{FF2B5EF4-FFF2-40B4-BE49-F238E27FC236}">
                <a16:creationId xmlns:a16="http://schemas.microsoft.com/office/drawing/2014/main" id="{FEE55AE5-568B-FE1F-DA6C-A65A5F11C262}"/>
              </a:ext>
            </a:extLst>
          </p:cNvPr>
          <p:cNvSpPr txBox="1"/>
          <p:nvPr/>
        </p:nvSpPr>
        <p:spPr>
          <a:xfrm>
            <a:off x="5104086" y="3100088"/>
            <a:ext cx="7034217" cy="369332"/>
          </a:xfrm>
          <a:prstGeom prst="rect">
            <a:avLst/>
          </a:prstGeom>
          <a:noFill/>
        </p:spPr>
        <p:txBody>
          <a:bodyPr wrap="square">
            <a:spAutoFit/>
          </a:bodyPr>
          <a:lstStyle/>
          <a:p>
            <a:r>
              <a:rPr lang="en-US" altLang="en-US" dirty="0">
                <a:solidFill>
                  <a:schemeClr val="tx2"/>
                </a:solidFill>
              </a:rPr>
              <a:t>Irradiation-induced evolution of strain </a:t>
            </a:r>
            <a:r>
              <a:rPr lang="en-US" altLang="en-US" sz="1800" dirty="0">
                <a:solidFill>
                  <a:schemeClr val="tx2"/>
                </a:solidFill>
              </a:rPr>
              <a:t>field around </a:t>
            </a:r>
            <a:r>
              <a:rPr lang="en-US" altLang="en-US" sz="1800" dirty="0" err="1">
                <a:solidFill>
                  <a:schemeClr val="tx2"/>
                </a:solidFill>
              </a:rPr>
              <a:t>TaN</a:t>
            </a:r>
            <a:r>
              <a:rPr lang="en-US" altLang="en-US" sz="1800" dirty="0">
                <a:solidFill>
                  <a:schemeClr val="tx2"/>
                </a:solidFill>
              </a:rPr>
              <a:t> precipitate</a:t>
            </a:r>
            <a:endParaRPr lang="en-US" dirty="0">
              <a:solidFill>
                <a:schemeClr val="tx2"/>
              </a:solidFill>
            </a:endParaRPr>
          </a:p>
        </p:txBody>
      </p:sp>
    </p:spTree>
    <p:extLst>
      <p:ext uri="{BB962C8B-B14F-4D97-AF65-F5344CB8AC3E}">
        <p14:creationId xmlns:p14="http://schemas.microsoft.com/office/powerpoint/2010/main" val="2801476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7A3D0-DD86-4C50-9CF1-E04A177961A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3B4AF5-8290-AC97-DF3D-29A94A87C11B}"/>
              </a:ext>
            </a:extLst>
          </p:cNvPr>
          <p:cNvSpPr>
            <a:spLocks noGrp="1"/>
          </p:cNvSpPr>
          <p:nvPr>
            <p:ph type="sldNum" sz="quarter" idx="12"/>
          </p:nvPr>
        </p:nvSpPr>
        <p:spPr/>
        <p:txBody>
          <a:bodyPr/>
          <a:lstStyle/>
          <a:p>
            <a:pPr algn="ctr"/>
            <a:fld id="{63954337-777C-478F-BB37-379719107E1B}" type="slidenum">
              <a:rPr lang="en-US" smtClean="0"/>
              <a:pPr algn="ctr"/>
              <a:t>12</a:t>
            </a:fld>
            <a:endParaRPr lang="en-US" dirty="0"/>
          </a:p>
        </p:txBody>
      </p:sp>
      <p:sp>
        <p:nvSpPr>
          <p:cNvPr id="5" name="Title 3">
            <a:extLst>
              <a:ext uri="{FF2B5EF4-FFF2-40B4-BE49-F238E27FC236}">
                <a16:creationId xmlns:a16="http://schemas.microsoft.com/office/drawing/2014/main" id="{C31ED5F6-2880-7988-B97F-6B8528686009}"/>
              </a:ext>
            </a:extLst>
          </p:cNvPr>
          <p:cNvSpPr txBox="1">
            <a:spLocks/>
          </p:cNvSpPr>
          <p:nvPr/>
        </p:nvSpPr>
        <p:spPr>
          <a:xfrm>
            <a:off x="0" y="1"/>
            <a:ext cx="12192000" cy="1076960"/>
          </a:xfrm>
          <a:prstGeom prst="rect">
            <a:avLst/>
          </a:prstGeom>
          <a:solidFill>
            <a:srgbClr val="FF8200">
              <a:alpha val="50196"/>
            </a:srgbClr>
          </a:solidFill>
        </p:spPr>
        <p:txBody>
          <a:bodyPr anchor="b"/>
          <a:lst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a:lstStyle>
          <a:p>
            <a:pPr algn="l"/>
            <a:r>
              <a:rPr lang="en-US" sz="3000" dirty="0">
                <a:solidFill>
                  <a:schemeClr val="tx2"/>
                </a:solidFill>
                <a:effectLst>
                  <a:outerShdw blurRad="38100" dist="38100" dir="2700000" algn="tl">
                    <a:srgbClr val="000000">
                      <a:alpha val="43137"/>
                    </a:srgbClr>
                  </a:outerShdw>
                </a:effectLst>
              </a:rPr>
              <a:t>Acknowledgements</a:t>
            </a:r>
            <a:endParaRPr lang="en-US" sz="3000" dirty="0">
              <a:solidFill>
                <a:schemeClr val="tx2"/>
              </a:solidFill>
            </a:endParaRPr>
          </a:p>
        </p:txBody>
      </p:sp>
      <p:sp>
        <p:nvSpPr>
          <p:cNvPr id="14" name="Rectangle 3">
            <a:extLst>
              <a:ext uri="{FF2B5EF4-FFF2-40B4-BE49-F238E27FC236}">
                <a16:creationId xmlns:a16="http://schemas.microsoft.com/office/drawing/2014/main" id="{01FF94C8-A00A-5EC7-5FA2-5A11D69E99F2}"/>
              </a:ext>
            </a:extLst>
          </p:cNvPr>
          <p:cNvSpPr txBox="1">
            <a:spLocks noChangeArrowheads="1"/>
          </p:cNvSpPr>
          <p:nvPr/>
        </p:nvSpPr>
        <p:spPr>
          <a:xfrm>
            <a:off x="3420459" y="1132318"/>
            <a:ext cx="8090847" cy="5486401"/>
          </a:xfrm>
          <a:prstGeom prst="rect">
            <a:avLst/>
          </a:prstGeom>
        </p:spPr>
        <p:txBody>
          <a:bodyPr/>
          <a:lstStyle>
            <a:lvl1pPr marL="228600" indent="-228600" algn="l" defTabSz="914400" rtl="0" eaLnBrk="1" latinLnBrk="0" hangingPunct="1">
              <a:lnSpc>
                <a:spcPct val="90000"/>
              </a:lnSpc>
              <a:spcBef>
                <a:spcPts val="10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69913" indent="-338138" algn="l" defTabSz="914400" rtl="0" eaLnBrk="1" latinLnBrk="0" hangingPunct="1">
              <a:lnSpc>
                <a:spcPct val="90000"/>
              </a:lnSpc>
              <a:spcBef>
                <a:spcPts val="500"/>
              </a:spcBef>
              <a:buClr>
                <a:schemeClr val="tx1">
                  <a:lumMod val="60000"/>
                  <a:lumOff val="40000"/>
                </a:schemeClr>
              </a:buClr>
              <a:buFont typeface="Roboto" pitchFamily="2" charset="0"/>
              <a:buChar char="—"/>
              <a:defRPr sz="2400" kern="1200">
                <a:solidFill>
                  <a:schemeClr val="tx1"/>
                </a:solidFill>
                <a:latin typeface="+mn-lt"/>
                <a:ea typeface="+mn-ea"/>
                <a:cs typeface="+mn-cs"/>
              </a:defRPr>
            </a:lvl2pPr>
            <a:lvl3pPr marL="801688" indent="-23177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2000" b="1" dirty="0">
                <a:solidFill>
                  <a:schemeClr val="tx2"/>
                </a:solidFill>
                <a:effectLst>
                  <a:outerShdw blurRad="38100" dist="38100" dir="2700000" algn="tl">
                    <a:srgbClr val="000000">
                      <a:alpha val="43137"/>
                    </a:srgbClr>
                  </a:outerShdw>
                </a:effectLst>
                <a:latin typeface="+mj-lt"/>
              </a:rPr>
              <a:t>Thank you!</a:t>
            </a:r>
          </a:p>
          <a:p>
            <a:pPr marL="0" indent="0">
              <a:spcBef>
                <a:spcPts val="0"/>
              </a:spcBef>
              <a:buNone/>
            </a:pPr>
            <a:endParaRPr lang="en-US" altLang="en-US" sz="1400" dirty="0">
              <a:solidFill>
                <a:schemeClr val="tx2"/>
              </a:solidFill>
              <a:latin typeface="+mj-lt"/>
            </a:endParaRPr>
          </a:p>
          <a:p>
            <a:pPr marL="0" indent="0">
              <a:spcBef>
                <a:spcPts val="0"/>
              </a:spcBef>
              <a:buNone/>
            </a:pPr>
            <a:r>
              <a:rPr lang="en-US" altLang="en-US" sz="1600" b="1" dirty="0">
                <a:solidFill>
                  <a:schemeClr val="tx2"/>
                </a:solidFill>
                <a:effectLst>
                  <a:outerShdw blurRad="38100" dist="38100" dir="2700000" algn="tl">
                    <a:srgbClr val="000000">
                      <a:alpha val="43137"/>
                    </a:srgbClr>
                  </a:outerShdw>
                </a:effectLst>
                <a:latin typeface="+mj-lt"/>
              </a:rPr>
              <a:t>Funding: </a:t>
            </a:r>
            <a:r>
              <a:rPr lang="en-US" altLang="en-US" sz="1600" b="1" dirty="0">
                <a:solidFill>
                  <a:schemeClr val="tx2"/>
                </a:solidFill>
                <a:latin typeface="+mj-lt"/>
              </a:rPr>
              <a:t>This work was supported by the U.S. Department of Energy, Office of Nuclear Energy under DOE Idaho Operations Office Contract DE-AC07- 051D14517 as part of a Nuclear Science User Facilities experiment. This work was supported by the U.S. Department of Energy, Office of Science, Fusion Materials Science Program, under Contract no. DEAC05- 00OR22725 with UT-Battelle, LLC.</a:t>
            </a:r>
          </a:p>
          <a:p>
            <a:pPr marL="0" indent="0">
              <a:spcBef>
                <a:spcPts val="0"/>
              </a:spcBef>
              <a:buNone/>
            </a:pPr>
            <a:endParaRPr lang="en-US" altLang="en-US" sz="1600" b="1" dirty="0">
              <a:solidFill>
                <a:schemeClr val="tx2"/>
              </a:solidFill>
              <a:latin typeface="+mj-lt"/>
            </a:endParaRPr>
          </a:p>
          <a:p>
            <a:pPr marL="0" indent="0">
              <a:spcBef>
                <a:spcPts val="0"/>
              </a:spcBef>
              <a:buNone/>
            </a:pPr>
            <a:r>
              <a:rPr lang="en-US" altLang="en-US" sz="1600" dirty="0">
                <a:solidFill>
                  <a:schemeClr val="tx2"/>
                </a:solidFill>
                <a:latin typeface="+mj-lt"/>
              </a:rPr>
              <a:t>This material is based upon work supported under a Department of Energy, Office of Nuclear Energy University Nuclear Leadership Program Graduate Fellowship (EP). Any opinions, findings, conclusions, or recommendations expressed in this publication are those of the author(s) and do not necessarily reflect the views of the Department of Energy Office of Nuclear Energy.</a:t>
            </a:r>
          </a:p>
          <a:p>
            <a:pPr marL="0" indent="0">
              <a:spcBef>
                <a:spcPts val="0"/>
              </a:spcBef>
              <a:buNone/>
            </a:pPr>
            <a:endParaRPr lang="en-US" altLang="en-US" sz="1600" dirty="0">
              <a:solidFill>
                <a:schemeClr val="tx2"/>
              </a:solidFill>
              <a:latin typeface="+mj-lt"/>
            </a:endParaRPr>
          </a:p>
          <a:p>
            <a:pPr marL="0" indent="0">
              <a:spcBef>
                <a:spcPts val="0"/>
              </a:spcBef>
              <a:buNone/>
            </a:pPr>
            <a:endParaRPr lang="en-US" altLang="en-US" sz="1600" dirty="0">
              <a:solidFill>
                <a:schemeClr val="tx2"/>
              </a:solidFill>
              <a:latin typeface="+mj-lt"/>
            </a:endParaRPr>
          </a:p>
          <a:p>
            <a:pPr marL="0" indent="0">
              <a:spcBef>
                <a:spcPts val="0"/>
              </a:spcBef>
              <a:buNone/>
            </a:pPr>
            <a:r>
              <a:rPr lang="en-US" altLang="en-US" sz="1600" b="1" dirty="0">
                <a:solidFill>
                  <a:schemeClr val="tx2"/>
                </a:solidFill>
                <a:effectLst>
                  <a:outerShdw blurRad="38100" dist="38100" dir="2700000" algn="tl">
                    <a:srgbClr val="000000">
                      <a:alpha val="43137"/>
                    </a:srgbClr>
                  </a:outerShdw>
                </a:effectLst>
                <a:latin typeface="+mj-lt"/>
              </a:rPr>
              <a:t>Facilities: </a:t>
            </a:r>
            <a:r>
              <a:rPr lang="en-US" altLang="en-US" sz="1600" dirty="0">
                <a:solidFill>
                  <a:schemeClr val="tx2"/>
                </a:solidFill>
                <a:latin typeface="+mj-lt"/>
              </a:rPr>
              <a:t>The Low Activation Materials Development and Analysis (LAMDA) laboratory and the Materials Characterization Core (MCC) at Oak Ridge National Laboratory (ORNL) and the Electron Microscopy Center at the Institute for Advanced Materials and Manufacturing (IAMM) at the University of Tennessee – Knoxville (UTK). </a:t>
            </a:r>
          </a:p>
          <a:p>
            <a:pPr marL="0" indent="0">
              <a:spcBef>
                <a:spcPts val="0"/>
              </a:spcBef>
              <a:buNone/>
            </a:pPr>
            <a:endParaRPr lang="en-US" altLang="en-US" sz="1600" dirty="0">
              <a:solidFill>
                <a:schemeClr val="tx2"/>
              </a:solidFill>
              <a:latin typeface="+mj-lt"/>
            </a:endParaRPr>
          </a:p>
          <a:p>
            <a:pPr marL="0" indent="0">
              <a:spcBef>
                <a:spcPts val="0"/>
              </a:spcBef>
              <a:buNone/>
            </a:pPr>
            <a:endParaRPr lang="en-US" altLang="en-US" sz="1600" dirty="0">
              <a:solidFill>
                <a:schemeClr val="tx2"/>
              </a:solidFill>
              <a:latin typeface="+mj-lt"/>
            </a:endParaRPr>
          </a:p>
          <a:p>
            <a:pPr marL="0" indent="0">
              <a:spcBef>
                <a:spcPts val="0"/>
              </a:spcBef>
              <a:buNone/>
            </a:pPr>
            <a:r>
              <a:rPr lang="en-US" altLang="en-US" sz="1600" b="1" dirty="0">
                <a:solidFill>
                  <a:schemeClr val="tx2"/>
                </a:solidFill>
                <a:effectLst>
                  <a:outerShdw blurRad="38100" dist="38100" dir="2700000" algn="tl">
                    <a:srgbClr val="000000">
                      <a:alpha val="43137"/>
                    </a:srgbClr>
                  </a:outerShdw>
                </a:effectLst>
                <a:latin typeface="+mj-lt"/>
              </a:rPr>
              <a:t>Collaborators: </a:t>
            </a:r>
            <a:r>
              <a:rPr lang="en-US" altLang="en-US" sz="1600" dirty="0">
                <a:solidFill>
                  <a:schemeClr val="tx2"/>
                </a:solidFill>
                <a:latin typeface="+mj-lt"/>
              </a:rPr>
              <a:t>Drs. Yan-Ru Lin, </a:t>
            </a:r>
            <a:r>
              <a:rPr lang="en-US" altLang="en-US" sz="1600" dirty="0" err="1">
                <a:solidFill>
                  <a:schemeClr val="tx2"/>
                </a:solidFill>
                <a:latin typeface="+mj-lt"/>
              </a:rPr>
              <a:t>Lizhen</a:t>
            </a:r>
            <a:r>
              <a:rPr lang="en-US" altLang="en-US" sz="1600" dirty="0">
                <a:solidFill>
                  <a:schemeClr val="tx2"/>
                </a:solidFill>
                <a:latin typeface="+mj-lt"/>
              </a:rPr>
              <a:t> Tan, &amp; Ying Yang</a:t>
            </a:r>
          </a:p>
        </p:txBody>
      </p:sp>
      <p:pic>
        <p:nvPicPr>
          <p:cNvPr id="2" name="Picture 2" descr="$5 million awarded to next generation of nuclear scientists, engineers --  ANS / Nuclear Newswire">
            <a:extLst>
              <a:ext uri="{FF2B5EF4-FFF2-40B4-BE49-F238E27FC236}">
                <a16:creationId xmlns:a16="http://schemas.microsoft.com/office/drawing/2014/main" id="{FECADAD9-353D-1632-11CA-121046CF6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972" y="2853187"/>
            <a:ext cx="2625675" cy="1312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Oak Ridge National Laboratory: Solving the Big Problems | ORNL">
            <a:extLst>
              <a:ext uri="{FF2B5EF4-FFF2-40B4-BE49-F238E27FC236}">
                <a16:creationId xmlns:a16="http://schemas.microsoft.com/office/drawing/2014/main" id="{536DFFAA-9F47-EB49-116B-BF5F80FD7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94" y="4438981"/>
            <a:ext cx="2862030" cy="687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University of Tennessee Logo | Brand Guidelines">
            <a:extLst>
              <a:ext uri="{FF2B5EF4-FFF2-40B4-BE49-F238E27FC236}">
                <a16:creationId xmlns:a16="http://schemas.microsoft.com/office/drawing/2014/main" id="{A2AD0F11-13EB-2879-ED74-0ED8138D9A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25" t="28988" r="11974" b="30113"/>
          <a:stretch/>
        </p:blipFill>
        <p:spPr bwMode="auto">
          <a:xfrm>
            <a:off x="606046" y="5442852"/>
            <a:ext cx="2361527" cy="5906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9D3748F-7D30-A0CA-8385-0AF5055B3B05}"/>
              </a:ext>
            </a:extLst>
          </p:cNvPr>
          <p:cNvPicPr>
            <a:picLocks noChangeAspect="1"/>
          </p:cNvPicPr>
          <p:nvPr/>
        </p:nvPicPr>
        <p:blipFill>
          <a:blip r:embed="rId5"/>
          <a:stretch>
            <a:fillRect/>
          </a:stretch>
        </p:blipFill>
        <p:spPr>
          <a:xfrm>
            <a:off x="518000" y="1540349"/>
            <a:ext cx="2537618" cy="1312838"/>
          </a:xfrm>
          <a:prstGeom prst="rect">
            <a:avLst/>
          </a:prstGeom>
        </p:spPr>
      </p:pic>
    </p:spTree>
    <p:extLst>
      <p:ext uri="{BB962C8B-B14F-4D97-AF65-F5344CB8AC3E}">
        <p14:creationId xmlns:p14="http://schemas.microsoft.com/office/powerpoint/2010/main" val="201152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different colored rectangular shapes&#10;&#10;Description automatically generated">
            <a:extLst>
              <a:ext uri="{FF2B5EF4-FFF2-40B4-BE49-F238E27FC236}">
                <a16:creationId xmlns:a16="http://schemas.microsoft.com/office/drawing/2014/main" id="{1BC57EE6-3975-7704-9A59-3C30783D3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89" y="1619195"/>
            <a:ext cx="7430451" cy="4637478"/>
          </a:xfrm>
          <a:prstGeom prst="rect">
            <a:avLst/>
          </a:prstGeom>
        </p:spPr>
      </p:pic>
      <p:sp>
        <p:nvSpPr>
          <p:cNvPr id="2" name="Title 3">
            <a:extLst>
              <a:ext uri="{FF2B5EF4-FFF2-40B4-BE49-F238E27FC236}">
                <a16:creationId xmlns:a16="http://schemas.microsoft.com/office/drawing/2014/main" id="{0506813C-E2BE-9C32-1794-081E8D963D58}"/>
              </a:ext>
            </a:extLst>
          </p:cNvPr>
          <p:cNvSpPr txBox="1">
            <a:spLocks/>
          </p:cNvSpPr>
          <p:nvPr/>
        </p:nvSpPr>
        <p:spPr>
          <a:xfrm>
            <a:off x="0" y="1"/>
            <a:ext cx="12192000" cy="1076960"/>
          </a:xfrm>
          <a:prstGeom prst="rect">
            <a:avLst/>
          </a:prstGeom>
          <a:solidFill>
            <a:srgbClr val="FF8200">
              <a:alpha val="50196"/>
            </a:srgbClr>
          </a:solidFill>
        </p:spPr>
        <p:txBody>
          <a:bodyPr anchor="b"/>
          <a:lst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a:lstStyle>
          <a:p>
            <a:r>
              <a:rPr lang="en-US" sz="2800" dirty="0">
                <a:solidFill>
                  <a:schemeClr val="tx2"/>
                </a:solidFill>
                <a:effectLst>
                  <a:outerShdw blurRad="38100" dist="38100" dir="2700000" algn="tl">
                    <a:srgbClr val="000000">
                      <a:alpha val="43137"/>
                    </a:srgbClr>
                  </a:outerShdw>
                </a:effectLst>
              </a:rPr>
              <a:t>Motivation</a:t>
            </a:r>
            <a:r>
              <a:rPr lang="en-US" sz="2800" dirty="0">
                <a:solidFill>
                  <a:schemeClr val="tx2"/>
                </a:solidFill>
              </a:rPr>
              <a:t>: Ferritic martensitic (FM) steels are promising nuclear structural materials  </a:t>
            </a:r>
          </a:p>
        </p:txBody>
      </p:sp>
      <p:sp>
        <p:nvSpPr>
          <p:cNvPr id="3" name="Slide Number Placeholder 2">
            <a:extLst>
              <a:ext uri="{FF2B5EF4-FFF2-40B4-BE49-F238E27FC236}">
                <a16:creationId xmlns:a16="http://schemas.microsoft.com/office/drawing/2014/main" id="{73188D36-3738-1593-B65C-2F5B4A584F8C}"/>
              </a:ext>
            </a:extLst>
          </p:cNvPr>
          <p:cNvSpPr>
            <a:spLocks noGrp="1"/>
          </p:cNvSpPr>
          <p:nvPr>
            <p:ph type="sldNum" sz="quarter" idx="12"/>
          </p:nvPr>
        </p:nvSpPr>
        <p:spPr/>
        <p:txBody>
          <a:bodyPr/>
          <a:lstStyle/>
          <a:p>
            <a:pPr algn="ctr"/>
            <a:fld id="{63954337-777C-478F-BB37-379719107E1B}" type="slidenum">
              <a:rPr lang="en-US" smtClean="0"/>
              <a:pPr algn="ctr"/>
              <a:t>2</a:t>
            </a:fld>
            <a:endParaRPr lang="en-US" dirty="0"/>
          </a:p>
        </p:txBody>
      </p:sp>
      <p:grpSp>
        <p:nvGrpSpPr>
          <p:cNvPr id="6" name="Group 5">
            <a:extLst>
              <a:ext uri="{FF2B5EF4-FFF2-40B4-BE49-F238E27FC236}">
                <a16:creationId xmlns:a16="http://schemas.microsoft.com/office/drawing/2014/main" id="{82D725F5-2858-C914-BCB0-D3E4F95B8982}"/>
              </a:ext>
            </a:extLst>
          </p:cNvPr>
          <p:cNvGrpSpPr/>
          <p:nvPr/>
        </p:nvGrpSpPr>
        <p:grpSpPr>
          <a:xfrm>
            <a:off x="7582829" y="1186006"/>
            <a:ext cx="4158255" cy="2480457"/>
            <a:chOff x="7609655" y="1243888"/>
            <a:chExt cx="4158255" cy="2480457"/>
          </a:xfrm>
        </p:grpSpPr>
        <p:sp>
          <p:nvSpPr>
            <p:cNvPr id="4" name="TextBox 3">
              <a:extLst>
                <a:ext uri="{FF2B5EF4-FFF2-40B4-BE49-F238E27FC236}">
                  <a16:creationId xmlns:a16="http://schemas.microsoft.com/office/drawing/2014/main" id="{87704615-BE27-A7C3-9743-3724DAF19356}"/>
                </a:ext>
              </a:extLst>
            </p:cNvPr>
            <p:cNvSpPr txBox="1"/>
            <p:nvPr/>
          </p:nvSpPr>
          <p:spPr>
            <a:xfrm>
              <a:off x="7942487" y="1285251"/>
              <a:ext cx="3825423" cy="1477328"/>
            </a:xfrm>
            <a:prstGeom prst="rect">
              <a:avLst/>
            </a:prstGeom>
            <a:noFill/>
          </p:spPr>
          <p:txBody>
            <a:bodyPr wrap="square" lIns="0" tIns="0" rIns="0" bIns="0" rtlCol="0">
              <a:spAutoFit/>
            </a:bodyPr>
            <a:lstStyle/>
            <a:p>
              <a:r>
                <a:rPr lang="en-US" sz="1600" dirty="0">
                  <a:solidFill>
                    <a:schemeClr val="tx2"/>
                  </a:solidFill>
                </a:rPr>
                <a:t>High thermal conductivity</a:t>
              </a:r>
            </a:p>
            <a:p>
              <a:r>
                <a:rPr lang="en-US" sz="1600" dirty="0">
                  <a:solidFill>
                    <a:schemeClr val="tx2"/>
                  </a:solidFill>
                </a:rPr>
                <a:t>Low thermal expansion coefficient</a:t>
              </a:r>
            </a:p>
            <a:p>
              <a:r>
                <a:rPr lang="en-US" sz="1600" dirty="0">
                  <a:solidFill>
                    <a:schemeClr val="tx2"/>
                  </a:solidFill>
                </a:rPr>
                <a:t>Thermal fatigue properties</a:t>
              </a:r>
            </a:p>
            <a:p>
              <a:r>
                <a:rPr lang="en-US" sz="1600" dirty="0">
                  <a:solidFill>
                    <a:schemeClr val="tx2"/>
                  </a:solidFill>
                </a:rPr>
                <a:t>Low void swelling</a:t>
              </a:r>
            </a:p>
            <a:p>
              <a:pPr algn="l"/>
              <a:r>
                <a:rPr lang="en-US" sz="1600" dirty="0">
                  <a:solidFill>
                    <a:schemeClr val="tx2"/>
                  </a:solidFill>
                </a:rPr>
                <a:t>Established supply chain</a:t>
              </a:r>
            </a:p>
            <a:p>
              <a:pPr algn="l"/>
              <a:r>
                <a:rPr lang="en-US" sz="1600" dirty="0">
                  <a:solidFill>
                    <a:schemeClr val="tx2"/>
                  </a:solidFill>
                </a:rPr>
                <a:t>Material fabrication and joining ability</a:t>
              </a:r>
            </a:p>
          </p:txBody>
        </p:sp>
        <p:sp>
          <p:nvSpPr>
            <p:cNvPr id="5" name="TextBox 4">
              <a:extLst>
                <a:ext uri="{FF2B5EF4-FFF2-40B4-BE49-F238E27FC236}">
                  <a16:creationId xmlns:a16="http://schemas.microsoft.com/office/drawing/2014/main" id="{04366C77-CA3E-A45A-E778-4407F333610B}"/>
                </a:ext>
              </a:extLst>
            </p:cNvPr>
            <p:cNvSpPr txBox="1"/>
            <p:nvPr/>
          </p:nvSpPr>
          <p:spPr>
            <a:xfrm>
              <a:off x="7942487" y="2985681"/>
              <a:ext cx="3825423" cy="738664"/>
            </a:xfrm>
            <a:prstGeom prst="rect">
              <a:avLst/>
            </a:prstGeom>
            <a:noFill/>
          </p:spPr>
          <p:txBody>
            <a:bodyPr wrap="square" lIns="0" tIns="0" rIns="0" bIns="0" rtlCol="0">
              <a:spAutoFit/>
            </a:bodyPr>
            <a:lstStyle/>
            <a:p>
              <a:pPr algn="l"/>
              <a:r>
                <a:rPr lang="en-US" sz="1600" dirty="0">
                  <a:solidFill>
                    <a:schemeClr val="tx2"/>
                  </a:solidFill>
                </a:rPr>
                <a:t>Thermal creep resistance</a:t>
              </a:r>
            </a:p>
            <a:p>
              <a:pPr algn="l"/>
              <a:r>
                <a:rPr lang="en-US" sz="1600" dirty="0">
                  <a:solidFill>
                    <a:schemeClr val="tx2"/>
                  </a:solidFill>
                </a:rPr>
                <a:t>Irradiation hardening, embrittlement, and loss of ductility</a:t>
              </a:r>
            </a:p>
          </p:txBody>
        </p:sp>
        <p:sp>
          <p:nvSpPr>
            <p:cNvPr id="7" name="TextBox 6">
              <a:extLst>
                <a:ext uri="{FF2B5EF4-FFF2-40B4-BE49-F238E27FC236}">
                  <a16:creationId xmlns:a16="http://schemas.microsoft.com/office/drawing/2014/main" id="{08FCA08F-7A1C-F13E-A3F7-7DC58CCEC90D}"/>
                </a:ext>
              </a:extLst>
            </p:cNvPr>
            <p:cNvSpPr txBox="1"/>
            <p:nvPr/>
          </p:nvSpPr>
          <p:spPr>
            <a:xfrm>
              <a:off x="7609655" y="1243888"/>
              <a:ext cx="492760" cy="1569660"/>
            </a:xfrm>
            <a:prstGeom prst="rect">
              <a:avLst/>
            </a:prstGeom>
            <a:noFill/>
          </p:spPr>
          <p:txBody>
            <a:bodyPr wrap="square">
              <a:spAutoFit/>
            </a:bodyPr>
            <a:lstStyle/>
            <a:p>
              <a:pPr marL="285750" indent="-285750" algn="l">
                <a:buFont typeface="Wingdings" panose="05000000000000000000" pitchFamily="2" charset="2"/>
                <a:buChar char="ü"/>
              </a:pPr>
              <a:r>
                <a:rPr lang="en-US" sz="1600" b="1" dirty="0">
                  <a:solidFill>
                    <a:srgbClr val="00B050"/>
                  </a:solidFill>
                </a:rPr>
                <a:t> </a:t>
              </a:r>
            </a:p>
            <a:p>
              <a:pPr marL="285750" indent="-285750" algn="l">
                <a:buFont typeface="Wingdings" panose="05000000000000000000" pitchFamily="2" charset="2"/>
                <a:buChar char="ü"/>
              </a:pPr>
              <a:r>
                <a:rPr lang="en-US" sz="1600" b="1" dirty="0">
                  <a:solidFill>
                    <a:srgbClr val="00B050"/>
                  </a:solidFill>
                </a:rPr>
                <a:t> </a:t>
              </a:r>
            </a:p>
            <a:p>
              <a:pPr marL="285750" indent="-285750" algn="l">
                <a:buFont typeface="Wingdings" panose="05000000000000000000" pitchFamily="2" charset="2"/>
                <a:buChar char="ü"/>
              </a:pPr>
              <a:r>
                <a:rPr lang="en-US" sz="1600" b="1" dirty="0">
                  <a:solidFill>
                    <a:srgbClr val="00B050"/>
                  </a:solidFill>
                </a:rPr>
                <a:t> </a:t>
              </a:r>
            </a:p>
            <a:p>
              <a:pPr marL="285750" indent="-285750" algn="l">
                <a:buFont typeface="Wingdings" panose="05000000000000000000" pitchFamily="2" charset="2"/>
                <a:buChar char="ü"/>
              </a:pPr>
              <a:r>
                <a:rPr lang="en-US" sz="1600" b="1" dirty="0">
                  <a:solidFill>
                    <a:srgbClr val="00B050"/>
                  </a:solidFill>
                </a:rPr>
                <a:t> </a:t>
              </a:r>
            </a:p>
            <a:p>
              <a:pPr marL="285750" indent="-285750" algn="l">
                <a:buFont typeface="Wingdings" panose="05000000000000000000" pitchFamily="2" charset="2"/>
                <a:buChar char="ü"/>
              </a:pPr>
              <a:r>
                <a:rPr lang="en-US" sz="1600" b="1" dirty="0">
                  <a:solidFill>
                    <a:srgbClr val="00B050"/>
                  </a:solidFill>
                </a:rPr>
                <a:t> </a:t>
              </a:r>
            </a:p>
            <a:p>
              <a:pPr marL="285750" indent="-285750" algn="l">
                <a:buFont typeface="Wingdings" panose="05000000000000000000" pitchFamily="2" charset="2"/>
                <a:buChar char="ü"/>
              </a:pPr>
              <a:r>
                <a:rPr lang="en-US" sz="1600" b="1" dirty="0">
                  <a:solidFill>
                    <a:srgbClr val="00B050"/>
                  </a:solidFill>
                </a:rPr>
                <a:t> </a:t>
              </a:r>
            </a:p>
          </p:txBody>
        </p:sp>
        <p:sp>
          <p:nvSpPr>
            <p:cNvPr id="8" name="TextBox 7">
              <a:extLst>
                <a:ext uri="{FF2B5EF4-FFF2-40B4-BE49-F238E27FC236}">
                  <a16:creationId xmlns:a16="http://schemas.microsoft.com/office/drawing/2014/main" id="{7DA6DFB0-0579-051A-A83A-E24702D3336E}"/>
                </a:ext>
              </a:extLst>
            </p:cNvPr>
            <p:cNvSpPr txBox="1"/>
            <p:nvPr/>
          </p:nvSpPr>
          <p:spPr>
            <a:xfrm>
              <a:off x="7646824" y="2914299"/>
              <a:ext cx="1452696" cy="584775"/>
            </a:xfrm>
            <a:prstGeom prst="rect">
              <a:avLst/>
            </a:prstGeom>
            <a:noFill/>
          </p:spPr>
          <p:txBody>
            <a:bodyPr wrap="square">
              <a:spAutoFit/>
            </a:bodyPr>
            <a:lstStyle/>
            <a:p>
              <a:pPr algn="l"/>
              <a:r>
                <a:rPr lang="en-US" sz="1600" b="1" dirty="0">
                  <a:solidFill>
                    <a:srgbClr val="FF0000"/>
                  </a:solidFill>
                </a:rPr>
                <a:t>x </a:t>
              </a:r>
            </a:p>
            <a:p>
              <a:pPr algn="l"/>
              <a:r>
                <a:rPr lang="en-US" sz="1600" b="1" dirty="0">
                  <a:solidFill>
                    <a:srgbClr val="FF0000"/>
                  </a:solidFill>
                </a:rPr>
                <a:t>x</a:t>
              </a:r>
            </a:p>
          </p:txBody>
        </p:sp>
      </p:grpSp>
      <p:grpSp>
        <p:nvGrpSpPr>
          <p:cNvPr id="25" name="Group 24">
            <a:extLst>
              <a:ext uri="{FF2B5EF4-FFF2-40B4-BE49-F238E27FC236}">
                <a16:creationId xmlns:a16="http://schemas.microsoft.com/office/drawing/2014/main" id="{15337A9A-2BDC-13E2-F935-0C835F13F59B}"/>
              </a:ext>
            </a:extLst>
          </p:cNvPr>
          <p:cNvGrpSpPr/>
          <p:nvPr/>
        </p:nvGrpSpPr>
        <p:grpSpPr>
          <a:xfrm>
            <a:off x="7680964" y="3889809"/>
            <a:ext cx="3454395" cy="2709111"/>
            <a:chOff x="7782565" y="3771346"/>
            <a:chExt cx="3454395" cy="2709111"/>
          </a:xfrm>
        </p:grpSpPr>
        <p:sp>
          <p:nvSpPr>
            <p:cNvPr id="16" name="Rectangle 15">
              <a:extLst>
                <a:ext uri="{FF2B5EF4-FFF2-40B4-BE49-F238E27FC236}">
                  <a16:creationId xmlns:a16="http://schemas.microsoft.com/office/drawing/2014/main" id="{D849624B-AA08-7B23-AD6C-D6841CA8D377}"/>
                </a:ext>
              </a:extLst>
            </p:cNvPr>
            <p:cNvSpPr/>
            <p:nvPr/>
          </p:nvSpPr>
          <p:spPr>
            <a:xfrm>
              <a:off x="8676640" y="4674708"/>
              <a:ext cx="2560320" cy="92333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FM steel operating temperature range</a:t>
              </a:r>
            </a:p>
          </p:txBody>
        </p:sp>
        <p:sp>
          <p:nvSpPr>
            <p:cNvPr id="17" name="Rectangle 16">
              <a:extLst>
                <a:ext uri="{FF2B5EF4-FFF2-40B4-BE49-F238E27FC236}">
                  <a16:creationId xmlns:a16="http://schemas.microsoft.com/office/drawing/2014/main" id="{27147FC4-3B12-31AE-4266-3A73E6348530}"/>
                </a:ext>
              </a:extLst>
            </p:cNvPr>
            <p:cNvSpPr/>
            <p:nvPr/>
          </p:nvSpPr>
          <p:spPr>
            <a:xfrm>
              <a:off x="8676640" y="4025332"/>
              <a:ext cx="2560320" cy="630923"/>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Insufficient creep strength</a:t>
              </a:r>
            </a:p>
          </p:txBody>
        </p:sp>
        <p:sp>
          <p:nvSpPr>
            <p:cNvPr id="18" name="Rectangle 17">
              <a:extLst>
                <a:ext uri="{FF2B5EF4-FFF2-40B4-BE49-F238E27FC236}">
                  <a16:creationId xmlns:a16="http://schemas.microsoft.com/office/drawing/2014/main" id="{2CEA7C60-211D-76B3-FF2B-099E0D0F50FE}"/>
                </a:ext>
              </a:extLst>
            </p:cNvPr>
            <p:cNvSpPr/>
            <p:nvPr/>
          </p:nvSpPr>
          <p:spPr>
            <a:xfrm>
              <a:off x="8676640" y="5628518"/>
              <a:ext cx="2560320" cy="606754"/>
            </a:xfrm>
            <a:prstGeom prst="rect">
              <a:avLst/>
            </a:prstGeom>
            <a:solidFill>
              <a:srgbClr val="B6EC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Irradiation hardening &amp; embrittlement</a:t>
              </a:r>
            </a:p>
          </p:txBody>
        </p:sp>
        <p:cxnSp>
          <p:nvCxnSpPr>
            <p:cNvPr id="21" name="Straight Arrow Connector 20">
              <a:extLst>
                <a:ext uri="{FF2B5EF4-FFF2-40B4-BE49-F238E27FC236}">
                  <a16:creationId xmlns:a16="http://schemas.microsoft.com/office/drawing/2014/main" id="{971529F0-9163-BC89-2B08-9C03C1BE5374}"/>
                </a:ext>
              </a:extLst>
            </p:cNvPr>
            <p:cNvCxnSpPr>
              <a:cxnSpLocks/>
            </p:cNvCxnSpPr>
            <p:nvPr/>
          </p:nvCxnSpPr>
          <p:spPr>
            <a:xfrm>
              <a:off x="8676640" y="3771346"/>
              <a:ext cx="0" cy="2709111"/>
            </a:xfrm>
            <a:prstGeom prst="straightConnector1">
              <a:avLst/>
            </a:prstGeom>
            <a:ln w="285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B0ED16A-FC99-4843-5891-02A845D7835C}"/>
                </a:ext>
              </a:extLst>
            </p:cNvPr>
            <p:cNvSpPr txBox="1"/>
            <p:nvPr/>
          </p:nvSpPr>
          <p:spPr>
            <a:xfrm>
              <a:off x="7782565" y="4518746"/>
              <a:ext cx="795202" cy="276999"/>
            </a:xfrm>
            <a:prstGeom prst="rect">
              <a:avLst/>
            </a:prstGeom>
            <a:noFill/>
          </p:spPr>
          <p:txBody>
            <a:bodyPr wrap="square" lIns="0" tIns="0" rIns="0" bIns="0" rtlCol="0">
              <a:spAutoFit/>
            </a:bodyPr>
            <a:lstStyle/>
            <a:p>
              <a:pPr algn="r"/>
              <a:r>
                <a:rPr lang="en-US" dirty="0">
                  <a:solidFill>
                    <a:schemeClr val="tx2"/>
                  </a:solidFill>
                </a:rPr>
                <a:t>~600</a:t>
              </a: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2"/>
                  </a:solidFill>
                </a:rPr>
                <a:t>C</a:t>
              </a:r>
            </a:p>
          </p:txBody>
        </p:sp>
        <p:sp>
          <p:nvSpPr>
            <p:cNvPr id="24" name="TextBox 23">
              <a:extLst>
                <a:ext uri="{FF2B5EF4-FFF2-40B4-BE49-F238E27FC236}">
                  <a16:creationId xmlns:a16="http://schemas.microsoft.com/office/drawing/2014/main" id="{7499384C-AE06-C320-8674-6B76B6EEF5A2}"/>
                </a:ext>
              </a:extLst>
            </p:cNvPr>
            <p:cNvSpPr txBox="1"/>
            <p:nvPr/>
          </p:nvSpPr>
          <p:spPr>
            <a:xfrm>
              <a:off x="7782565" y="5478867"/>
              <a:ext cx="842903" cy="276999"/>
            </a:xfrm>
            <a:prstGeom prst="rect">
              <a:avLst/>
            </a:prstGeom>
            <a:noFill/>
          </p:spPr>
          <p:txBody>
            <a:bodyPr wrap="square" lIns="0" tIns="0" rIns="0" bIns="0" rtlCol="0">
              <a:spAutoFit/>
            </a:bodyPr>
            <a:lstStyle/>
            <a:p>
              <a:pPr algn="r"/>
              <a:r>
                <a:rPr lang="en-US" dirty="0">
                  <a:solidFill>
                    <a:schemeClr val="tx2"/>
                  </a:solidFill>
                </a:rPr>
                <a:t>~330</a:t>
              </a: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2"/>
                  </a:solidFill>
                </a:rPr>
                <a:t>C</a:t>
              </a:r>
            </a:p>
          </p:txBody>
        </p:sp>
      </p:grpSp>
      <p:sp>
        <p:nvSpPr>
          <p:cNvPr id="9" name="TextBox 8">
            <a:extLst>
              <a:ext uri="{FF2B5EF4-FFF2-40B4-BE49-F238E27FC236}">
                <a16:creationId xmlns:a16="http://schemas.microsoft.com/office/drawing/2014/main" id="{9431B73D-CD82-D547-76C7-B3CC3A1630C9}"/>
              </a:ext>
            </a:extLst>
          </p:cNvPr>
          <p:cNvSpPr txBox="1"/>
          <p:nvPr/>
        </p:nvSpPr>
        <p:spPr>
          <a:xfrm>
            <a:off x="0" y="6604084"/>
            <a:ext cx="5027085" cy="253916"/>
          </a:xfrm>
          <a:prstGeom prst="rect">
            <a:avLst/>
          </a:prstGeom>
          <a:noFill/>
        </p:spPr>
        <p:txBody>
          <a:bodyPr wrap="square">
            <a:spAutoFit/>
          </a:bodyPr>
          <a:lstStyle/>
          <a:p>
            <a:r>
              <a:rPr lang="en-US" sz="1050" dirty="0">
                <a:solidFill>
                  <a:schemeClr val="tx2"/>
                </a:solidFill>
                <a:latin typeface="+mj-lt"/>
              </a:rPr>
              <a:t>S. J. </a:t>
            </a:r>
            <a:r>
              <a:rPr lang="en-US" sz="1050" dirty="0" err="1">
                <a:solidFill>
                  <a:schemeClr val="tx2"/>
                </a:solidFill>
                <a:latin typeface="+mj-lt"/>
              </a:rPr>
              <a:t>Zinkle</a:t>
            </a:r>
            <a:r>
              <a:rPr lang="en-US" sz="1050" dirty="0">
                <a:solidFill>
                  <a:schemeClr val="tx2"/>
                </a:solidFill>
                <a:latin typeface="+mj-lt"/>
              </a:rPr>
              <a:t> and J. T. Busby, </a:t>
            </a:r>
            <a:r>
              <a:rPr lang="en-US" sz="1050" i="1" dirty="0">
                <a:solidFill>
                  <a:schemeClr val="tx2"/>
                </a:solidFill>
                <a:latin typeface="+mj-lt"/>
              </a:rPr>
              <a:t>Materials Today, vol. 12, no. 11, 2009.</a:t>
            </a:r>
          </a:p>
        </p:txBody>
      </p:sp>
      <p:sp>
        <p:nvSpPr>
          <p:cNvPr id="12" name="TextBox 11">
            <a:extLst>
              <a:ext uri="{FF2B5EF4-FFF2-40B4-BE49-F238E27FC236}">
                <a16:creationId xmlns:a16="http://schemas.microsoft.com/office/drawing/2014/main" id="{E08C5FBB-E7AB-A012-0F89-7E8098698ACF}"/>
              </a:ext>
            </a:extLst>
          </p:cNvPr>
          <p:cNvSpPr txBox="1"/>
          <p:nvPr/>
        </p:nvSpPr>
        <p:spPr>
          <a:xfrm>
            <a:off x="8575039" y="3774324"/>
            <a:ext cx="6162674" cy="369332"/>
          </a:xfrm>
          <a:prstGeom prst="rect">
            <a:avLst/>
          </a:prstGeom>
          <a:noFill/>
        </p:spPr>
        <p:txBody>
          <a:bodyPr wrap="square">
            <a:spAutoFit/>
          </a:bodyPr>
          <a:lstStyle/>
          <a:p>
            <a:r>
              <a:rPr lang="en-US" sz="1800" b="1" dirty="0">
                <a:solidFill>
                  <a:schemeClr val="tx2"/>
                </a:solidFill>
              </a:rPr>
              <a:t>F/M steel challenges: </a:t>
            </a:r>
            <a:endParaRPr lang="en-US" b="1" dirty="0"/>
          </a:p>
        </p:txBody>
      </p:sp>
    </p:spTree>
    <p:extLst>
      <p:ext uri="{BB962C8B-B14F-4D97-AF65-F5344CB8AC3E}">
        <p14:creationId xmlns:p14="http://schemas.microsoft.com/office/powerpoint/2010/main" val="393476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82613-802E-1290-599C-E548EA45C1A7}"/>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56F75267-7DFB-BCB7-94CD-5B66572D4BA5}"/>
              </a:ext>
            </a:extLst>
          </p:cNvPr>
          <p:cNvSpPr/>
          <p:nvPr/>
        </p:nvSpPr>
        <p:spPr>
          <a:xfrm>
            <a:off x="0" y="3910942"/>
            <a:ext cx="8130431" cy="2951255"/>
          </a:xfrm>
          <a:prstGeom prst="rect">
            <a:avLst/>
          </a:prstGeom>
          <a:solidFill>
            <a:srgbClr val="2197A9">
              <a:alpha val="4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5BF3B50-D860-3906-D342-5A08688B8CEC}"/>
              </a:ext>
            </a:extLst>
          </p:cNvPr>
          <p:cNvSpPr/>
          <p:nvPr/>
        </p:nvSpPr>
        <p:spPr>
          <a:xfrm>
            <a:off x="0" y="1066645"/>
            <a:ext cx="12192000" cy="2844297"/>
          </a:xfrm>
          <a:prstGeom prst="rect">
            <a:avLst/>
          </a:prstGeom>
          <a:solidFill>
            <a:srgbClr val="FED535">
              <a:alpha val="4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3" descr="FM steel Gen 0-4 Tmax vs yr">
            <a:extLst>
              <a:ext uri="{FF2B5EF4-FFF2-40B4-BE49-F238E27FC236}">
                <a16:creationId xmlns:a16="http://schemas.microsoft.com/office/drawing/2014/main" id="{E79FBFD8-A13E-41EB-F60C-394862943BE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587345" y="3910942"/>
            <a:ext cx="3574729" cy="2937897"/>
          </a:xfrm>
          <a:prstGeom prst="rect">
            <a:avLst/>
          </a:prstGeom>
          <a:noFill/>
          <a:ln w="9525">
            <a:solidFill>
              <a:schemeClr val="tx2"/>
            </a:solidFill>
            <a:miter lim="800000"/>
            <a:headEnd/>
            <a:tailEnd/>
          </a:ln>
        </p:spPr>
      </p:pic>
      <p:sp>
        <p:nvSpPr>
          <p:cNvPr id="3" name="Slide Number Placeholder 2">
            <a:extLst>
              <a:ext uri="{FF2B5EF4-FFF2-40B4-BE49-F238E27FC236}">
                <a16:creationId xmlns:a16="http://schemas.microsoft.com/office/drawing/2014/main" id="{A1B73D65-0AAF-EA54-5187-E9B4283C0EB5}"/>
              </a:ext>
            </a:extLst>
          </p:cNvPr>
          <p:cNvSpPr>
            <a:spLocks noGrp="1"/>
          </p:cNvSpPr>
          <p:nvPr>
            <p:ph type="sldNum" sz="quarter" idx="12"/>
          </p:nvPr>
        </p:nvSpPr>
        <p:spPr/>
        <p:txBody>
          <a:bodyPr/>
          <a:lstStyle/>
          <a:p>
            <a:pPr algn="ctr"/>
            <a:fld id="{63954337-777C-478F-BB37-379719107E1B}" type="slidenum">
              <a:rPr lang="en-US" smtClean="0"/>
              <a:pPr algn="ctr"/>
              <a:t>3</a:t>
            </a:fld>
            <a:endParaRPr lang="en-US" dirty="0"/>
          </a:p>
        </p:txBody>
      </p:sp>
      <p:sp>
        <p:nvSpPr>
          <p:cNvPr id="5" name="Title 3">
            <a:extLst>
              <a:ext uri="{FF2B5EF4-FFF2-40B4-BE49-F238E27FC236}">
                <a16:creationId xmlns:a16="http://schemas.microsoft.com/office/drawing/2014/main" id="{42566EBD-D1F5-3719-C158-3886585DB672}"/>
              </a:ext>
            </a:extLst>
          </p:cNvPr>
          <p:cNvSpPr txBox="1">
            <a:spLocks/>
          </p:cNvSpPr>
          <p:nvPr/>
        </p:nvSpPr>
        <p:spPr>
          <a:xfrm>
            <a:off x="0" y="1"/>
            <a:ext cx="12192000" cy="1076960"/>
          </a:xfrm>
          <a:prstGeom prst="rect">
            <a:avLst/>
          </a:prstGeom>
          <a:solidFill>
            <a:srgbClr val="FF8200">
              <a:alpha val="50196"/>
            </a:srgbClr>
          </a:solidFill>
        </p:spPr>
        <p:txBody>
          <a:bodyPr anchor="b"/>
          <a:lst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a:lstStyle>
          <a:p>
            <a:r>
              <a:rPr lang="en-US" sz="2800" dirty="0">
                <a:solidFill>
                  <a:schemeClr val="tx2"/>
                </a:solidFill>
              </a:rPr>
              <a:t>Engineering precipitate microstructure has led to dramatic increases in creep rupture strength in FM steels</a:t>
            </a:r>
          </a:p>
        </p:txBody>
      </p:sp>
      <p:sp>
        <p:nvSpPr>
          <p:cNvPr id="30" name="TextBox 29">
            <a:extLst>
              <a:ext uri="{FF2B5EF4-FFF2-40B4-BE49-F238E27FC236}">
                <a16:creationId xmlns:a16="http://schemas.microsoft.com/office/drawing/2014/main" id="{8B9FBFEF-2CE0-2EDD-AB25-3B0DFD28CEDD}"/>
              </a:ext>
            </a:extLst>
          </p:cNvPr>
          <p:cNvSpPr txBox="1"/>
          <p:nvPr/>
        </p:nvSpPr>
        <p:spPr>
          <a:xfrm>
            <a:off x="2273223" y="2973874"/>
            <a:ext cx="4279974" cy="707886"/>
          </a:xfrm>
          <a:prstGeom prst="rect">
            <a:avLst/>
          </a:prstGeom>
          <a:noFill/>
        </p:spPr>
        <p:txBody>
          <a:bodyPr wrap="square">
            <a:spAutoFit/>
          </a:bodyPr>
          <a:lstStyle/>
          <a:p>
            <a:r>
              <a:rPr lang="en-US" sz="2000" b="1" dirty="0">
                <a:solidFill>
                  <a:schemeClr val="tx2"/>
                </a:solidFill>
              </a:rPr>
              <a:t>M</a:t>
            </a:r>
            <a:r>
              <a:rPr lang="en-US" sz="2000" b="1" baseline="-25000" dirty="0">
                <a:solidFill>
                  <a:schemeClr val="tx2"/>
                </a:solidFill>
              </a:rPr>
              <a:t>23</a:t>
            </a:r>
            <a:r>
              <a:rPr lang="en-US" sz="2000" b="1" dirty="0">
                <a:solidFill>
                  <a:schemeClr val="tx2"/>
                </a:solidFill>
              </a:rPr>
              <a:t>C</a:t>
            </a:r>
            <a:r>
              <a:rPr lang="en-US" sz="2000" b="1" baseline="-25000" dirty="0">
                <a:solidFill>
                  <a:schemeClr val="tx2"/>
                </a:solidFill>
              </a:rPr>
              <a:t>6</a:t>
            </a:r>
            <a:r>
              <a:rPr lang="en-US" sz="2000" b="1" dirty="0">
                <a:solidFill>
                  <a:schemeClr val="tx2"/>
                </a:solidFill>
              </a:rPr>
              <a:t> </a:t>
            </a:r>
            <a:r>
              <a:rPr lang="en-US" sz="20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2000" b="1" dirty="0">
                <a:solidFill>
                  <a:schemeClr val="tx2"/>
                </a:solidFill>
              </a:rPr>
              <a:t>M: Cr, Fe </a:t>
            </a:r>
          </a:p>
          <a:p>
            <a:r>
              <a:rPr lang="en-US" sz="2000" b="1" dirty="0">
                <a:solidFill>
                  <a:schemeClr val="tx2"/>
                </a:solidFill>
              </a:rPr>
              <a:t>MX </a:t>
            </a:r>
            <a:r>
              <a:rPr lang="en-US" sz="20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sz="2000" b="1" dirty="0">
                <a:solidFill>
                  <a:schemeClr val="tx2"/>
                </a:solidFill>
              </a:rPr>
              <a:t>M: Nb, Ta, V; X: C, N</a:t>
            </a:r>
            <a:endParaRPr lang="en-US" sz="1800" dirty="0">
              <a:solidFill>
                <a:schemeClr val="tx2"/>
              </a:solidFill>
            </a:endParaRPr>
          </a:p>
        </p:txBody>
      </p:sp>
      <p:sp>
        <p:nvSpPr>
          <p:cNvPr id="59" name="TextBox 58">
            <a:extLst>
              <a:ext uri="{FF2B5EF4-FFF2-40B4-BE49-F238E27FC236}">
                <a16:creationId xmlns:a16="http://schemas.microsoft.com/office/drawing/2014/main" id="{396008A8-FD27-2E14-AC14-58ECCF03BC08}"/>
              </a:ext>
            </a:extLst>
          </p:cNvPr>
          <p:cNvSpPr txBox="1"/>
          <p:nvPr/>
        </p:nvSpPr>
        <p:spPr>
          <a:xfrm>
            <a:off x="244131" y="1320561"/>
            <a:ext cx="5979709" cy="1569660"/>
          </a:xfrm>
          <a:prstGeom prst="rect">
            <a:avLst/>
          </a:prstGeom>
          <a:noFill/>
        </p:spPr>
        <p:txBody>
          <a:bodyPr wrap="square">
            <a:spAutoFit/>
          </a:bodyPr>
          <a:lstStyle/>
          <a:p>
            <a:r>
              <a:rPr lang="en-US" sz="2400" b="1" dirty="0">
                <a:solidFill>
                  <a:schemeClr val="tx2"/>
                </a:solidFill>
              </a:rPr>
              <a:t>Creep strengthening</a:t>
            </a:r>
            <a:r>
              <a:rPr lang="en-US" sz="2000" b="1" dirty="0">
                <a:solidFill>
                  <a:schemeClr val="tx2"/>
                </a:solidFill>
              </a:rPr>
              <a:t> </a:t>
            </a:r>
            <a:r>
              <a:rPr lang="en-US" sz="2000" dirty="0">
                <a:solidFill>
                  <a:schemeClr val="tx2"/>
                </a:solidFill>
              </a:rPr>
              <a:t>features</a:t>
            </a:r>
            <a:r>
              <a:rPr lang="en-US" sz="2000" b="1" dirty="0">
                <a:solidFill>
                  <a:schemeClr val="tx2"/>
                </a:solidFill>
              </a:rPr>
              <a:t> </a:t>
            </a:r>
            <a:r>
              <a:rPr lang="en-US" sz="2000" dirty="0">
                <a:solidFill>
                  <a:schemeClr val="tx2"/>
                </a:solidFill>
              </a:rPr>
              <a:t>in FM steel:</a:t>
            </a:r>
          </a:p>
          <a:p>
            <a:pPr marL="742950" lvl="1" indent="-285750">
              <a:buFont typeface="Wingdings" panose="05000000000000000000" pitchFamily="2" charset="2"/>
              <a:buChar char="§"/>
            </a:pPr>
            <a:r>
              <a:rPr lang="en-US" dirty="0">
                <a:solidFill>
                  <a:schemeClr val="tx2"/>
                </a:solidFill>
              </a:rPr>
              <a:t>Solute strengthening </a:t>
            </a:r>
          </a:p>
          <a:p>
            <a:pPr marL="742950" lvl="1" indent="-285750">
              <a:buFont typeface="Wingdings" panose="05000000000000000000" pitchFamily="2" charset="2"/>
              <a:buChar char="§"/>
            </a:pPr>
            <a:r>
              <a:rPr lang="en-US" dirty="0">
                <a:solidFill>
                  <a:schemeClr val="tx2"/>
                </a:solidFill>
              </a:rPr>
              <a:t>Dislocation hardening</a:t>
            </a:r>
          </a:p>
          <a:p>
            <a:pPr marL="742950" lvl="1" indent="-285750">
              <a:buFont typeface="Wingdings" panose="05000000000000000000" pitchFamily="2" charset="2"/>
              <a:buChar char="§"/>
            </a:pPr>
            <a:r>
              <a:rPr lang="en-US" dirty="0">
                <a:solidFill>
                  <a:schemeClr val="tx2"/>
                </a:solidFill>
              </a:rPr>
              <a:t>Boundary or sub-boundary hardening</a:t>
            </a:r>
          </a:p>
          <a:p>
            <a:pPr marL="742950" lvl="1" indent="-285750">
              <a:buFont typeface="Wingdings" panose="05000000000000000000" pitchFamily="2" charset="2"/>
              <a:buChar char="§"/>
            </a:pPr>
            <a:r>
              <a:rPr lang="en-US" b="1" dirty="0">
                <a:solidFill>
                  <a:schemeClr val="tx2"/>
                </a:solidFill>
              </a:rPr>
              <a:t>Precipitation or dispersion hardening </a:t>
            </a:r>
          </a:p>
        </p:txBody>
      </p:sp>
      <p:sp>
        <p:nvSpPr>
          <p:cNvPr id="64" name="TextBox 63">
            <a:extLst>
              <a:ext uri="{FF2B5EF4-FFF2-40B4-BE49-F238E27FC236}">
                <a16:creationId xmlns:a16="http://schemas.microsoft.com/office/drawing/2014/main" id="{9EDE9105-B266-E497-C689-AB4519BE50A5}"/>
              </a:ext>
            </a:extLst>
          </p:cNvPr>
          <p:cNvSpPr txBox="1"/>
          <p:nvPr/>
        </p:nvSpPr>
        <p:spPr>
          <a:xfrm>
            <a:off x="5162074" y="6457890"/>
            <a:ext cx="2452515" cy="400110"/>
          </a:xfrm>
          <a:prstGeom prst="rect">
            <a:avLst/>
          </a:prstGeom>
          <a:noFill/>
        </p:spPr>
        <p:txBody>
          <a:bodyPr wrap="square">
            <a:spAutoFit/>
          </a:bodyPr>
          <a:lstStyle/>
          <a:p>
            <a:r>
              <a:rPr lang="en-US" sz="1000" dirty="0">
                <a:solidFill>
                  <a:schemeClr val="tx2"/>
                </a:solidFill>
                <a:latin typeface="+mj-lt"/>
              </a:rPr>
              <a:t>S. J. </a:t>
            </a:r>
            <a:r>
              <a:rPr lang="en-US" sz="1000" dirty="0" err="1">
                <a:solidFill>
                  <a:schemeClr val="tx2"/>
                </a:solidFill>
                <a:latin typeface="+mj-lt"/>
              </a:rPr>
              <a:t>Zinkle</a:t>
            </a:r>
            <a:r>
              <a:rPr lang="en-US" sz="1000" dirty="0">
                <a:solidFill>
                  <a:schemeClr val="tx2"/>
                </a:solidFill>
                <a:latin typeface="+mj-lt"/>
              </a:rPr>
              <a:t> and J. T. Busby, </a:t>
            </a:r>
            <a:r>
              <a:rPr lang="en-US" sz="1000" i="1" dirty="0">
                <a:solidFill>
                  <a:schemeClr val="tx2"/>
                </a:solidFill>
                <a:latin typeface="+mj-lt"/>
              </a:rPr>
              <a:t>Materials Today, vol. 12, no. 11, 2009.</a:t>
            </a:r>
          </a:p>
        </p:txBody>
      </p:sp>
      <p:grpSp>
        <p:nvGrpSpPr>
          <p:cNvPr id="77" name="Group 76">
            <a:extLst>
              <a:ext uri="{FF2B5EF4-FFF2-40B4-BE49-F238E27FC236}">
                <a16:creationId xmlns:a16="http://schemas.microsoft.com/office/drawing/2014/main" id="{0993B8ED-B5C8-C5A9-49DC-2D600EBEB410}"/>
              </a:ext>
            </a:extLst>
          </p:cNvPr>
          <p:cNvGrpSpPr/>
          <p:nvPr/>
        </p:nvGrpSpPr>
        <p:grpSpPr>
          <a:xfrm>
            <a:off x="3538911" y="5311212"/>
            <a:ext cx="1959590" cy="822466"/>
            <a:chOff x="2287993" y="5311212"/>
            <a:chExt cx="1959590" cy="822466"/>
          </a:xfrm>
        </p:grpSpPr>
        <p:sp>
          <p:nvSpPr>
            <p:cNvPr id="69" name="TextBox 68">
              <a:extLst>
                <a:ext uri="{FF2B5EF4-FFF2-40B4-BE49-F238E27FC236}">
                  <a16:creationId xmlns:a16="http://schemas.microsoft.com/office/drawing/2014/main" id="{052640A2-9B9D-21EB-6EA3-6CBA110D0EE3}"/>
                </a:ext>
              </a:extLst>
            </p:cNvPr>
            <p:cNvSpPr txBox="1"/>
            <p:nvPr/>
          </p:nvSpPr>
          <p:spPr>
            <a:xfrm>
              <a:off x="2414899" y="5487347"/>
              <a:ext cx="1832684" cy="646331"/>
            </a:xfrm>
            <a:prstGeom prst="rect">
              <a:avLst/>
            </a:prstGeom>
            <a:solidFill>
              <a:srgbClr val="FED535"/>
            </a:solidFill>
            <a:ln>
              <a:solidFill>
                <a:schemeClr val="tx2"/>
              </a:solidFill>
            </a:ln>
          </p:spPr>
          <p:txBody>
            <a:bodyPr wrap="square">
              <a:spAutoFit/>
            </a:bodyPr>
            <a:lstStyle/>
            <a:p>
              <a:r>
                <a:rPr lang="en-US" b="1" dirty="0">
                  <a:solidFill>
                    <a:schemeClr val="tx2"/>
                  </a:solidFill>
                  <a:latin typeface="+mj-lt"/>
                  <a:ea typeface="Calibri" panose="020F0502020204030204" pitchFamily="34" charset="0"/>
                  <a:cs typeface="Calibri" panose="020F0502020204030204" pitchFamily="34" charset="0"/>
                </a:rPr>
                <a:t>+Nb, V alloying addition</a:t>
              </a:r>
              <a:endParaRPr lang="en-US" b="1" dirty="0">
                <a:solidFill>
                  <a:schemeClr val="tx2"/>
                </a:solidFill>
                <a:latin typeface="+mj-lt"/>
              </a:endParaRPr>
            </a:p>
          </p:txBody>
        </p:sp>
        <p:sp>
          <p:nvSpPr>
            <p:cNvPr id="68" name="Arrow: Left 67">
              <a:extLst>
                <a:ext uri="{FF2B5EF4-FFF2-40B4-BE49-F238E27FC236}">
                  <a16:creationId xmlns:a16="http://schemas.microsoft.com/office/drawing/2014/main" id="{FAD5ECEE-E3B0-7F40-D150-DB4AE4B08237}"/>
                </a:ext>
              </a:extLst>
            </p:cNvPr>
            <p:cNvSpPr/>
            <p:nvPr/>
          </p:nvSpPr>
          <p:spPr>
            <a:xfrm rot="7542143">
              <a:off x="2205340" y="5393865"/>
              <a:ext cx="404832" cy="239526"/>
            </a:xfrm>
            <a:prstGeom prst="left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FD52C846-97FE-669C-6F66-3611BB3AF919}"/>
              </a:ext>
            </a:extLst>
          </p:cNvPr>
          <p:cNvSpPr txBox="1"/>
          <p:nvPr/>
        </p:nvSpPr>
        <p:spPr>
          <a:xfrm>
            <a:off x="8049014" y="878428"/>
            <a:ext cx="4247072" cy="253916"/>
          </a:xfrm>
          <a:prstGeom prst="rect">
            <a:avLst/>
          </a:prstGeom>
          <a:noFill/>
        </p:spPr>
        <p:txBody>
          <a:bodyPr wrap="square">
            <a:spAutoFit/>
          </a:bodyPr>
          <a:lstStyle/>
          <a:p>
            <a:pPr algn="r"/>
            <a:r>
              <a:rPr lang="en-US" sz="1000" b="0" baseline="0" dirty="0">
                <a:solidFill>
                  <a:schemeClr val="tx2"/>
                </a:solidFill>
                <a:latin typeface="Arial" panose="020B0604020202020204" pitchFamily="34" charset="0"/>
                <a:cs typeface="Arial" panose="020B0604020202020204" pitchFamily="34" charset="0"/>
              </a:rPr>
              <a:t>F. Abe, </a:t>
            </a:r>
            <a:r>
              <a:rPr lang="en-US" sz="1000" b="0" i="1" baseline="0" dirty="0">
                <a:solidFill>
                  <a:schemeClr val="tx2"/>
                </a:solidFill>
                <a:latin typeface="Arial" panose="020B0604020202020204" pitchFamily="34" charset="0"/>
                <a:cs typeface="Arial" panose="020B0604020202020204" pitchFamily="34" charset="0"/>
              </a:rPr>
              <a:t>Sci Technol Adv Mater</a:t>
            </a:r>
            <a:r>
              <a:rPr lang="en-US" sz="1000" b="0" baseline="0" dirty="0">
                <a:solidFill>
                  <a:schemeClr val="tx2"/>
                </a:solidFill>
                <a:latin typeface="Arial" panose="020B0604020202020204" pitchFamily="34" charset="0"/>
                <a:cs typeface="Arial" panose="020B0604020202020204" pitchFamily="34" charset="0"/>
              </a:rPr>
              <a:t>, vol. 9, no. 1, 2008</a:t>
            </a:r>
            <a:r>
              <a:rPr lang="en-US" sz="1000" dirty="0">
                <a:solidFill>
                  <a:schemeClr val="tx2"/>
                </a:solidFill>
                <a:latin typeface="Arial" panose="020B0604020202020204" pitchFamily="34" charset="0"/>
                <a:cs typeface="Arial" panose="020B0604020202020204" pitchFamily="34" charset="0"/>
              </a:rPr>
              <a:t>.</a:t>
            </a:r>
          </a:p>
        </p:txBody>
      </p:sp>
      <p:grpSp>
        <p:nvGrpSpPr>
          <p:cNvPr id="71" name="Group 70">
            <a:extLst>
              <a:ext uri="{FF2B5EF4-FFF2-40B4-BE49-F238E27FC236}">
                <a16:creationId xmlns:a16="http://schemas.microsoft.com/office/drawing/2014/main" id="{7130A1BF-A17B-C4BC-E316-DDDEE28B5465}"/>
              </a:ext>
            </a:extLst>
          </p:cNvPr>
          <p:cNvGrpSpPr>
            <a:grpSpLocks noChangeAspect="1"/>
          </p:cNvGrpSpPr>
          <p:nvPr/>
        </p:nvGrpSpPr>
        <p:grpSpPr>
          <a:xfrm>
            <a:off x="8130431" y="1076961"/>
            <a:ext cx="3631781" cy="5775243"/>
            <a:chOff x="10118578" y="3477584"/>
            <a:chExt cx="1688313" cy="2684749"/>
          </a:xfrm>
        </p:grpSpPr>
        <p:pic>
          <p:nvPicPr>
            <p:cNvPr id="72" name="Picture 71">
              <a:extLst>
                <a:ext uri="{FF2B5EF4-FFF2-40B4-BE49-F238E27FC236}">
                  <a16:creationId xmlns:a16="http://schemas.microsoft.com/office/drawing/2014/main" id="{D827DD60-0F1F-4170-C8D8-DFBDACDEFFFC}"/>
                </a:ext>
              </a:extLst>
            </p:cNvPr>
            <p:cNvPicPr>
              <a:picLocks noChangeAspect="1"/>
            </p:cNvPicPr>
            <p:nvPr/>
          </p:nvPicPr>
          <p:blipFill>
            <a:blip r:embed="rId3"/>
            <a:stretch>
              <a:fillRect/>
            </a:stretch>
          </p:blipFill>
          <p:spPr>
            <a:xfrm>
              <a:off x="10118578" y="3477584"/>
              <a:ext cx="1688313" cy="2684749"/>
            </a:xfrm>
            <a:prstGeom prst="rect">
              <a:avLst/>
            </a:prstGeom>
            <a:ln>
              <a:solidFill>
                <a:schemeClr val="tx2"/>
              </a:solidFill>
            </a:ln>
          </p:spPr>
        </p:pic>
        <p:sp>
          <p:nvSpPr>
            <p:cNvPr id="73" name="Rectangle 72">
              <a:extLst>
                <a:ext uri="{FF2B5EF4-FFF2-40B4-BE49-F238E27FC236}">
                  <a16:creationId xmlns:a16="http://schemas.microsoft.com/office/drawing/2014/main" id="{87CE58C1-4DE7-DA46-20E3-60F6F53F1723}"/>
                </a:ext>
              </a:extLst>
            </p:cNvPr>
            <p:cNvSpPr/>
            <p:nvPr/>
          </p:nvSpPr>
          <p:spPr>
            <a:xfrm>
              <a:off x="10188563" y="3597235"/>
              <a:ext cx="292531" cy="138003"/>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99526A2-1172-6E26-6DB4-A06A32DB5345}"/>
                </a:ext>
              </a:extLst>
            </p:cNvPr>
            <p:cNvSpPr/>
            <p:nvPr/>
          </p:nvSpPr>
          <p:spPr>
            <a:xfrm>
              <a:off x="10218307" y="4911018"/>
              <a:ext cx="211029" cy="138003"/>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Arrow: Bent-Up 75">
            <a:extLst>
              <a:ext uri="{FF2B5EF4-FFF2-40B4-BE49-F238E27FC236}">
                <a16:creationId xmlns:a16="http://schemas.microsoft.com/office/drawing/2014/main" id="{9D0E47E1-9247-A9B7-09B6-6921EBF70C06}"/>
              </a:ext>
            </a:extLst>
          </p:cNvPr>
          <p:cNvSpPr/>
          <p:nvPr/>
        </p:nvSpPr>
        <p:spPr>
          <a:xfrm rot="5400000">
            <a:off x="1591287" y="2927353"/>
            <a:ext cx="573908" cy="581791"/>
          </a:xfrm>
          <a:prstGeom prst="bentUpArrow">
            <a:avLst>
              <a:gd name="adj1" fmla="val 30515"/>
              <a:gd name="adj2" fmla="val 28676"/>
              <a:gd name="adj3" fmla="val 32353"/>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302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4" grpId="0"/>
      <p:bldP spid="7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B4B69-705A-A05C-2344-3132076E4911}"/>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8423DEE-9E15-CB3B-93CA-18D08D2538EA}"/>
              </a:ext>
            </a:extLst>
          </p:cNvPr>
          <p:cNvSpPr/>
          <p:nvPr/>
        </p:nvSpPr>
        <p:spPr>
          <a:xfrm>
            <a:off x="0" y="4519448"/>
            <a:ext cx="12196009" cy="2342750"/>
          </a:xfrm>
          <a:prstGeom prst="rect">
            <a:avLst/>
          </a:prstGeom>
          <a:solidFill>
            <a:srgbClr val="2197A9">
              <a:alpha val="4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D90EC01-1472-986C-BFD0-5EEA854AE19D}"/>
              </a:ext>
            </a:extLst>
          </p:cNvPr>
          <p:cNvSpPr/>
          <p:nvPr/>
        </p:nvSpPr>
        <p:spPr>
          <a:xfrm>
            <a:off x="0" y="1071853"/>
            <a:ext cx="12192000" cy="3447595"/>
          </a:xfrm>
          <a:prstGeom prst="rect">
            <a:avLst/>
          </a:prstGeom>
          <a:solidFill>
            <a:srgbClr val="FED535">
              <a:alpha val="4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EF698E7-888F-C407-B82A-C79C2D50C830}"/>
                  </a:ext>
                </a:extLst>
              </p:cNvPr>
              <p:cNvSpPr txBox="1"/>
              <p:nvPr/>
            </p:nvSpPr>
            <p:spPr>
              <a:xfrm>
                <a:off x="311761" y="1148384"/>
                <a:ext cx="4793313" cy="2647071"/>
              </a:xfrm>
              <a:prstGeom prst="rect">
                <a:avLst/>
              </a:prstGeom>
              <a:noFill/>
            </p:spPr>
            <p:txBody>
              <a:bodyPr wrap="square">
                <a:spAutoFit/>
              </a:bodyPr>
              <a:lstStyle/>
              <a:p>
                <a:pPr>
                  <a:lnSpc>
                    <a:spcPct val="120000"/>
                  </a:lnSpc>
                </a:pPr>
                <a:r>
                  <a:rPr lang="en-US" altLang="en-US" sz="2400" b="1" dirty="0">
                    <a:solidFill>
                      <a:schemeClr val="tx2"/>
                    </a:solidFill>
                  </a:rPr>
                  <a:t>Radiation resistance </a:t>
                </a:r>
                <a:r>
                  <a:rPr lang="en-US" altLang="en-US" sz="2000" dirty="0">
                    <a:solidFill>
                      <a:schemeClr val="tx2"/>
                    </a:solidFill>
                  </a:rPr>
                  <a:t>engineered with </a:t>
                </a:r>
                <a:r>
                  <a:rPr lang="en-US" alt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US" altLang="en-US" sz="2000" dirty="0">
                    <a:solidFill>
                      <a:schemeClr val="tx2"/>
                    </a:solidFill>
                    <a:latin typeface="+mj-lt"/>
                  </a:rPr>
                  <a:t>sink strength</a:t>
                </a:r>
                <a:endParaRPr lang="en-US" altLang="en-US" sz="2000" b="1" dirty="0">
                  <a:solidFill>
                    <a:schemeClr val="tx2"/>
                  </a:solidFill>
                  <a:latin typeface="+mj-lt"/>
                </a:endParaRPr>
              </a:p>
              <a:p>
                <a:pPr>
                  <a:lnSpc>
                    <a:spcPct val="120000"/>
                  </a:lnSpc>
                </a:pPr>
                <a:endParaRPr lang="en-US" altLang="en-US" b="0" dirty="0">
                  <a:solidFill>
                    <a:schemeClr val="tx2"/>
                  </a:solidFill>
                  <a:latin typeface="+mj-lt"/>
                </a:endParaRPr>
              </a:p>
              <a:p>
                <a:pPr>
                  <a:lnSpc>
                    <a:spcPct val="120000"/>
                  </a:lnSpc>
                </a:pPr>
                <a:r>
                  <a:rPr lang="en-US" altLang="en-US" b="0" dirty="0">
                    <a:solidFill>
                      <a:schemeClr val="tx2"/>
                    </a:solidFill>
                    <a:latin typeface="+mj-lt"/>
                  </a:rPr>
                  <a:t>Sink strength for spherical precipitates: </a:t>
                </a:r>
              </a:p>
              <a:p>
                <a:pPr>
                  <a:lnSpc>
                    <a:spcPct val="120000"/>
                  </a:lnSpc>
                </a:pPr>
                <a14:m>
                  <m:oMathPara xmlns:m="http://schemas.openxmlformats.org/officeDocument/2006/math">
                    <m:oMathParaPr>
                      <m:jc m:val="center"/>
                    </m:oMathParaPr>
                    <m:oMath xmlns:m="http://schemas.openxmlformats.org/officeDocument/2006/math">
                      <m:r>
                        <a:rPr lang="en-US" altLang="en-US" sz="2400" b="1" i="0" smtClean="0">
                          <a:solidFill>
                            <a:schemeClr val="tx2"/>
                          </a:solidFill>
                          <a:latin typeface="Cambria Math" panose="02040503050406030204" pitchFamily="18" charset="0"/>
                        </a:rPr>
                        <m:t>𝐒</m:t>
                      </m:r>
                      <m:r>
                        <a:rPr lang="en-US" altLang="en-US" sz="2400" b="1" i="0" smtClean="0">
                          <a:solidFill>
                            <a:schemeClr val="tx2"/>
                          </a:solidFill>
                          <a:latin typeface="Cambria Math" panose="02040503050406030204" pitchFamily="18" charset="0"/>
                        </a:rPr>
                        <m:t>=</m:t>
                      </m:r>
                      <m:r>
                        <a:rPr lang="en-US" altLang="en-US" sz="2400" b="1" i="0" smtClean="0">
                          <a:solidFill>
                            <a:schemeClr val="tx2"/>
                          </a:solidFill>
                          <a:latin typeface="Cambria Math" panose="02040503050406030204" pitchFamily="18" charset="0"/>
                        </a:rPr>
                        <m:t>𝟒</m:t>
                      </m:r>
                      <m:r>
                        <a:rPr lang="en-US" altLang="en-US" sz="2400" b="1" i="0" smtClean="0">
                          <a:solidFill>
                            <a:schemeClr val="tx2"/>
                          </a:solidFill>
                          <a:latin typeface="Cambria Math" panose="02040503050406030204" pitchFamily="18" charset="0"/>
                          <a:ea typeface="Cambria Math" panose="02040503050406030204" pitchFamily="18" charset="0"/>
                        </a:rPr>
                        <m:t>𝛑</m:t>
                      </m:r>
                      <m:r>
                        <a:rPr lang="en-US" altLang="en-US" sz="2400" b="1" i="0" smtClean="0">
                          <a:solidFill>
                            <a:schemeClr val="tx2"/>
                          </a:solidFill>
                          <a:latin typeface="Cambria Math" panose="02040503050406030204" pitchFamily="18" charset="0"/>
                          <a:ea typeface="Cambria Math" panose="02040503050406030204" pitchFamily="18" charset="0"/>
                        </a:rPr>
                        <m:t>𝐍𝐑</m:t>
                      </m:r>
                    </m:oMath>
                  </m:oMathPara>
                </a14:m>
                <a:endParaRPr lang="en-US" altLang="en-US" sz="2400" b="1" i="0" dirty="0">
                  <a:solidFill>
                    <a:schemeClr val="tx2"/>
                  </a:solidFill>
                  <a:latin typeface="Cambria Math" panose="02040503050406030204" pitchFamily="18" charset="0"/>
                  <a:ea typeface="Cambria Math" panose="02040503050406030204" pitchFamily="18" charset="0"/>
                </a:endParaRPr>
              </a:p>
              <a:p>
                <a:pPr>
                  <a:lnSpc>
                    <a:spcPct val="120000"/>
                  </a:lnSpc>
                </a:pPr>
                <a14:m>
                  <m:oMath xmlns:m="http://schemas.openxmlformats.org/officeDocument/2006/math">
                    <m:r>
                      <m:rPr>
                        <m:sty m:val="p"/>
                      </m:rPr>
                      <a:rPr lang="en-US" altLang="en-US" b="0" i="0" smtClean="0">
                        <a:solidFill>
                          <a:schemeClr val="tx2"/>
                        </a:solidFill>
                        <a:latin typeface="Cambria Math" panose="02040503050406030204" pitchFamily="18" charset="0"/>
                        <a:ea typeface="Cambria Math" panose="02040503050406030204" pitchFamily="18" charset="0"/>
                      </a:rPr>
                      <m:t>N</m:t>
                    </m:r>
                  </m:oMath>
                </a14:m>
                <a:r>
                  <a:rPr lang="en-US" altLang="en-US" b="0" dirty="0">
                    <a:solidFill>
                      <a:schemeClr val="tx2"/>
                    </a:solidFill>
                    <a:latin typeface="+mj-lt"/>
                  </a:rPr>
                  <a:t>: ppt. # density, </a:t>
                </a:r>
                <a14:m>
                  <m:oMath xmlns:m="http://schemas.openxmlformats.org/officeDocument/2006/math">
                    <m:r>
                      <m:rPr>
                        <m:sty m:val="p"/>
                      </m:rPr>
                      <a:rPr lang="en-US" altLang="en-US" b="0" i="0">
                        <a:solidFill>
                          <a:schemeClr val="tx2"/>
                        </a:solidFill>
                        <a:latin typeface="Cambria Math" panose="02040503050406030204" pitchFamily="18" charset="0"/>
                        <a:ea typeface="Cambria Math" panose="02040503050406030204" pitchFamily="18" charset="0"/>
                      </a:rPr>
                      <m:t>R</m:t>
                    </m:r>
                  </m:oMath>
                </a14:m>
                <a:r>
                  <a:rPr lang="en-US" altLang="en-US" b="0" dirty="0">
                    <a:solidFill>
                      <a:schemeClr val="tx2"/>
                    </a:solidFill>
                    <a:latin typeface="+mj-lt"/>
                  </a:rPr>
                  <a:t>: ppt. radius</a:t>
                </a:r>
              </a:p>
              <a:p>
                <a:pPr marL="285750" indent="-285750">
                  <a:lnSpc>
                    <a:spcPct val="120000"/>
                  </a:lnSpc>
                  <a:buFont typeface="Calibri" panose="020F0502020204030204" pitchFamily="34" charset="0"/>
                  <a:buChar char="→"/>
                </a:pPr>
                <a:r>
                  <a:rPr lang="en-US" altLang="en-US" b="0" dirty="0">
                    <a:solidFill>
                      <a:schemeClr val="tx2"/>
                    </a:solidFill>
                    <a:latin typeface="+mj-lt"/>
                  </a:rPr>
                  <a:t>Maximized at </a:t>
                </a:r>
                <a:r>
                  <a:rPr lang="en-US" altLang="en-US" b="0" dirty="0">
                    <a:solidFill>
                      <a:schemeClr val="tx2"/>
                    </a:solidFill>
                    <a:latin typeface="+mj-lt"/>
                    <a:ea typeface="Calibri" panose="020F0502020204030204" pitchFamily="34" charset="0"/>
                    <a:cs typeface="Calibri" panose="020F0502020204030204" pitchFamily="34" charset="0"/>
                  </a:rPr>
                  <a:t>↑</a:t>
                </a:r>
                <a14:m>
                  <m:oMath xmlns:m="http://schemas.openxmlformats.org/officeDocument/2006/math">
                    <m:r>
                      <m:rPr>
                        <m:sty m:val="p"/>
                      </m:rPr>
                      <a:rPr lang="en-US" altLang="en-US" b="0" i="0" smtClean="0">
                        <a:solidFill>
                          <a:schemeClr val="tx2"/>
                        </a:solidFill>
                        <a:latin typeface="Cambria Math" panose="02040503050406030204" pitchFamily="18" charset="0"/>
                        <a:ea typeface="Cambria Math" panose="02040503050406030204" pitchFamily="18" charset="0"/>
                      </a:rPr>
                      <m:t>N</m:t>
                    </m:r>
                  </m:oMath>
                </a14:m>
                <a:r>
                  <a:rPr lang="en-US" altLang="en-US" b="0" dirty="0">
                    <a:solidFill>
                      <a:schemeClr val="tx2"/>
                    </a:solidFill>
                    <a:latin typeface="+mj-lt"/>
                    <a:ea typeface="Calibri" panose="020F0502020204030204" pitchFamily="34" charset="0"/>
                    <a:cs typeface="Calibri" panose="020F0502020204030204" pitchFamily="34" charset="0"/>
                  </a:rPr>
                  <a:t> and ↓</a:t>
                </a:r>
                <a14:m>
                  <m:oMath xmlns:m="http://schemas.openxmlformats.org/officeDocument/2006/math">
                    <m:r>
                      <m:rPr>
                        <m:sty m:val="p"/>
                      </m:rPr>
                      <a:rPr lang="en-US" altLang="en-US" b="0" i="0">
                        <a:solidFill>
                          <a:schemeClr val="tx2"/>
                        </a:solidFill>
                        <a:latin typeface="Cambria Math" panose="02040503050406030204" pitchFamily="18" charset="0"/>
                        <a:ea typeface="Cambria Math" panose="02040503050406030204" pitchFamily="18" charset="0"/>
                      </a:rPr>
                      <m:t>R</m:t>
                    </m:r>
                  </m:oMath>
                </a14:m>
                <a:endParaRPr lang="en-US" altLang="en-US" b="0" dirty="0">
                  <a:solidFill>
                    <a:schemeClr val="tx2"/>
                  </a:solidFill>
                  <a:latin typeface="+mj-lt"/>
                </a:endParaRPr>
              </a:p>
            </p:txBody>
          </p:sp>
        </mc:Choice>
        <mc:Fallback xmlns="">
          <p:sp>
            <p:nvSpPr>
              <p:cNvPr id="2" name="TextBox 1">
                <a:extLst>
                  <a:ext uri="{FF2B5EF4-FFF2-40B4-BE49-F238E27FC236}">
                    <a16:creationId xmlns:a16="http://schemas.microsoft.com/office/drawing/2014/main" id="{0EF698E7-888F-C407-B82A-C79C2D50C830}"/>
                  </a:ext>
                </a:extLst>
              </p:cNvPr>
              <p:cNvSpPr txBox="1">
                <a:spLocks noRot="1" noChangeAspect="1" noMove="1" noResize="1" noEditPoints="1" noAdjustHandles="1" noChangeArrowheads="1" noChangeShapeType="1" noTextEdit="1"/>
              </p:cNvSpPr>
              <p:nvPr/>
            </p:nvSpPr>
            <p:spPr>
              <a:xfrm>
                <a:off x="311761" y="1148384"/>
                <a:ext cx="4793313" cy="2647071"/>
              </a:xfrm>
              <a:prstGeom prst="rect">
                <a:avLst/>
              </a:prstGeom>
              <a:blipFill>
                <a:blip r:embed="rId2"/>
                <a:stretch>
                  <a:fillRect l="-1908" t="-690" b="-2989"/>
                </a:stretch>
              </a:blipFill>
            </p:spPr>
            <p:txBody>
              <a:bodyPr/>
              <a:lstStyle/>
              <a:p>
                <a:r>
                  <a:rPr lang="en-US">
                    <a:noFill/>
                  </a:rPr>
                  <a:t> </a:t>
                </a:r>
              </a:p>
            </p:txBody>
          </p:sp>
        </mc:Fallback>
      </mc:AlternateContent>
      <p:pic>
        <p:nvPicPr>
          <p:cNvPr id="4" name="Picture 3" descr="Chart, line chart&#10;&#10;Description automatically generated">
            <a:extLst>
              <a:ext uri="{FF2B5EF4-FFF2-40B4-BE49-F238E27FC236}">
                <a16:creationId xmlns:a16="http://schemas.microsoft.com/office/drawing/2014/main" id="{466E1C0C-41D3-192C-2F37-6EBD38CC62E1}"/>
              </a:ext>
            </a:extLst>
          </p:cNvPr>
          <p:cNvPicPr>
            <a:picLocks noChangeAspect="1"/>
          </p:cNvPicPr>
          <p:nvPr/>
        </p:nvPicPr>
        <p:blipFill rotWithShape="1">
          <a:blip r:embed="rId3"/>
          <a:srcRect b="13003"/>
          <a:stretch/>
        </p:blipFill>
        <p:spPr>
          <a:xfrm>
            <a:off x="5276709" y="1148384"/>
            <a:ext cx="3396747" cy="3291840"/>
          </a:xfrm>
          <a:prstGeom prst="rect">
            <a:avLst/>
          </a:prstGeom>
          <a:solidFill>
            <a:srgbClr val="FED535">
              <a:alpha val="40000"/>
            </a:srgbClr>
          </a:solidFill>
        </p:spPr>
      </p:pic>
      <p:pic>
        <p:nvPicPr>
          <p:cNvPr id="6" name="Picture 5" descr="A picture containing diagram&#10;&#10;Description automatically generated">
            <a:extLst>
              <a:ext uri="{FF2B5EF4-FFF2-40B4-BE49-F238E27FC236}">
                <a16:creationId xmlns:a16="http://schemas.microsoft.com/office/drawing/2014/main" id="{B3057481-83BD-BE60-DD8F-A969A3E7BD1F}"/>
              </a:ext>
            </a:extLst>
          </p:cNvPr>
          <p:cNvPicPr>
            <a:picLocks noChangeAspect="1"/>
          </p:cNvPicPr>
          <p:nvPr/>
        </p:nvPicPr>
        <p:blipFill rotWithShape="1">
          <a:blip r:embed="rId4"/>
          <a:srcRect b="12903"/>
          <a:stretch/>
        </p:blipFill>
        <p:spPr>
          <a:xfrm>
            <a:off x="8758214" y="1148384"/>
            <a:ext cx="3374364" cy="3291840"/>
          </a:xfrm>
          <a:prstGeom prst="rect">
            <a:avLst/>
          </a:prstGeom>
          <a:solidFill>
            <a:srgbClr val="FED535">
              <a:alpha val="40000"/>
            </a:srgbClr>
          </a:solidFill>
        </p:spPr>
      </p:pic>
      <p:sp>
        <p:nvSpPr>
          <p:cNvPr id="3" name="Slide Number Placeholder 2">
            <a:extLst>
              <a:ext uri="{FF2B5EF4-FFF2-40B4-BE49-F238E27FC236}">
                <a16:creationId xmlns:a16="http://schemas.microsoft.com/office/drawing/2014/main" id="{1FC1D026-45D8-23CA-002B-3B49CA43A4EC}"/>
              </a:ext>
            </a:extLst>
          </p:cNvPr>
          <p:cNvSpPr>
            <a:spLocks noGrp="1"/>
          </p:cNvSpPr>
          <p:nvPr>
            <p:ph type="sldNum" sz="quarter" idx="12"/>
          </p:nvPr>
        </p:nvSpPr>
        <p:spPr/>
        <p:txBody>
          <a:bodyPr/>
          <a:lstStyle/>
          <a:p>
            <a:pPr algn="ctr"/>
            <a:fld id="{63954337-777C-478F-BB37-379719107E1B}" type="slidenum">
              <a:rPr lang="en-US" smtClean="0"/>
              <a:pPr algn="ctr"/>
              <a:t>4</a:t>
            </a:fld>
            <a:endParaRPr lang="en-US" dirty="0"/>
          </a:p>
        </p:txBody>
      </p:sp>
      <p:sp>
        <p:nvSpPr>
          <p:cNvPr id="5" name="Title 3">
            <a:extLst>
              <a:ext uri="{FF2B5EF4-FFF2-40B4-BE49-F238E27FC236}">
                <a16:creationId xmlns:a16="http://schemas.microsoft.com/office/drawing/2014/main" id="{06C12B71-75C6-CD79-010A-139D1314F733}"/>
              </a:ext>
            </a:extLst>
          </p:cNvPr>
          <p:cNvSpPr txBox="1">
            <a:spLocks/>
          </p:cNvSpPr>
          <p:nvPr/>
        </p:nvSpPr>
        <p:spPr>
          <a:xfrm>
            <a:off x="0" y="1"/>
            <a:ext cx="12192000" cy="1076960"/>
          </a:xfrm>
          <a:prstGeom prst="rect">
            <a:avLst/>
          </a:prstGeom>
          <a:solidFill>
            <a:srgbClr val="FF8200">
              <a:alpha val="50196"/>
            </a:srgbClr>
          </a:solidFill>
        </p:spPr>
        <p:txBody>
          <a:bodyPr anchor="b"/>
          <a:lst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a:lstStyle>
          <a:p>
            <a:r>
              <a:rPr lang="en-US" sz="2800" dirty="0">
                <a:solidFill>
                  <a:schemeClr val="tx2"/>
                </a:solidFill>
              </a:rPr>
              <a:t>Advantageously, radiation resistance can also be engineered by a high number density of nanoscale precipitates</a:t>
            </a:r>
          </a:p>
        </p:txBody>
      </p:sp>
      <p:sp>
        <p:nvSpPr>
          <p:cNvPr id="7" name="TextBox 6">
            <a:extLst>
              <a:ext uri="{FF2B5EF4-FFF2-40B4-BE49-F238E27FC236}">
                <a16:creationId xmlns:a16="http://schemas.microsoft.com/office/drawing/2014/main" id="{54F0584B-8684-08F0-BB6F-C4E6399D8B4C}"/>
              </a:ext>
            </a:extLst>
          </p:cNvPr>
          <p:cNvSpPr txBox="1"/>
          <p:nvPr/>
        </p:nvSpPr>
        <p:spPr>
          <a:xfrm>
            <a:off x="2502680" y="4027429"/>
            <a:ext cx="2770020" cy="415498"/>
          </a:xfrm>
          <a:prstGeom prst="rect">
            <a:avLst/>
          </a:prstGeom>
          <a:noFill/>
        </p:spPr>
        <p:txBody>
          <a:bodyPr wrap="square">
            <a:spAutoFit/>
          </a:bodyPr>
          <a:lstStyle/>
          <a:p>
            <a:pPr algn="r"/>
            <a:r>
              <a:rPr lang="en-US" sz="1050" dirty="0">
                <a:solidFill>
                  <a:schemeClr val="tx2"/>
                </a:solidFill>
                <a:latin typeface="+mj-lt"/>
                <a:cs typeface="Arial" panose="020B0604020202020204" pitchFamily="34" charset="0"/>
              </a:rPr>
              <a:t>S. J. </a:t>
            </a:r>
            <a:r>
              <a:rPr lang="en-US" sz="1050" dirty="0" err="1">
                <a:solidFill>
                  <a:schemeClr val="tx2"/>
                </a:solidFill>
                <a:latin typeface="+mj-lt"/>
                <a:cs typeface="Arial" panose="020B0604020202020204" pitchFamily="34" charset="0"/>
              </a:rPr>
              <a:t>Zinkle</a:t>
            </a:r>
            <a:r>
              <a:rPr lang="en-US" sz="1050" dirty="0">
                <a:solidFill>
                  <a:schemeClr val="tx2"/>
                </a:solidFill>
                <a:latin typeface="+mj-lt"/>
                <a:cs typeface="Arial" panose="020B0604020202020204" pitchFamily="34" charset="0"/>
              </a:rPr>
              <a:t> and L. L. Snead, </a:t>
            </a:r>
            <a:r>
              <a:rPr lang="en-US" sz="1050" i="1" dirty="0">
                <a:solidFill>
                  <a:schemeClr val="tx2"/>
                </a:solidFill>
                <a:latin typeface="+mj-lt"/>
                <a:cs typeface="Arial" panose="020B0604020202020204" pitchFamily="34" charset="0"/>
              </a:rPr>
              <a:t>Annual Review of </a:t>
            </a:r>
            <a:r>
              <a:rPr lang="en-US" sz="1050" i="1" dirty="0" err="1">
                <a:solidFill>
                  <a:schemeClr val="tx2"/>
                </a:solidFill>
                <a:latin typeface="+mj-lt"/>
                <a:cs typeface="Arial" panose="020B0604020202020204" pitchFamily="34" charset="0"/>
              </a:rPr>
              <a:t>Matls</a:t>
            </a:r>
            <a:r>
              <a:rPr lang="en-US" sz="1050" i="1" dirty="0">
                <a:solidFill>
                  <a:schemeClr val="tx2"/>
                </a:solidFill>
                <a:latin typeface="+mj-lt"/>
                <a:cs typeface="Arial" panose="020B0604020202020204" pitchFamily="34" charset="0"/>
              </a:rPr>
              <a:t> Research</a:t>
            </a:r>
            <a:r>
              <a:rPr lang="en-US" sz="1050" dirty="0">
                <a:solidFill>
                  <a:schemeClr val="tx2"/>
                </a:solidFill>
                <a:latin typeface="+mj-lt"/>
                <a:cs typeface="Arial" panose="020B0604020202020204" pitchFamily="34" charset="0"/>
              </a:rPr>
              <a:t>, vol. 44, no. 1, 2014.</a:t>
            </a:r>
          </a:p>
        </p:txBody>
      </p:sp>
      <p:cxnSp>
        <p:nvCxnSpPr>
          <p:cNvPr id="14" name="Straight Connector 13">
            <a:extLst>
              <a:ext uri="{FF2B5EF4-FFF2-40B4-BE49-F238E27FC236}">
                <a16:creationId xmlns:a16="http://schemas.microsoft.com/office/drawing/2014/main" id="{CDB2850B-6932-0A46-4724-428E323A5F2F}"/>
              </a:ext>
            </a:extLst>
          </p:cNvPr>
          <p:cNvCxnSpPr>
            <a:cxnSpLocks/>
          </p:cNvCxnSpPr>
          <p:nvPr/>
        </p:nvCxnSpPr>
        <p:spPr>
          <a:xfrm>
            <a:off x="7609532" y="1091930"/>
            <a:ext cx="0" cy="2716631"/>
          </a:xfrm>
          <a:prstGeom prst="line">
            <a:avLst/>
          </a:prstGeom>
          <a:ln w="28575">
            <a:solidFill>
              <a:schemeClr val="accent1"/>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ED6EB39-9E92-2915-BE71-753B8C80CA18}"/>
              </a:ext>
            </a:extLst>
          </p:cNvPr>
          <p:cNvSpPr txBox="1"/>
          <p:nvPr/>
        </p:nvSpPr>
        <p:spPr>
          <a:xfrm>
            <a:off x="7209837" y="836822"/>
            <a:ext cx="1562100" cy="230832"/>
          </a:xfrm>
          <a:prstGeom prst="rect">
            <a:avLst/>
          </a:prstGeom>
          <a:noFill/>
        </p:spPr>
        <p:txBody>
          <a:bodyPr wrap="square" lIns="0" tIns="0" rIns="0" bIns="0" rtlCol="0">
            <a:spAutoFit/>
          </a:bodyPr>
          <a:lstStyle/>
          <a:p>
            <a:pPr algn="l"/>
            <a:r>
              <a:rPr lang="en-US" sz="1500" dirty="0">
                <a:solidFill>
                  <a:schemeClr val="tx2"/>
                </a:solidFill>
              </a:rPr>
              <a:t>S = 10</a:t>
            </a:r>
            <a:r>
              <a:rPr lang="en-US" sz="1500" baseline="30000" dirty="0">
                <a:solidFill>
                  <a:schemeClr val="tx2"/>
                </a:solidFill>
              </a:rPr>
              <a:t>16</a:t>
            </a:r>
            <a:r>
              <a:rPr lang="en-US" sz="1500" dirty="0">
                <a:solidFill>
                  <a:schemeClr val="tx2"/>
                </a:solidFill>
              </a:rPr>
              <a:t> m</a:t>
            </a:r>
            <a:r>
              <a:rPr lang="en-US" sz="1500" baseline="30000" dirty="0">
                <a:solidFill>
                  <a:schemeClr val="tx2"/>
                </a:solidFill>
              </a:rPr>
              <a:t>-2</a:t>
            </a:r>
          </a:p>
        </p:txBody>
      </p:sp>
      <p:sp>
        <p:nvSpPr>
          <p:cNvPr id="17" name="TextBox 16">
            <a:extLst>
              <a:ext uri="{FF2B5EF4-FFF2-40B4-BE49-F238E27FC236}">
                <a16:creationId xmlns:a16="http://schemas.microsoft.com/office/drawing/2014/main" id="{E9B0A704-F218-20F6-5CCC-115DC2D7AA0F}"/>
              </a:ext>
            </a:extLst>
          </p:cNvPr>
          <p:cNvSpPr txBox="1"/>
          <p:nvPr/>
        </p:nvSpPr>
        <p:spPr>
          <a:xfrm>
            <a:off x="10179991" y="836822"/>
            <a:ext cx="1562100" cy="230832"/>
          </a:xfrm>
          <a:prstGeom prst="rect">
            <a:avLst/>
          </a:prstGeom>
          <a:noFill/>
        </p:spPr>
        <p:txBody>
          <a:bodyPr wrap="square" lIns="0" tIns="0" rIns="0" bIns="0" rtlCol="0">
            <a:spAutoFit/>
          </a:bodyPr>
          <a:lstStyle/>
          <a:p>
            <a:pPr algn="l"/>
            <a:r>
              <a:rPr lang="en-US" sz="1500" dirty="0">
                <a:solidFill>
                  <a:schemeClr val="tx2"/>
                </a:solidFill>
              </a:rPr>
              <a:t>S = 10</a:t>
            </a:r>
            <a:r>
              <a:rPr lang="en-US" sz="1500" baseline="30000" dirty="0">
                <a:solidFill>
                  <a:schemeClr val="tx2"/>
                </a:solidFill>
              </a:rPr>
              <a:t>15</a:t>
            </a:r>
            <a:r>
              <a:rPr lang="en-US" sz="1500" dirty="0">
                <a:solidFill>
                  <a:schemeClr val="tx2"/>
                </a:solidFill>
              </a:rPr>
              <a:t> m</a:t>
            </a:r>
            <a:r>
              <a:rPr lang="en-US" sz="1500" baseline="30000" dirty="0">
                <a:solidFill>
                  <a:schemeClr val="tx2"/>
                </a:solidFill>
              </a:rPr>
              <a:t>-2</a:t>
            </a:r>
          </a:p>
        </p:txBody>
      </p:sp>
      <p:cxnSp>
        <p:nvCxnSpPr>
          <p:cNvPr id="18" name="Straight Connector 17">
            <a:extLst>
              <a:ext uri="{FF2B5EF4-FFF2-40B4-BE49-F238E27FC236}">
                <a16:creationId xmlns:a16="http://schemas.microsoft.com/office/drawing/2014/main" id="{45F71A08-1AC7-EC39-68F9-AEC4F5D3106E}"/>
              </a:ext>
            </a:extLst>
          </p:cNvPr>
          <p:cNvCxnSpPr>
            <a:cxnSpLocks/>
          </p:cNvCxnSpPr>
          <p:nvPr/>
        </p:nvCxnSpPr>
        <p:spPr>
          <a:xfrm flipV="1">
            <a:off x="10581822" y="1091930"/>
            <a:ext cx="0" cy="2935499"/>
          </a:xfrm>
          <a:prstGeom prst="line">
            <a:avLst/>
          </a:prstGeom>
          <a:ln w="28575">
            <a:solidFill>
              <a:schemeClr val="accent1"/>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0A31BD8-6F51-F69D-BDFD-D3BC452143B8}"/>
              </a:ext>
            </a:extLst>
          </p:cNvPr>
          <p:cNvSpPr txBox="1"/>
          <p:nvPr/>
        </p:nvSpPr>
        <p:spPr>
          <a:xfrm>
            <a:off x="311761" y="4776655"/>
            <a:ext cx="9082486" cy="1609095"/>
          </a:xfrm>
          <a:prstGeom prst="rect">
            <a:avLst/>
          </a:prstGeom>
          <a:noFill/>
        </p:spPr>
        <p:txBody>
          <a:bodyPr wrap="square">
            <a:spAutoFit/>
          </a:bodyPr>
          <a:lstStyle/>
          <a:p>
            <a:pPr marL="0" indent="0">
              <a:lnSpc>
                <a:spcPct val="120000"/>
              </a:lnSpc>
              <a:buNone/>
            </a:pPr>
            <a:r>
              <a:rPr lang="en-US" altLang="en-US" sz="2400" b="1" dirty="0">
                <a:solidFill>
                  <a:schemeClr val="tx2"/>
                </a:solidFill>
              </a:rPr>
              <a:t>Precipitate stability crucial to maintaining radiation tolerance</a:t>
            </a:r>
          </a:p>
          <a:p>
            <a:pPr marL="800100" lvl="1" indent="-342900">
              <a:lnSpc>
                <a:spcPct val="120000"/>
              </a:lnSpc>
              <a:buFont typeface="Calibri" panose="020F0502020204030204" pitchFamily="34" charset="0"/>
              <a:buChar char="→"/>
            </a:pPr>
            <a:r>
              <a:rPr lang="en-US" altLang="en-US" sz="2000" b="0" dirty="0">
                <a:solidFill>
                  <a:schemeClr val="tx2"/>
                </a:solidFill>
              </a:rPr>
              <a:t>Competition between:</a:t>
            </a:r>
          </a:p>
          <a:p>
            <a:pPr marL="1371600" lvl="2" indent="-457200">
              <a:lnSpc>
                <a:spcPct val="120000"/>
              </a:lnSpc>
              <a:buFont typeface="+mj-lt"/>
              <a:buAutoNum type="arabicPeriod"/>
            </a:pPr>
            <a:r>
              <a:rPr lang="en-US" altLang="en-US" sz="2000" b="0" dirty="0">
                <a:solidFill>
                  <a:schemeClr val="tx2"/>
                </a:solidFill>
              </a:rPr>
              <a:t>Ballistic dissolution</a:t>
            </a:r>
          </a:p>
          <a:p>
            <a:pPr marL="1371600" lvl="2" indent="-457200">
              <a:lnSpc>
                <a:spcPct val="120000"/>
              </a:lnSpc>
              <a:buFont typeface="+mj-lt"/>
              <a:buAutoNum type="arabicPeriod"/>
            </a:pPr>
            <a:r>
              <a:rPr lang="en-US" altLang="en-US" sz="2000" b="0" dirty="0">
                <a:solidFill>
                  <a:schemeClr val="tx2"/>
                </a:solidFill>
              </a:rPr>
              <a:t>Radiation-enhanced diffusion </a:t>
            </a:r>
          </a:p>
        </p:txBody>
      </p:sp>
      <p:pic>
        <p:nvPicPr>
          <p:cNvPr id="23" name="Picture 22" descr="Diagram&#10;&#10;Description automatically generated">
            <a:extLst>
              <a:ext uri="{FF2B5EF4-FFF2-40B4-BE49-F238E27FC236}">
                <a16:creationId xmlns:a16="http://schemas.microsoft.com/office/drawing/2014/main" id="{EB2D583A-03AA-50B0-CE27-BA6F6B526EE3}"/>
              </a:ext>
            </a:extLst>
          </p:cNvPr>
          <p:cNvPicPr>
            <a:picLocks noChangeAspect="1"/>
          </p:cNvPicPr>
          <p:nvPr/>
        </p:nvPicPr>
        <p:blipFill>
          <a:blip r:embed="rId5"/>
          <a:srcRect r="53613"/>
          <a:stretch/>
        </p:blipFill>
        <p:spPr>
          <a:xfrm>
            <a:off x="9394248" y="4515186"/>
            <a:ext cx="2371140" cy="2342814"/>
          </a:xfrm>
          <a:prstGeom prst="rect">
            <a:avLst/>
          </a:prstGeom>
          <a:ln>
            <a:solidFill>
              <a:schemeClr val="tx2"/>
            </a:solidFill>
          </a:ln>
        </p:spPr>
      </p:pic>
      <p:sp>
        <p:nvSpPr>
          <p:cNvPr id="24" name="TextBox 23">
            <a:extLst>
              <a:ext uri="{FF2B5EF4-FFF2-40B4-BE49-F238E27FC236}">
                <a16:creationId xmlns:a16="http://schemas.microsoft.com/office/drawing/2014/main" id="{31E366EF-42B3-8A04-60B8-547DBA03086D}"/>
              </a:ext>
            </a:extLst>
          </p:cNvPr>
          <p:cNvSpPr txBox="1"/>
          <p:nvPr/>
        </p:nvSpPr>
        <p:spPr>
          <a:xfrm>
            <a:off x="7457223" y="6457889"/>
            <a:ext cx="1937024" cy="400110"/>
          </a:xfrm>
          <a:prstGeom prst="rect">
            <a:avLst/>
          </a:prstGeom>
          <a:noFill/>
        </p:spPr>
        <p:txBody>
          <a:bodyPr wrap="square">
            <a:spAutoFit/>
          </a:bodyPr>
          <a:lstStyle/>
          <a:p>
            <a:pPr algn="r"/>
            <a:r>
              <a:rPr lang="en-US" sz="1000" dirty="0">
                <a:solidFill>
                  <a:schemeClr val="tx2"/>
                </a:solidFill>
                <a:latin typeface="+mj-lt"/>
                <a:ea typeface="Calibri" panose="020F0502020204030204" pitchFamily="34" charset="0"/>
                <a:cs typeface="Arial" panose="020B0604020202020204" pitchFamily="34" charset="0"/>
              </a:rPr>
              <a:t>Y. Zhao, et, al., </a:t>
            </a:r>
            <a:r>
              <a:rPr lang="en-US" sz="1000" i="1" dirty="0">
                <a:solidFill>
                  <a:schemeClr val="tx2"/>
                </a:solidFill>
                <a:latin typeface="+mj-lt"/>
                <a:ea typeface="Calibri" panose="020F0502020204030204" pitchFamily="34" charset="0"/>
                <a:cs typeface="Arial" panose="020B0604020202020204" pitchFamily="34" charset="0"/>
              </a:rPr>
              <a:t>Acta </a:t>
            </a:r>
            <a:r>
              <a:rPr lang="en-US" sz="1000" i="1" dirty="0" err="1">
                <a:solidFill>
                  <a:schemeClr val="tx2"/>
                </a:solidFill>
                <a:latin typeface="+mj-lt"/>
                <a:ea typeface="Calibri" panose="020F0502020204030204" pitchFamily="34" charset="0"/>
                <a:cs typeface="Arial" panose="020B0604020202020204" pitchFamily="34" charset="0"/>
              </a:rPr>
              <a:t>Materialia</a:t>
            </a:r>
            <a:r>
              <a:rPr lang="en-US" sz="1000" dirty="0">
                <a:solidFill>
                  <a:schemeClr val="tx2"/>
                </a:solidFill>
                <a:latin typeface="+mj-lt"/>
                <a:ea typeface="Calibri" panose="020F0502020204030204" pitchFamily="34" charset="0"/>
                <a:cs typeface="Arial" panose="020B0604020202020204" pitchFamily="34" charset="0"/>
              </a:rPr>
              <a:t>, vol. 231, 2022.</a:t>
            </a:r>
          </a:p>
        </p:txBody>
      </p:sp>
    </p:spTree>
    <p:extLst>
      <p:ext uri="{BB962C8B-B14F-4D97-AF65-F5344CB8AC3E}">
        <p14:creationId xmlns:p14="http://schemas.microsoft.com/office/powerpoint/2010/main" val="27361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C4644-A603-21CE-A60E-8AF332FE0FDF}"/>
            </a:ext>
          </a:extLst>
        </p:cNvPr>
        <p:cNvGrpSpPr/>
        <p:nvPr/>
      </p:nvGrpSpPr>
      <p:grpSpPr>
        <a:xfrm>
          <a:off x="0" y="0"/>
          <a:ext cx="0" cy="0"/>
          <a:chOff x="0" y="0"/>
          <a:chExt cx="0" cy="0"/>
        </a:xfrm>
      </p:grpSpPr>
      <p:grpSp>
        <p:nvGrpSpPr>
          <p:cNvPr id="39" name="Group 38">
            <a:extLst>
              <a:ext uri="{FF2B5EF4-FFF2-40B4-BE49-F238E27FC236}">
                <a16:creationId xmlns:a16="http://schemas.microsoft.com/office/drawing/2014/main" id="{DA165E87-8E17-C483-6626-0695552C3446}"/>
              </a:ext>
            </a:extLst>
          </p:cNvPr>
          <p:cNvGrpSpPr/>
          <p:nvPr/>
        </p:nvGrpSpPr>
        <p:grpSpPr>
          <a:xfrm>
            <a:off x="-22061" y="5235478"/>
            <a:ext cx="12214061" cy="1248834"/>
            <a:chOff x="-22061" y="5889021"/>
            <a:chExt cx="12100293" cy="803096"/>
          </a:xfrm>
        </p:grpSpPr>
        <p:sp>
          <p:nvSpPr>
            <p:cNvPr id="36" name="Rectangle: Rounded Corners 35">
              <a:extLst>
                <a:ext uri="{FF2B5EF4-FFF2-40B4-BE49-F238E27FC236}">
                  <a16:creationId xmlns:a16="http://schemas.microsoft.com/office/drawing/2014/main" id="{E1A8D98B-B5DA-4AD6-EC73-981A5768226A}"/>
                </a:ext>
              </a:extLst>
            </p:cNvPr>
            <p:cNvSpPr/>
            <p:nvPr/>
          </p:nvSpPr>
          <p:spPr bwMode="auto">
            <a:xfrm>
              <a:off x="-22061" y="5889021"/>
              <a:ext cx="12100293" cy="803096"/>
            </a:xfrm>
            <a:prstGeom prst="roundRect">
              <a:avLst/>
            </a:prstGeom>
            <a:solidFill>
              <a:schemeClr val="accent2"/>
            </a:solidFill>
            <a:ln w="9525" cap="flat" cmpd="sng" algn="ctr">
              <a:solidFill>
                <a:schemeClr val="tx2"/>
              </a:solidFill>
              <a:prstDash val="solid"/>
              <a:round/>
              <a:headEnd type="none" w="med" len="med"/>
              <a:tailEnd type="none" w="med" len="med"/>
            </a:ln>
            <a:effectLst/>
          </p:spPr>
          <p:txBody>
            <a:bodyPr vert="horz" wrap="square" lIns="91440" tIns="0" rIns="0" bIns="0" numCol="1" rtlCol="0" anchor="ctr" anchorCtr="0" compatLnSpc="1">
              <a:prstTxWarp prst="textNoShape">
                <a:avLst/>
              </a:prstTxWarp>
            </a:bodyPr>
            <a:lstStyle/>
            <a:p>
              <a:endParaRPr lang="en-US" sz="2400" dirty="0">
                <a:solidFill>
                  <a:schemeClr val="bg2"/>
                </a:solidFill>
              </a:endParaRPr>
            </a:p>
          </p:txBody>
        </p:sp>
        <p:sp>
          <p:nvSpPr>
            <p:cNvPr id="38" name="TextBox 37">
              <a:extLst>
                <a:ext uri="{FF2B5EF4-FFF2-40B4-BE49-F238E27FC236}">
                  <a16:creationId xmlns:a16="http://schemas.microsoft.com/office/drawing/2014/main" id="{5FC30E67-FE5D-DD04-2692-4BD5B4F1839C}"/>
                </a:ext>
              </a:extLst>
            </p:cNvPr>
            <p:cNvSpPr txBox="1"/>
            <p:nvPr/>
          </p:nvSpPr>
          <p:spPr>
            <a:xfrm>
              <a:off x="22848" y="5986179"/>
              <a:ext cx="12055384" cy="608781"/>
            </a:xfrm>
            <a:prstGeom prst="rect">
              <a:avLst/>
            </a:prstGeom>
            <a:noFill/>
          </p:spPr>
          <p:txBody>
            <a:bodyPr wrap="square">
              <a:spAutoFit/>
            </a:bodyPr>
            <a:lstStyle/>
            <a:p>
              <a:pPr marL="0" indent="0">
                <a:lnSpc>
                  <a:spcPct val="120000"/>
                </a:lnSpc>
                <a:buFont typeface="Arial" panose="020B0604020202020204" pitchFamily="34" charset="0"/>
                <a:buNone/>
              </a:pPr>
              <a:r>
                <a:rPr lang="en-US" altLang="en-US" sz="2400" b="1" dirty="0">
                  <a:solidFill>
                    <a:schemeClr val="bg2"/>
                  </a:solidFill>
                  <a:effectLst>
                    <a:outerShdw blurRad="38100" dist="38100" dir="2700000" algn="tl">
                      <a:srgbClr val="000000">
                        <a:alpha val="43137"/>
                      </a:srgbClr>
                    </a:outerShdw>
                  </a:effectLst>
                  <a:latin typeface="+mj-lt"/>
                </a:rPr>
                <a:t>Characterization gap</a:t>
              </a:r>
              <a:r>
                <a:rPr lang="en-US" altLang="en-US" sz="2400" dirty="0">
                  <a:solidFill>
                    <a:schemeClr val="bg2"/>
                  </a:solidFill>
                  <a:latin typeface="+mj-lt"/>
                </a:rPr>
                <a:t>: MX stability after neutron irradiation at High Flux Isotope Reactor (HFIR) at ORNL to 7.4 dpa (5x10</a:t>
              </a:r>
              <a:r>
                <a:rPr lang="en-US" altLang="en-US" sz="2400" baseline="30000" dirty="0">
                  <a:solidFill>
                    <a:schemeClr val="bg2"/>
                  </a:solidFill>
                  <a:latin typeface="+mj-lt"/>
                </a:rPr>
                <a:t>-7</a:t>
              </a:r>
              <a:r>
                <a:rPr lang="en-US" altLang="en-US" sz="2400" dirty="0">
                  <a:solidFill>
                    <a:schemeClr val="bg2"/>
                  </a:solidFill>
                  <a:latin typeface="+mj-lt"/>
                </a:rPr>
                <a:t> dpa/s) at ~490</a:t>
              </a:r>
              <a:r>
                <a:rPr lang="en-US" altLang="en-US" sz="2400" dirty="0">
                  <a:solidFill>
                    <a:schemeClr val="bg2"/>
                  </a:solidFill>
                  <a:latin typeface="+mj-lt"/>
                  <a:ea typeface="Calibri" panose="020F0502020204030204" pitchFamily="34" charset="0"/>
                  <a:cs typeface="Calibri" panose="020F0502020204030204" pitchFamily="34" charset="0"/>
                </a:rPr>
                <a:t>°</a:t>
              </a:r>
              <a:r>
                <a:rPr lang="en-US" altLang="en-US" sz="2400" dirty="0">
                  <a:solidFill>
                    <a:schemeClr val="bg2"/>
                  </a:solidFill>
                  <a:latin typeface="+mj-lt"/>
                </a:rPr>
                <a:t>C</a:t>
              </a:r>
            </a:p>
          </p:txBody>
        </p:sp>
      </p:grpSp>
      <p:sp>
        <p:nvSpPr>
          <p:cNvPr id="20" name="Rectangle 19">
            <a:extLst>
              <a:ext uri="{FF2B5EF4-FFF2-40B4-BE49-F238E27FC236}">
                <a16:creationId xmlns:a16="http://schemas.microsoft.com/office/drawing/2014/main" id="{C83EB906-E4BA-4026-3611-854A6B575701}"/>
              </a:ext>
            </a:extLst>
          </p:cNvPr>
          <p:cNvSpPr/>
          <p:nvPr/>
        </p:nvSpPr>
        <p:spPr>
          <a:xfrm>
            <a:off x="-1" y="3223272"/>
            <a:ext cx="12192001" cy="435509"/>
          </a:xfrm>
          <a:prstGeom prst="rect">
            <a:avLst/>
          </a:prstGeom>
          <a:solidFill>
            <a:srgbClr val="FED53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64F89371-8FDD-93E7-6435-5F83F0B4BEA6}"/>
              </a:ext>
            </a:extLst>
          </p:cNvPr>
          <p:cNvSpPr>
            <a:spLocks noGrp="1"/>
          </p:cNvSpPr>
          <p:nvPr>
            <p:ph type="sldNum" sz="quarter" idx="12"/>
          </p:nvPr>
        </p:nvSpPr>
        <p:spPr/>
        <p:txBody>
          <a:bodyPr/>
          <a:lstStyle/>
          <a:p>
            <a:pPr algn="ctr"/>
            <a:fld id="{63954337-777C-478F-BB37-379719107E1B}" type="slidenum">
              <a:rPr lang="en-US" smtClean="0"/>
              <a:pPr algn="ctr"/>
              <a:t>5</a:t>
            </a:fld>
            <a:endParaRPr lang="en-US" dirty="0"/>
          </a:p>
        </p:txBody>
      </p:sp>
      <p:sp>
        <p:nvSpPr>
          <p:cNvPr id="5" name="Title 3">
            <a:extLst>
              <a:ext uri="{FF2B5EF4-FFF2-40B4-BE49-F238E27FC236}">
                <a16:creationId xmlns:a16="http://schemas.microsoft.com/office/drawing/2014/main" id="{64A14A4C-E709-AF2C-0B98-762907B94F49}"/>
              </a:ext>
            </a:extLst>
          </p:cNvPr>
          <p:cNvSpPr txBox="1">
            <a:spLocks/>
          </p:cNvSpPr>
          <p:nvPr/>
        </p:nvSpPr>
        <p:spPr>
          <a:xfrm>
            <a:off x="0" y="1"/>
            <a:ext cx="12192000" cy="1076960"/>
          </a:xfrm>
          <a:prstGeom prst="rect">
            <a:avLst/>
          </a:prstGeom>
          <a:solidFill>
            <a:srgbClr val="FF8200">
              <a:alpha val="50196"/>
            </a:srgbClr>
          </a:solidFill>
        </p:spPr>
        <p:txBody>
          <a:bodyPr anchor="b"/>
          <a:lst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a:lstStyle>
          <a:p>
            <a:pPr algn="l"/>
            <a:r>
              <a:rPr lang="en-US" sz="2600" dirty="0">
                <a:solidFill>
                  <a:schemeClr val="tx2"/>
                </a:solidFill>
                <a:effectLst>
                  <a:outerShdw blurRad="38100" dist="38100" dir="2700000" algn="tl">
                    <a:srgbClr val="000000">
                      <a:alpha val="43137"/>
                    </a:srgbClr>
                  </a:outerShdw>
                </a:effectLst>
              </a:rPr>
              <a:t>Objective: </a:t>
            </a:r>
            <a:r>
              <a:rPr lang="en-US" sz="2600" dirty="0">
                <a:solidFill>
                  <a:schemeClr val="tx2"/>
                </a:solidFill>
              </a:rPr>
              <a:t>Analyze MX precipitate evolution after neutron irradiation in terms of size, number density, morphology, and sink strength</a:t>
            </a:r>
          </a:p>
        </p:txBody>
      </p:sp>
      <p:graphicFrame>
        <p:nvGraphicFramePr>
          <p:cNvPr id="4" name="Table 3">
            <a:extLst>
              <a:ext uri="{FF2B5EF4-FFF2-40B4-BE49-F238E27FC236}">
                <a16:creationId xmlns:a16="http://schemas.microsoft.com/office/drawing/2014/main" id="{C7EAF0C5-F8FE-D600-5E3D-845D3C92AC07}"/>
              </a:ext>
            </a:extLst>
          </p:cNvPr>
          <p:cNvGraphicFramePr>
            <a:graphicFrameLocks noGrp="1"/>
          </p:cNvGraphicFramePr>
          <p:nvPr>
            <p:extLst>
              <p:ext uri="{D42A27DB-BD31-4B8C-83A1-F6EECF244321}">
                <p14:modId xmlns:p14="http://schemas.microsoft.com/office/powerpoint/2010/main" val="2762406389"/>
              </p:ext>
            </p:extLst>
          </p:nvPr>
        </p:nvGraphicFramePr>
        <p:xfrm>
          <a:off x="-22061" y="1500603"/>
          <a:ext cx="12214062" cy="1707080"/>
        </p:xfrm>
        <a:graphic>
          <a:graphicData uri="http://schemas.openxmlformats.org/drawingml/2006/table">
            <a:tbl>
              <a:tblPr firstRow="1" bandRow="1">
                <a:tableStyleId>{073A0DAA-6AF3-43AB-8588-CEC1D06C72B9}</a:tableStyleId>
              </a:tblPr>
              <a:tblGrid>
                <a:gridCol w="1497470">
                  <a:extLst>
                    <a:ext uri="{9D8B030D-6E8A-4147-A177-3AD203B41FA5}">
                      <a16:colId xmlns:a16="http://schemas.microsoft.com/office/drawing/2014/main" val="2805305522"/>
                    </a:ext>
                  </a:extLst>
                </a:gridCol>
                <a:gridCol w="1339574">
                  <a:extLst>
                    <a:ext uri="{9D8B030D-6E8A-4147-A177-3AD203B41FA5}">
                      <a16:colId xmlns:a16="http://schemas.microsoft.com/office/drawing/2014/main" val="2633004001"/>
                    </a:ext>
                  </a:extLst>
                </a:gridCol>
                <a:gridCol w="1339574">
                  <a:extLst>
                    <a:ext uri="{9D8B030D-6E8A-4147-A177-3AD203B41FA5}">
                      <a16:colId xmlns:a16="http://schemas.microsoft.com/office/drawing/2014/main" val="2824094532"/>
                    </a:ext>
                  </a:extLst>
                </a:gridCol>
                <a:gridCol w="1339574">
                  <a:extLst>
                    <a:ext uri="{9D8B030D-6E8A-4147-A177-3AD203B41FA5}">
                      <a16:colId xmlns:a16="http://schemas.microsoft.com/office/drawing/2014/main" val="1656785068"/>
                    </a:ext>
                  </a:extLst>
                </a:gridCol>
                <a:gridCol w="1339574">
                  <a:extLst>
                    <a:ext uri="{9D8B030D-6E8A-4147-A177-3AD203B41FA5}">
                      <a16:colId xmlns:a16="http://schemas.microsoft.com/office/drawing/2014/main" val="3263215726"/>
                    </a:ext>
                  </a:extLst>
                </a:gridCol>
                <a:gridCol w="1339574">
                  <a:extLst>
                    <a:ext uri="{9D8B030D-6E8A-4147-A177-3AD203B41FA5}">
                      <a16:colId xmlns:a16="http://schemas.microsoft.com/office/drawing/2014/main" val="1088303889"/>
                    </a:ext>
                  </a:extLst>
                </a:gridCol>
                <a:gridCol w="1339574">
                  <a:extLst>
                    <a:ext uri="{9D8B030D-6E8A-4147-A177-3AD203B41FA5}">
                      <a16:colId xmlns:a16="http://schemas.microsoft.com/office/drawing/2014/main" val="1920328931"/>
                    </a:ext>
                  </a:extLst>
                </a:gridCol>
                <a:gridCol w="1339574">
                  <a:extLst>
                    <a:ext uri="{9D8B030D-6E8A-4147-A177-3AD203B41FA5}">
                      <a16:colId xmlns:a16="http://schemas.microsoft.com/office/drawing/2014/main" val="3220203647"/>
                    </a:ext>
                  </a:extLst>
                </a:gridCol>
                <a:gridCol w="1339574">
                  <a:extLst>
                    <a:ext uri="{9D8B030D-6E8A-4147-A177-3AD203B41FA5}">
                      <a16:colId xmlns:a16="http://schemas.microsoft.com/office/drawing/2014/main" val="2664666490"/>
                    </a:ext>
                  </a:extLst>
                </a:gridCol>
              </a:tblGrid>
              <a:tr h="354325">
                <a:tc>
                  <a:txBody>
                    <a:bodyPr/>
                    <a:lstStyle/>
                    <a:p>
                      <a:pPr algn="ctr"/>
                      <a:r>
                        <a:rPr lang="en-US" sz="2200" dirty="0"/>
                        <a:t>MX</a:t>
                      </a:r>
                    </a:p>
                  </a:txBody>
                  <a:tcPr marL="91445" marR="91445" marT="45745" marB="45745" anchor="ctr"/>
                </a:tc>
                <a:tc>
                  <a:txBody>
                    <a:bodyPr/>
                    <a:lstStyle/>
                    <a:p>
                      <a:pPr algn="ctr"/>
                      <a:r>
                        <a:rPr lang="en-US" sz="2200" dirty="0"/>
                        <a:t>C</a:t>
                      </a:r>
                    </a:p>
                  </a:txBody>
                  <a:tcPr marL="91445" marR="91445" marT="45745" marB="45745" anchor="ctr"/>
                </a:tc>
                <a:tc>
                  <a:txBody>
                    <a:bodyPr/>
                    <a:lstStyle/>
                    <a:p>
                      <a:pPr algn="ctr"/>
                      <a:r>
                        <a:rPr lang="en-US" sz="2200" dirty="0"/>
                        <a:t>N</a:t>
                      </a:r>
                    </a:p>
                  </a:txBody>
                  <a:tcPr marL="91445" marR="91445" marT="45745" marB="45745" anchor="ctr"/>
                </a:tc>
                <a:tc>
                  <a:txBody>
                    <a:bodyPr/>
                    <a:lstStyle/>
                    <a:p>
                      <a:pPr algn="ctr"/>
                      <a:r>
                        <a:rPr lang="en-US" sz="2200" dirty="0"/>
                        <a:t>Cr</a:t>
                      </a:r>
                    </a:p>
                  </a:txBody>
                  <a:tcPr marL="91445" marR="91445" marT="45745" marB="45745" anchor="ctr"/>
                </a:tc>
                <a:tc>
                  <a:txBody>
                    <a:bodyPr/>
                    <a:lstStyle/>
                    <a:p>
                      <a:pPr algn="ctr"/>
                      <a:r>
                        <a:rPr lang="en-US" sz="2200" dirty="0"/>
                        <a:t>Ta</a:t>
                      </a:r>
                    </a:p>
                  </a:txBody>
                  <a:tcPr marL="91445" marR="91445" marT="45745" marB="45745" anchor="ctr"/>
                </a:tc>
                <a:tc>
                  <a:txBody>
                    <a:bodyPr/>
                    <a:lstStyle/>
                    <a:p>
                      <a:pPr algn="ctr"/>
                      <a:r>
                        <a:rPr lang="en-US" sz="2200" dirty="0"/>
                        <a:t>V</a:t>
                      </a:r>
                    </a:p>
                  </a:txBody>
                  <a:tcPr marL="91445" marR="91445" marT="45745" marB="45745" anchor="ctr"/>
                </a:tc>
                <a:tc>
                  <a:txBody>
                    <a:bodyPr/>
                    <a:lstStyle/>
                    <a:p>
                      <a:pPr algn="ctr"/>
                      <a:r>
                        <a:rPr lang="en-US" sz="2200" dirty="0"/>
                        <a:t>W</a:t>
                      </a:r>
                    </a:p>
                  </a:txBody>
                  <a:tcPr marL="91445" marR="91445" marT="45745" marB="45745" anchor="ctr"/>
                </a:tc>
                <a:tc>
                  <a:txBody>
                    <a:bodyPr/>
                    <a:lstStyle/>
                    <a:p>
                      <a:pPr algn="ctr"/>
                      <a:r>
                        <a:rPr lang="en-US" sz="2200" dirty="0" err="1"/>
                        <a:t>Mn+Si</a:t>
                      </a:r>
                      <a:endParaRPr lang="en-US" sz="2200" dirty="0"/>
                    </a:p>
                  </a:txBody>
                  <a:tcPr marL="91445" marR="91445" marT="45745" marB="45745" anchor="ctr"/>
                </a:tc>
                <a:tc>
                  <a:txBody>
                    <a:bodyPr/>
                    <a:lstStyle/>
                    <a:p>
                      <a:pPr algn="ctr"/>
                      <a:r>
                        <a:rPr lang="en-US" sz="2200" dirty="0"/>
                        <a:t>Fe</a:t>
                      </a:r>
                    </a:p>
                  </a:txBody>
                  <a:tcPr marL="91445" marR="91445" marT="45745" marB="45745" anchor="ctr"/>
                </a:tc>
                <a:extLst>
                  <a:ext uri="{0D108BD9-81ED-4DB2-BD59-A6C34878D82A}">
                    <a16:rowId xmlns:a16="http://schemas.microsoft.com/office/drawing/2014/main" val="1067656884"/>
                  </a:ext>
                </a:extLst>
              </a:tr>
              <a:tr h="367462">
                <a:tc>
                  <a:txBody>
                    <a:bodyPr/>
                    <a:lstStyle/>
                    <a:p>
                      <a:pPr algn="ctr"/>
                      <a:r>
                        <a:rPr lang="en-US" sz="2200" b="1" dirty="0" err="1">
                          <a:solidFill>
                            <a:schemeClr val="tx2"/>
                          </a:solidFill>
                        </a:rPr>
                        <a:t>TaC</a:t>
                      </a:r>
                      <a:endParaRPr lang="en-US" sz="2200" b="1" dirty="0">
                        <a:solidFill>
                          <a:schemeClr val="tx2"/>
                        </a:solidFill>
                      </a:endParaRPr>
                    </a:p>
                  </a:txBody>
                  <a:tcPr marL="91445" marR="91445" marT="45745" marB="45745" anchor="ctr"/>
                </a:tc>
                <a:tc>
                  <a:txBody>
                    <a:bodyPr/>
                    <a:lstStyle/>
                    <a:p>
                      <a:pPr algn="ctr"/>
                      <a:r>
                        <a:rPr lang="en-US" sz="2200" dirty="0">
                          <a:solidFill>
                            <a:schemeClr val="tx2"/>
                          </a:solidFill>
                        </a:rPr>
                        <a:t>0.0180</a:t>
                      </a:r>
                    </a:p>
                  </a:txBody>
                  <a:tcPr marL="91445" marR="91445" marT="45745" marB="45745" anchor="ctr"/>
                </a:tc>
                <a:tc>
                  <a:txBody>
                    <a:bodyPr/>
                    <a:lstStyle/>
                    <a:p>
                      <a:pPr algn="ctr"/>
                      <a:r>
                        <a:rPr lang="en-US" sz="2200" dirty="0">
                          <a:solidFill>
                            <a:schemeClr val="tx2"/>
                          </a:solidFill>
                        </a:rPr>
                        <a:t>&lt;0.001</a:t>
                      </a:r>
                    </a:p>
                  </a:txBody>
                  <a:tcPr marL="91445" marR="91445" marT="45745" marB="45745" anchor="ctr"/>
                </a:tc>
                <a:tc>
                  <a:txBody>
                    <a:bodyPr/>
                    <a:lstStyle/>
                    <a:p>
                      <a:pPr algn="ctr"/>
                      <a:r>
                        <a:rPr lang="en-US" sz="2200" dirty="0">
                          <a:solidFill>
                            <a:schemeClr val="tx2"/>
                          </a:solidFill>
                        </a:rPr>
                        <a:t>&lt;0.01</a:t>
                      </a:r>
                    </a:p>
                  </a:txBody>
                  <a:tcPr marL="91445" marR="91445" marT="45745" marB="45745" anchor="ctr"/>
                </a:tc>
                <a:tc>
                  <a:txBody>
                    <a:bodyPr/>
                    <a:lstStyle/>
                    <a:p>
                      <a:pPr algn="ctr"/>
                      <a:r>
                        <a:rPr lang="en-US" sz="2200" dirty="0">
                          <a:solidFill>
                            <a:schemeClr val="tx2"/>
                          </a:solidFill>
                        </a:rPr>
                        <a:t>0.30</a:t>
                      </a:r>
                    </a:p>
                  </a:txBody>
                  <a:tcPr marL="91445" marR="91445" marT="45745" marB="45745" anchor="ctr"/>
                </a:tc>
                <a:tc>
                  <a:txBody>
                    <a:bodyPr/>
                    <a:lstStyle/>
                    <a:p>
                      <a:pPr algn="ctr"/>
                      <a:r>
                        <a:rPr lang="en-US" sz="2200" dirty="0">
                          <a:solidFill>
                            <a:schemeClr val="tx2"/>
                          </a:solidFill>
                        </a:rPr>
                        <a:t>-</a:t>
                      </a:r>
                    </a:p>
                  </a:txBody>
                  <a:tcPr marL="91445" marR="91445" marT="45745" marB="45745" anchor="ctr"/>
                </a:tc>
                <a:tc>
                  <a:txBody>
                    <a:bodyPr/>
                    <a:lstStyle/>
                    <a:p>
                      <a:pPr algn="ctr"/>
                      <a:r>
                        <a:rPr lang="en-US" sz="2200" dirty="0">
                          <a:solidFill>
                            <a:schemeClr val="tx2"/>
                          </a:solidFill>
                        </a:rPr>
                        <a:t>1.45</a:t>
                      </a:r>
                    </a:p>
                  </a:txBody>
                  <a:tcPr marL="91445" marR="91445" marT="45745" marB="45745" anchor="ctr"/>
                </a:tc>
                <a:tc>
                  <a:txBody>
                    <a:bodyPr/>
                    <a:lstStyle/>
                    <a:p>
                      <a:pPr algn="ctr"/>
                      <a:r>
                        <a:rPr lang="en-US" sz="2200" dirty="0">
                          <a:solidFill>
                            <a:schemeClr val="tx2"/>
                          </a:solidFill>
                        </a:rPr>
                        <a:t>0.20</a:t>
                      </a:r>
                    </a:p>
                  </a:txBody>
                  <a:tcPr marL="91445" marR="91445" marT="45745" marB="45745" anchor="ctr"/>
                </a:tc>
                <a:tc>
                  <a:txBody>
                    <a:bodyPr/>
                    <a:lstStyle/>
                    <a:p>
                      <a:pPr algn="ctr"/>
                      <a:r>
                        <a:rPr lang="en-US" sz="2200" dirty="0">
                          <a:solidFill>
                            <a:schemeClr val="tx2"/>
                          </a:solidFill>
                        </a:rPr>
                        <a:t>Bal.</a:t>
                      </a:r>
                    </a:p>
                  </a:txBody>
                  <a:tcPr marL="91445" marR="91445" marT="45745" marB="45745" anchor="ctr"/>
                </a:tc>
                <a:extLst>
                  <a:ext uri="{0D108BD9-81ED-4DB2-BD59-A6C34878D82A}">
                    <a16:rowId xmlns:a16="http://schemas.microsoft.com/office/drawing/2014/main" val="555159078"/>
                  </a:ext>
                </a:extLst>
              </a:tr>
              <a:tr h="354325">
                <a:tc>
                  <a:txBody>
                    <a:bodyPr/>
                    <a:lstStyle/>
                    <a:p>
                      <a:pPr algn="ctr"/>
                      <a:r>
                        <a:rPr lang="en-US" sz="2200" b="1" dirty="0" err="1">
                          <a:solidFill>
                            <a:schemeClr val="tx2"/>
                          </a:solidFill>
                        </a:rPr>
                        <a:t>TaN</a:t>
                      </a:r>
                      <a:endParaRPr lang="en-US" sz="2200" b="1" dirty="0">
                        <a:solidFill>
                          <a:schemeClr val="tx2"/>
                        </a:solidFill>
                      </a:endParaRPr>
                    </a:p>
                  </a:txBody>
                  <a:tcPr marL="91445" marR="91445" marT="45745" marB="45745" anchor="ctr"/>
                </a:tc>
                <a:tc>
                  <a:txBody>
                    <a:bodyPr/>
                    <a:lstStyle/>
                    <a:p>
                      <a:pPr algn="ctr"/>
                      <a:r>
                        <a:rPr lang="en-US" sz="2200" dirty="0">
                          <a:solidFill>
                            <a:schemeClr val="tx2"/>
                          </a:solidFill>
                        </a:rPr>
                        <a:t>0.0019</a:t>
                      </a:r>
                    </a:p>
                  </a:txBody>
                  <a:tcPr marL="91445" marR="91445" marT="45745" marB="45745" anchor="ctr"/>
                </a:tc>
                <a:tc>
                  <a:txBody>
                    <a:bodyPr/>
                    <a:lstStyle/>
                    <a:p>
                      <a:pPr algn="ctr"/>
                      <a:r>
                        <a:rPr lang="en-US" sz="2200" dirty="0">
                          <a:solidFill>
                            <a:schemeClr val="tx2"/>
                          </a:solidFill>
                        </a:rPr>
                        <a:t>0.021</a:t>
                      </a:r>
                    </a:p>
                  </a:txBody>
                  <a:tcPr marL="91445" marR="91445" marT="45745" marB="45745" anchor="ctr"/>
                </a:tc>
                <a:tc>
                  <a:txBody>
                    <a:bodyPr/>
                    <a:lstStyle/>
                    <a:p>
                      <a:pPr algn="ctr"/>
                      <a:r>
                        <a:rPr lang="en-US" sz="2200" dirty="0">
                          <a:solidFill>
                            <a:schemeClr val="tx2"/>
                          </a:solidFill>
                        </a:rPr>
                        <a:t>0.51</a:t>
                      </a:r>
                    </a:p>
                  </a:txBody>
                  <a:tcPr marL="91445" marR="91445" marT="45745" marB="45745" anchor="ctr"/>
                </a:tc>
                <a:tc>
                  <a:txBody>
                    <a:bodyPr/>
                    <a:lstStyle/>
                    <a:p>
                      <a:pPr algn="ctr"/>
                      <a:r>
                        <a:rPr lang="en-US" sz="2200" dirty="0">
                          <a:solidFill>
                            <a:schemeClr val="tx2"/>
                          </a:solidFill>
                        </a:rPr>
                        <a:t>0.25</a:t>
                      </a:r>
                    </a:p>
                  </a:txBody>
                  <a:tcPr marL="91445" marR="91445" marT="45745" marB="45745" anchor="ctr"/>
                </a:tc>
                <a:tc>
                  <a:txBody>
                    <a:bodyPr/>
                    <a:lstStyle/>
                    <a:p>
                      <a:pPr algn="ctr"/>
                      <a:r>
                        <a:rPr lang="en-US" sz="2200" dirty="0">
                          <a:solidFill>
                            <a:schemeClr val="tx2"/>
                          </a:solidFill>
                        </a:rPr>
                        <a:t>-</a:t>
                      </a:r>
                    </a:p>
                  </a:txBody>
                  <a:tcPr marL="91445" marR="91445" marT="45745" marB="45745" anchor="ctr"/>
                </a:tc>
                <a:tc>
                  <a:txBody>
                    <a:bodyPr/>
                    <a:lstStyle/>
                    <a:p>
                      <a:pPr algn="ctr"/>
                      <a:r>
                        <a:rPr lang="en-US" sz="2200" dirty="0">
                          <a:solidFill>
                            <a:schemeClr val="tx2"/>
                          </a:solidFill>
                        </a:rPr>
                        <a:t>1.43</a:t>
                      </a:r>
                    </a:p>
                  </a:txBody>
                  <a:tcPr marL="91445" marR="91445" marT="45745" marB="45745" anchor="ctr"/>
                </a:tc>
                <a:tc>
                  <a:txBody>
                    <a:bodyPr/>
                    <a:lstStyle/>
                    <a:p>
                      <a:pPr algn="ctr"/>
                      <a:r>
                        <a:rPr lang="en-US" sz="2200" dirty="0">
                          <a:solidFill>
                            <a:schemeClr val="tx2"/>
                          </a:solidFill>
                        </a:rPr>
                        <a:t>0.19</a:t>
                      </a:r>
                    </a:p>
                  </a:txBody>
                  <a:tcPr marL="91445" marR="91445" marT="45745" marB="45745" anchor="ctr"/>
                </a:tc>
                <a:tc>
                  <a:txBody>
                    <a:bodyPr/>
                    <a:lstStyle/>
                    <a:p>
                      <a:pPr algn="ctr"/>
                      <a:r>
                        <a:rPr lang="en-US" sz="2200" dirty="0">
                          <a:solidFill>
                            <a:schemeClr val="tx2"/>
                          </a:solidFill>
                        </a:rPr>
                        <a:t>Bal.</a:t>
                      </a:r>
                    </a:p>
                  </a:txBody>
                  <a:tcPr marL="91445" marR="91445" marT="45745" marB="45745" anchor="ctr"/>
                </a:tc>
                <a:extLst>
                  <a:ext uri="{0D108BD9-81ED-4DB2-BD59-A6C34878D82A}">
                    <a16:rowId xmlns:a16="http://schemas.microsoft.com/office/drawing/2014/main" val="1942124041"/>
                  </a:ext>
                </a:extLst>
              </a:tr>
              <a:tr h="354325">
                <a:tc>
                  <a:txBody>
                    <a:bodyPr/>
                    <a:lstStyle/>
                    <a:p>
                      <a:pPr algn="ctr"/>
                      <a:r>
                        <a:rPr lang="en-US" sz="2200" b="1" dirty="0">
                          <a:solidFill>
                            <a:schemeClr val="tx2"/>
                          </a:solidFill>
                        </a:rPr>
                        <a:t>VN</a:t>
                      </a:r>
                    </a:p>
                  </a:txBody>
                  <a:tcPr marL="91445" marR="91445" marT="45745" marB="45745" anchor="ctr"/>
                </a:tc>
                <a:tc>
                  <a:txBody>
                    <a:bodyPr/>
                    <a:lstStyle/>
                    <a:p>
                      <a:pPr algn="ctr"/>
                      <a:r>
                        <a:rPr lang="en-US" sz="2200" dirty="0">
                          <a:solidFill>
                            <a:schemeClr val="tx2"/>
                          </a:solidFill>
                        </a:rPr>
                        <a:t>0.0019</a:t>
                      </a:r>
                    </a:p>
                  </a:txBody>
                  <a:tcPr marL="91445" marR="91445" marT="45745" marB="45745" anchor="ctr"/>
                </a:tc>
                <a:tc>
                  <a:txBody>
                    <a:bodyPr/>
                    <a:lstStyle/>
                    <a:p>
                      <a:pPr algn="ctr"/>
                      <a:r>
                        <a:rPr lang="en-US" sz="2200" dirty="0">
                          <a:solidFill>
                            <a:schemeClr val="tx2"/>
                          </a:solidFill>
                        </a:rPr>
                        <a:t>0.024</a:t>
                      </a:r>
                    </a:p>
                  </a:txBody>
                  <a:tcPr marL="91445" marR="91445" marT="45745" marB="45745" anchor="ctr"/>
                </a:tc>
                <a:tc>
                  <a:txBody>
                    <a:bodyPr/>
                    <a:lstStyle/>
                    <a:p>
                      <a:pPr algn="ctr"/>
                      <a:r>
                        <a:rPr lang="en-US" sz="2200" dirty="0">
                          <a:solidFill>
                            <a:schemeClr val="tx2"/>
                          </a:solidFill>
                        </a:rPr>
                        <a:t>1.03</a:t>
                      </a:r>
                    </a:p>
                  </a:txBody>
                  <a:tcPr marL="91445" marR="91445" marT="45745" marB="45745" anchor="ctr"/>
                </a:tc>
                <a:tc>
                  <a:txBody>
                    <a:bodyPr/>
                    <a:lstStyle/>
                    <a:p>
                      <a:pPr algn="ctr"/>
                      <a:r>
                        <a:rPr lang="en-US" sz="2200" dirty="0">
                          <a:solidFill>
                            <a:schemeClr val="tx2"/>
                          </a:solidFill>
                        </a:rPr>
                        <a:t>-</a:t>
                      </a:r>
                    </a:p>
                  </a:txBody>
                  <a:tcPr marL="91445" marR="91445" marT="45745" marB="45745" anchor="ctr"/>
                </a:tc>
                <a:tc>
                  <a:txBody>
                    <a:bodyPr/>
                    <a:lstStyle/>
                    <a:p>
                      <a:pPr algn="ctr"/>
                      <a:r>
                        <a:rPr lang="en-US" sz="2200" dirty="0">
                          <a:solidFill>
                            <a:schemeClr val="tx2"/>
                          </a:solidFill>
                        </a:rPr>
                        <a:t>0.20</a:t>
                      </a:r>
                    </a:p>
                  </a:txBody>
                  <a:tcPr marL="91445" marR="91445" marT="45745" marB="45745" anchor="ctr"/>
                </a:tc>
                <a:tc>
                  <a:txBody>
                    <a:bodyPr/>
                    <a:lstStyle/>
                    <a:p>
                      <a:pPr algn="ctr"/>
                      <a:r>
                        <a:rPr lang="en-US" sz="2200" dirty="0">
                          <a:solidFill>
                            <a:schemeClr val="tx2"/>
                          </a:solidFill>
                        </a:rPr>
                        <a:t>1.44</a:t>
                      </a:r>
                    </a:p>
                  </a:txBody>
                  <a:tcPr marL="91445" marR="91445" marT="45745" marB="45745" anchor="ctr"/>
                </a:tc>
                <a:tc>
                  <a:txBody>
                    <a:bodyPr/>
                    <a:lstStyle/>
                    <a:p>
                      <a:pPr algn="ctr"/>
                      <a:r>
                        <a:rPr lang="en-US" sz="2200" dirty="0">
                          <a:solidFill>
                            <a:schemeClr val="tx2"/>
                          </a:solidFill>
                        </a:rPr>
                        <a:t>0.18</a:t>
                      </a:r>
                    </a:p>
                  </a:txBody>
                  <a:tcPr marL="91445" marR="91445" marT="45745" marB="45745" anchor="ctr"/>
                </a:tc>
                <a:tc>
                  <a:txBody>
                    <a:bodyPr/>
                    <a:lstStyle/>
                    <a:p>
                      <a:pPr algn="ctr"/>
                      <a:r>
                        <a:rPr lang="en-US" sz="2200" dirty="0">
                          <a:solidFill>
                            <a:schemeClr val="tx2"/>
                          </a:solidFill>
                        </a:rPr>
                        <a:t>Bal.</a:t>
                      </a:r>
                    </a:p>
                  </a:txBody>
                  <a:tcPr marL="91445" marR="91445" marT="45745" marB="45745" anchor="ctr"/>
                </a:tc>
                <a:extLst>
                  <a:ext uri="{0D108BD9-81ED-4DB2-BD59-A6C34878D82A}">
                    <a16:rowId xmlns:a16="http://schemas.microsoft.com/office/drawing/2014/main" val="3683925855"/>
                  </a:ext>
                </a:extLst>
              </a:tr>
            </a:tbl>
          </a:graphicData>
        </a:graphic>
      </p:graphicFrame>
      <p:sp>
        <p:nvSpPr>
          <p:cNvPr id="6" name="Rectangle 5">
            <a:extLst>
              <a:ext uri="{FF2B5EF4-FFF2-40B4-BE49-F238E27FC236}">
                <a16:creationId xmlns:a16="http://schemas.microsoft.com/office/drawing/2014/main" id="{333B6CEA-98BA-5F2E-E4C1-8A6061C77C7D}"/>
              </a:ext>
            </a:extLst>
          </p:cNvPr>
          <p:cNvSpPr/>
          <p:nvPr/>
        </p:nvSpPr>
        <p:spPr bwMode="auto">
          <a:xfrm>
            <a:off x="4188656" y="2343150"/>
            <a:ext cx="1318063" cy="847322"/>
          </a:xfrm>
          <a:prstGeom prst="rect">
            <a:avLst/>
          </a:prstGeom>
          <a:noFill/>
          <a:ln w="762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2800" b="1" i="0" u="none" strike="noStrike" cap="none" normalizeH="0" baseline="-2500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FE5C23AC-3C07-F5F0-BBC7-AAE47B149189}"/>
              </a:ext>
            </a:extLst>
          </p:cNvPr>
          <p:cNvSpPr/>
          <p:nvPr/>
        </p:nvSpPr>
        <p:spPr bwMode="auto">
          <a:xfrm>
            <a:off x="8199155" y="1500603"/>
            <a:ext cx="1318062" cy="1719247"/>
          </a:xfrm>
          <a:prstGeom prst="rect">
            <a:avLst/>
          </a:prstGeom>
          <a:noFill/>
          <a:ln w="762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2800" b="1" i="0" u="none" strike="noStrike" cap="none" normalizeH="0" baseline="-2500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2F1C9FC0-7396-9B06-A0BF-F9823E37D0F8}"/>
              </a:ext>
            </a:extLst>
          </p:cNvPr>
          <p:cNvSpPr txBox="1"/>
          <p:nvPr/>
        </p:nvSpPr>
        <p:spPr>
          <a:xfrm>
            <a:off x="-22061" y="1116381"/>
            <a:ext cx="9752412" cy="400110"/>
          </a:xfrm>
          <a:prstGeom prst="rect">
            <a:avLst/>
          </a:prstGeom>
          <a:noFill/>
        </p:spPr>
        <p:txBody>
          <a:bodyPr wrap="square">
            <a:spAutoFit/>
          </a:bodyPr>
          <a:lstStyle/>
          <a:p>
            <a:r>
              <a:rPr lang="en-US" altLang="en-US" sz="2000" dirty="0">
                <a:solidFill>
                  <a:schemeClr val="tx2"/>
                </a:solidFill>
              </a:rPr>
              <a:t>Three</a:t>
            </a:r>
            <a:r>
              <a:rPr lang="en-US" altLang="en-US" sz="2000" b="0" baseline="0" dirty="0">
                <a:solidFill>
                  <a:schemeClr val="tx2"/>
                </a:solidFill>
              </a:rPr>
              <a:t> model Fe alloys fabricated, each containing different MX composition (</a:t>
            </a:r>
            <a:r>
              <a:rPr lang="en-US" altLang="en-US" sz="2000" b="0" baseline="0" dirty="0" err="1">
                <a:solidFill>
                  <a:schemeClr val="tx2"/>
                </a:solidFill>
              </a:rPr>
              <a:t>wt</a:t>
            </a:r>
            <a:r>
              <a:rPr lang="en-US" altLang="en-US" sz="2000" b="0" baseline="0" dirty="0">
                <a:solidFill>
                  <a:schemeClr val="tx2"/>
                </a:solidFill>
              </a:rPr>
              <a:t>%):</a:t>
            </a:r>
          </a:p>
        </p:txBody>
      </p:sp>
      <p:sp>
        <p:nvSpPr>
          <p:cNvPr id="19" name="Rectangle 3">
            <a:extLst>
              <a:ext uri="{FF2B5EF4-FFF2-40B4-BE49-F238E27FC236}">
                <a16:creationId xmlns:a16="http://schemas.microsoft.com/office/drawing/2014/main" id="{15A62320-A891-663A-11A7-44C0DD451CFE}"/>
              </a:ext>
            </a:extLst>
          </p:cNvPr>
          <p:cNvSpPr txBox="1">
            <a:spLocks noChangeArrowheads="1"/>
          </p:cNvSpPr>
          <p:nvPr/>
        </p:nvSpPr>
        <p:spPr>
          <a:xfrm>
            <a:off x="294529" y="4214059"/>
            <a:ext cx="11557696" cy="1538871"/>
          </a:xfrm>
          <a:prstGeom prst="rect">
            <a:avLst/>
          </a:prstGeom>
        </p:spPr>
        <p:txBody>
          <a:bodyPr/>
          <a:lstStyle>
            <a:lvl1pPr marL="228600" indent="-228600" algn="l" defTabSz="914400" rtl="0" eaLnBrk="1" latinLnBrk="0" hangingPunct="1">
              <a:lnSpc>
                <a:spcPct val="90000"/>
              </a:lnSpc>
              <a:spcBef>
                <a:spcPts val="10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69913" indent="-338138" algn="l" defTabSz="914400" rtl="0" eaLnBrk="1" latinLnBrk="0" hangingPunct="1">
              <a:lnSpc>
                <a:spcPct val="90000"/>
              </a:lnSpc>
              <a:spcBef>
                <a:spcPts val="500"/>
              </a:spcBef>
              <a:buClr>
                <a:schemeClr val="tx1">
                  <a:lumMod val="60000"/>
                  <a:lumOff val="40000"/>
                </a:schemeClr>
              </a:buClr>
              <a:buFont typeface="Roboto" pitchFamily="2" charset="0"/>
              <a:buChar char="—"/>
              <a:defRPr sz="2400" kern="1200">
                <a:solidFill>
                  <a:schemeClr val="tx1"/>
                </a:solidFill>
                <a:latin typeface="+mn-lt"/>
                <a:ea typeface="+mn-ea"/>
                <a:cs typeface="+mn-cs"/>
              </a:defRPr>
            </a:lvl2pPr>
            <a:lvl3pPr marL="801688" indent="-23177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altLang="en-US" sz="2000" dirty="0">
                <a:solidFill>
                  <a:schemeClr val="tx2"/>
                </a:solidFill>
                <a:latin typeface="+mj-lt"/>
              </a:rPr>
              <a:t>Previous results indicated </a:t>
            </a:r>
            <a:r>
              <a:rPr lang="en-US" altLang="en-US" sz="2000" dirty="0" err="1">
                <a:solidFill>
                  <a:schemeClr val="tx2"/>
                </a:solidFill>
                <a:latin typeface="+mj-lt"/>
              </a:rPr>
              <a:t>TaC</a:t>
            </a:r>
            <a:r>
              <a:rPr lang="en-US" altLang="en-US" sz="2000" dirty="0">
                <a:solidFill>
                  <a:schemeClr val="tx2"/>
                </a:solidFill>
                <a:latin typeface="+mj-lt"/>
              </a:rPr>
              <a:t> had greatest stability</a:t>
            </a:r>
          </a:p>
          <a:p>
            <a:pPr>
              <a:lnSpc>
                <a:spcPct val="100000"/>
              </a:lnSpc>
              <a:spcBef>
                <a:spcPts val="400"/>
              </a:spcBef>
              <a:buFont typeface="Wingdings" panose="05000000000000000000" pitchFamily="2" charset="2"/>
              <a:buChar char="§"/>
            </a:pPr>
            <a:r>
              <a:rPr lang="en-US" altLang="en-US" sz="1800" dirty="0">
                <a:solidFill>
                  <a:schemeClr val="tx2"/>
                </a:solidFill>
                <a:latin typeface="+mj-lt"/>
              </a:rPr>
              <a:t>Thermal aging for 5000 </a:t>
            </a:r>
            <a:r>
              <a:rPr lang="en-US" altLang="en-US" sz="1800" dirty="0" err="1">
                <a:solidFill>
                  <a:schemeClr val="tx2"/>
                </a:solidFill>
                <a:latin typeface="+mj-lt"/>
              </a:rPr>
              <a:t>hr</a:t>
            </a:r>
            <a:r>
              <a:rPr lang="en-US" altLang="en-US" sz="1800" dirty="0">
                <a:solidFill>
                  <a:schemeClr val="tx2"/>
                </a:solidFill>
                <a:latin typeface="+mj-lt"/>
              </a:rPr>
              <a:t>, creep at 70% </a:t>
            </a:r>
            <a:r>
              <a:rPr lang="el-GR" altLang="en-US" sz="1800" dirty="0">
                <a:solidFill>
                  <a:schemeClr val="tx2"/>
                </a:solidFill>
                <a:latin typeface="+mj-lt"/>
                <a:ea typeface="Calibri" panose="020F0502020204030204" pitchFamily="34" charset="0"/>
                <a:cs typeface="Calibri" panose="020F0502020204030204" pitchFamily="34" charset="0"/>
              </a:rPr>
              <a:t>σ</a:t>
            </a:r>
            <a:r>
              <a:rPr lang="en-US" altLang="en-US" sz="1800" baseline="-25000" dirty="0">
                <a:solidFill>
                  <a:schemeClr val="tx2"/>
                </a:solidFill>
                <a:latin typeface="+mj-lt"/>
                <a:ea typeface="Calibri" panose="020F0502020204030204" pitchFamily="34" charset="0"/>
                <a:cs typeface="Calibri" panose="020F0502020204030204" pitchFamily="34" charset="0"/>
              </a:rPr>
              <a:t>YS</a:t>
            </a:r>
            <a:r>
              <a:rPr lang="en-US" altLang="en-US" sz="1800" dirty="0">
                <a:solidFill>
                  <a:schemeClr val="tx2"/>
                </a:solidFill>
                <a:latin typeface="+mj-lt"/>
              </a:rPr>
              <a:t> at 600</a:t>
            </a:r>
            <a:r>
              <a:rPr lang="en-US" altLang="en-US" sz="1800" dirty="0">
                <a:solidFill>
                  <a:schemeClr val="tx2"/>
                </a:solidFill>
                <a:latin typeface="+mj-lt"/>
                <a:ea typeface="Calibri" panose="020F0502020204030204" pitchFamily="34" charset="0"/>
                <a:cs typeface="Calibri" panose="020F0502020204030204" pitchFamily="34" charset="0"/>
              </a:rPr>
              <a:t>°</a:t>
            </a:r>
            <a:r>
              <a:rPr lang="en-US" altLang="en-US" sz="1800" dirty="0">
                <a:solidFill>
                  <a:schemeClr val="tx2"/>
                </a:solidFill>
                <a:latin typeface="+mj-lt"/>
              </a:rPr>
              <a:t>C, 5 MeV Fe</a:t>
            </a:r>
            <a:r>
              <a:rPr lang="en-US" altLang="en-US" sz="1800" baseline="30000" dirty="0">
                <a:solidFill>
                  <a:schemeClr val="tx2"/>
                </a:solidFill>
                <a:latin typeface="+mj-lt"/>
              </a:rPr>
              <a:t>2+</a:t>
            </a:r>
            <a:r>
              <a:rPr lang="en-US" altLang="en-US" sz="1800" dirty="0">
                <a:solidFill>
                  <a:schemeClr val="tx2"/>
                </a:solidFill>
                <a:latin typeface="+mj-lt"/>
              </a:rPr>
              <a:t> irradiation at 500</a:t>
            </a:r>
            <a:r>
              <a:rPr lang="en-US" altLang="en-US" sz="1800" dirty="0">
                <a:solidFill>
                  <a:schemeClr val="tx2"/>
                </a:solidFill>
                <a:latin typeface="+mj-lt"/>
                <a:ea typeface="Calibri" panose="020F0502020204030204" pitchFamily="34" charset="0"/>
                <a:cs typeface="Calibri" panose="020F0502020204030204" pitchFamily="34" charset="0"/>
              </a:rPr>
              <a:t>°</a:t>
            </a:r>
            <a:r>
              <a:rPr lang="en-US" altLang="en-US" sz="1800" dirty="0">
                <a:solidFill>
                  <a:schemeClr val="tx2"/>
                </a:solidFill>
                <a:latin typeface="+mj-lt"/>
              </a:rPr>
              <a:t>C up to 49 dpa </a:t>
            </a:r>
            <a:r>
              <a:rPr lang="en-US" sz="1800" dirty="0">
                <a:solidFill>
                  <a:schemeClr val="tx2"/>
                </a:solidFill>
                <a:latin typeface="+mj-lt"/>
              </a:rPr>
              <a:t>(1.2 – 7.6 × 10</a:t>
            </a:r>
            <a:r>
              <a:rPr lang="en-US" sz="1800" baseline="30000" dirty="0">
                <a:solidFill>
                  <a:schemeClr val="tx2"/>
                </a:solidFill>
                <a:latin typeface="+mj-lt"/>
              </a:rPr>
              <a:t>-4</a:t>
            </a:r>
            <a:r>
              <a:rPr lang="en-US" sz="1800" dirty="0">
                <a:solidFill>
                  <a:schemeClr val="tx2"/>
                </a:solidFill>
                <a:latin typeface="+mj-lt"/>
              </a:rPr>
              <a:t> dpa/s)</a:t>
            </a:r>
            <a:r>
              <a:rPr lang="en-US" altLang="en-US" sz="1800" dirty="0">
                <a:solidFill>
                  <a:schemeClr val="tx2"/>
                </a:solidFill>
                <a:latin typeface="+mj-lt"/>
              </a:rPr>
              <a:t> [1], [2]</a:t>
            </a:r>
          </a:p>
        </p:txBody>
      </p:sp>
      <p:sp>
        <p:nvSpPr>
          <p:cNvPr id="21" name="TextBox 20">
            <a:extLst>
              <a:ext uri="{FF2B5EF4-FFF2-40B4-BE49-F238E27FC236}">
                <a16:creationId xmlns:a16="http://schemas.microsoft.com/office/drawing/2014/main" id="{90B13378-FAD0-F2DA-7776-58EA7BD0468D}"/>
              </a:ext>
            </a:extLst>
          </p:cNvPr>
          <p:cNvSpPr txBox="1"/>
          <p:nvPr/>
        </p:nvSpPr>
        <p:spPr>
          <a:xfrm>
            <a:off x="-1" y="6629400"/>
            <a:ext cx="8153401" cy="228600"/>
          </a:xfrm>
          <a:prstGeom prst="rect">
            <a:avLst/>
          </a:prstGeom>
          <a:noFill/>
        </p:spPr>
        <p:txBody>
          <a:bodyPr wrap="square" anchor="ctr">
            <a:noAutofit/>
          </a:bodyPr>
          <a:lstStyle/>
          <a:p>
            <a:pPr marR="0"/>
            <a:r>
              <a:rPr lang="es-ES" sz="1050" b="0" baseline="0" dirty="0">
                <a:solidFill>
                  <a:schemeClr val="tx2"/>
                </a:solidFill>
                <a:latin typeface="+mj-lt"/>
              </a:rPr>
              <a:t>[1] L. Tan, et al., </a:t>
            </a:r>
            <a:r>
              <a:rPr lang="es-ES" sz="1050" b="0" i="1" baseline="0" dirty="0">
                <a:solidFill>
                  <a:schemeClr val="tx2"/>
                </a:solidFill>
                <a:latin typeface="+mj-lt"/>
              </a:rPr>
              <a:t>Acta </a:t>
            </a:r>
            <a:r>
              <a:rPr lang="es-ES" sz="1050" b="0" i="1" baseline="0" dirty="0" err="1">
                <a:solidFill>
                  <a:schemeClr val="tx2"/>
                </a:solidFill>
                <a:latin typeface="+mj-lt"/>
              </a:rPr>
              <a:t>Materialia</a:t>
            </a:r>
            <a:r>
              <a:rPr lang="es-ES" sz="1050" b="0" i="1" baseline="0" dirty="0">
                <a:solidFill>
                  <a:schemeClr val="tx2"/>
                </a:solidFill>
                <a:latin typeface="+mj-lt"/>
              </a:rPr>
              <a:t>,</a:t>
            </a:r>
            <a:r>
              <a:rPr lang="es-ES" sz="1050" b="0" baseline="0" dirty="0">
                <a:solidFill>
                  <a:schemeClr val="tx2"/>
                </a:solidFill>
                <a:latin typeface="+mj-lt"/>
              </a:rPr>
              <a:t> </a:t>
            </a:r>
            <a:r>
              <a:rPr lang="es-ES" sz="1050" b="0" baseline="0" dirty="0" err="1">
                <a:solidFill>
                  <a:schemeClr val="tx2"/>
                </a:solidFill>
                <a:latin typeface="+mj-lt"/>
              </a:rPr>
              <a:t>vol</a:t>
            </a:r>
            <a:r>
              <a:rPr lang="es-ES" sz="1050" b="0" baseline="0" dirty="0">
                <a:solidFill>
                  <a:schemeClr val="tx2"/>
                </a:solidFill>
                <a:latin typeface="+mj-lt"/>
              </a:rPr>
              <a:t> 71, 2014. [2] L. Tan, et al</a:t>
            </a:r>
            <a:r>
              <a:rPr lang="es-ES" sz="1050" dirty="0">
                <a:solidFill>
                  <a:schemeClr val="tx2"/>
                </a:solidFill>
                <a:latin typeface="+mj-lt"/>
              </a:rPr>
              <a:t>.</a:t>
            </a:r>
            <a:r>
              <a:rPr lang="es-ES" sz="1050" b="0" baseline="0" dirty="0">
                <a:solidFill>
                  <a:schemeClr val="tx2"/>
                </a:solidFill>
                <a:latin typeface="+mj-lt"/>
              </a:rPr>
              <a:t>, </a:t>
            </a:r>
            <a:r>
              <a:rPr lang="es-ES" sz="1050" b="0" i="1" baseline="0" dirty="0">
                <a:solidFill>
                  <a:schemeClr val="tx2"/>
                </a:solidFill>
                <a:latin typeface="+mj-lt"/>
              </a:rPr>
              <a:t>JNM</a:t>
            </a:r>
            <a:r>
              <a:rPr lang="es-ES" sz="1050" b="0" baseline="0" dirty="0">
                <a:solidFill>
                  <a:schemeClr val="tx2"/>
                </a:solidFill>
                <a:latin typeface="+mj-lt"/>
              </a:rPr>
              <a:t>, vol. 445, 2014.</a:t>
            </a:r>
          </a:p>
        </p:txBody>
      </p:sp>
      <p:grpSp>
        <p:nvGrpSpPr>
          <p:cNvPr id="27" name="Group 26">
            <a:extLst>
              <a:ext uri="{FF2B5EF4-FFF2-40B4-BE49-F238E27FC236}">
                <a16:creationId xmlns:a16="http://schemas.microsoft.com/office/drawing/2014/main" id="{FA72754B-C0E2-C9B1-22B7-EB80AB543D07}"/>
              </a:ext>
            </a:extLst>
          </p:cNvPr>
          <p:cNvGrpSpPr/>
          <p:nvPr/>
        </p:nvGrpSpPr>
        <p:grpSpPr>
          <a:xfrm>
            <a:off x="100623" y="3194929"/>
            <a:ext cx="11990754" cy="542878"/>
            <a:chOff x="100623" y="3194929"/>
            <a:chExt cx="11990754" cy="542878"/>
          </a:xfrm>
        </p:grpSpPr>
        <p:grpSp>
          <p:nvGrpSpPr>
            <p:cNvPr id="9" name="Group 8">
              <a:extLst>
                <a:ext uri="{FF2B5EF4-FFF2-40B4-BE49-F238E27FC236}">
                  <a16:creationId xmlns:a16="http://schemas.microsoft.com/office/drawing/2014/main" id="{2F97C0E1-7BBA-0655-6649-11B21FB1AA0A}"/>
                </a:ext>
              </a:extLst>
            </p:cNvPr>
            <p:cNvGrpSpPr/>
            <p:nvPr/>
          </p:nvGrpSpPr>
          <p:grpSpPr>
            <a:xfrm>
              <a:off x="100623" y="3194929"/>
              <a:ext cx="11990754" cy="542878"/>
              <a:chOff x="-432797" y="1679264"/>
              <a:chExt cx="11990754" cy="542878"/>
            </a:xfrm>
          </p:grpSpPr>
          <p:sp>
            <p:nvSpPr>
              <p:cNvPr id="10" name="Rectangle: Rounded Corners 9">
                <a:extLst>
                  <a:ext uri="{FF2B5EF4-FFF2-40B4-BE49-F238E27FC236}">
                    <a16:creationId xmlns:a16="http://schemas.microsoft.com/office/drawing/2014/main" id="{B987F1F7-B984-A50A-49A5-148D5720E8C6}"/>
                  </a:ext>
                </a:extLst>
              </p:cNvPr>
              <p:cNvSpPr/>
              <p:nvPr/>
            </p:nvSpPr>
            <p:spPr bwMode="auto">
              <a:xfrm>
                <a:off x="-432797" y="1737971"/>
                <a:ext cx="2474929" cy="425465"/>
              </a:xfrm>
              <a:prstGeom prst="roundRect">
                <a:avLst>
                  <a:gd name="adj" fmla="val 24286"/>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0" fontAlgn="base" latinLnBrk="0" hangingPunct="0">
                  <a:lnSpc>
                    <a:spcPct val="100000"/>
                  </a:lnSpc>
                  <a:spcBef>
                    <a:spcPts val="0"/>
                  </a:spcBef>
                  <a:spcAft>
                    <a:spcPts val="1200"/>
                  </a:spcAft>
                  <a:buClrTx/>
                  <a:buSzTx/>
                  <a:tabLst/>
                </a:pPr>
                <a:r>
                  <a:rPr lang="en-US" sz="1500" baseline="0" dirty="0">
                    <a:solidFill>
                      <a:schemeClr val="tx2"/>
                    </a:solidFill>
                    <a:latin typeface="Arial" charset="0"/>
                  </a:rPr>
                  <a:t>Vacuum induction melting</a:t>
                </a:r>
                <a:endParaRPr kumimoji="0" lang="en-US" sz="1500" b="1" i="0" u="none" strike="noStrike" cap="none" normalizeH="0" baseline="0" dirty="0">
                  <a:ln>
                    <a:noFill/>
                  </a:ln>
                  <a:solidFill>
                    <a:schemeClr val="tx2"/>
                  </a:solidFill>
                  <a:effectLst/>
                  <a:latin typeface="Arial" charset="0"/>
                </a:endParaRPr>
              </a:p>
            </p:txBody>
          </p:sp>
          <p:sp>
            <p:nvSpPr>
              <p:cNvPr id="11" name="Rectangle: Rounded Corners 10">
                <a:extLst>
                  <a:ext uri="{FF2B5EF4-FFF2-40B4-BE49-F238E27FC236}">
                    <a16:creationId xmlns:a16="http://schemas.microsoft.com/office/drawing/2014/main" id="{B52CCE2A-E10F-DEE5-30E5-CD183C29D331}"/>
                  </a:ext>
                </a:extLst>
              </p:cNvPr>
              <p:cNvSpPr/>
              <p:nvPr/>
            </p:nvSpPr>
            <p:spPr bwMode="auto">
              <a:xfrm>
                <a:off x="5317827" y="1725828"/>
                <a:ext cx="2096674" cy="449751"/>
              </a:xfrm>
              <a:prstGeom prst="roundRect">
                <a:avLst>
                  <a:gd name="adj" fmla="val 24286"/>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0" fontAlgn="base" latinLnBrk="0" hangingPunct="0">
                  <a:lnSpc>
                    <a:spcPct val="100000"/>
                  </a:lnSpc>
                  <a:spcBef>
                    <a:spcPts val="0"/>
                  </a:spcBef>
                  <a:spcAft>
                    <a:spcPts val="1200"/>
                  </a:spcAft>
                  <a:buClrTx/>
                  <a:buSzTx/>
                  <a:tabLst/>
                </a:pPr>
                <a:r>
                  <a:rPr lang="en-US" sz="1500" baseline="0" dirty="0">
                    <a:solidFill>
                      <a:schemeClr val="tx2"/>
                    </a:solidFill>
                    <a:latin typeface="Arial" charset="0"/>
                  </a:rPr>
                  <a:t>Hot forging + rolling</a:t>
                </a:r>
                <a:endParaRPr kumimoji="0" lang="en-US" sz="1500" b="1" i="0" u="none" strike="noStrike" cap="none" normalizeH="0" baseline="0" dirty="0">
                  <a:ln>
                    <a:noFill/>
                  </a:ln>
                  <a:solidFill>
                    <a:schemeClr val="tx2"/>
                  </a:solidFill>
                  <a:effectLst/>
                  <a:latin typeface="Arial" charset="0"/>
                </a:endParaRPr>
              </a:p>
            </p:txBody>
          </p:sp>
          <p:sp>
            <p:nvSpPr>
              <p:cNvPr id="12" name="Rectangle: Rounded Corners 11">
                <a:extLst>
                  <a:ext uri="{FF2B5EF4-FFF2-40B4-BE49-F238E27FC236}">
                    <a16:creationId xmlns:a16="http://schemas.microsoft.com/office/drawing/2014/main" id="{3C52D5AE-E002-5CDF-7AEB-ED7D286D6DC6}"/>
                  </a:ext>
                </a:extLst>
              </p:cNvPr>
              <p:cNvSpPr/>
              <p:nvPr/>
            </p:nvSpPr>
            <p:spPr bwMode="auto">
              <a:xfrm>
                <a:off x="2417489" y="1725827"/>
                <a:ext cx="2474929" cy="449752"/>
              </a:xfrm>
              <a:prstGeom prst="roundRect">
                <a:avLst>
                  <a:gd name="adj" fmla="val 24286"/>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0" fontAlgn="base" latinLnBrk="0" hangingPunct="0">
                  <a:lnSpc>
                    <a:spcPct val="100000"/>
                  </a:lnSpc>
                  <a:spcBef>
                    <a:spcPts val="0"/>
                  </a:spcBef>
                  <a:spcAft>
                    <a:spcPts val="1200"/>
                  </a:spcAft>
                  <a:buClrTx/>
                  <a:buSzTx/>
                  <a:tabLst/>
                </a:pPr>
                <a:r>
                  <a:rPr lang="en-US" sz="1500" baseline="0" dirty="0">
                    <a:solidFill>
                      <a:schemeClr val="tx2"/>
                    </a:solidFill>
                    <a:latin typeface="Arial" charset="0"/>
                  </a:rPr>
                  <a:t>Annealing 1100</a:t>
                </a:r>
                <a:r>
                  <a:rPr lang="en-US" sz="1500" baseline="0" dirty="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US" sz="1500" baseline="0" dirty="0">
                    <a:solidFill>
                      <a:schemeClr val="tx2"/>
                    </a:solidFill>
                    <a:latin typeface="Arial" charset="0"/>
                  </a:rPr>
                  <a:t>C/30 min</a:t>
                </a:r>
                <a:endParaRPr kumimoji="0" lang="en-US" sz="1500" b="1" i="0" u="none" strike="noStrike" cap="none" normalizeH="0" baseline="0" dirty="0">
                  <a:ln>
                    <a:noFill/>
                  </a:ln>
                  <a:solidFill>
                    <a:schemeClr val="tx2"/>
                  </a:solidFill>
                  <a:effectLst/>
                  <a:latin typeface="Arial" charset="0"/>
                </a:endParaRPr>
              </a:p>
            </p:txBody>
          </p:sp>
          <p:sp>
            <p:nvSpPr>
              <p:cNvPr id="13" name="Rectangle: Rounded Corners 12">
                <a:extLst>
                  <a:ext uri="{FF2B5EF4-FFF2-40B4-BE49-F238E27FC236}">
                    <a16:creationId xmlns:a16="http://schemas.microsoft.com/office/drawing/2014/main" id="{DC17D5B8-B1B5-FC7B-7F0A-9169C8B07C50}"/>
                  </a:ext>
                </a:extLst>
              </p:cNvPr>
              <p:cNvSpPr/>
              <p:nvPr/>
            </p:nvSpPr>
            <p:spPr bwMode="auto">
              <a:xfrm>
                <a:off x="7839910" y="1679264"/>
                <a:ext cx="2278288" cy="542878"/>
              </a:xfrm>
              <a:prstGeom prst="roundRect">
                <a:avLst>
                  <a:gd name="adj" fmla="val 24286"/>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0" fontAlgn="base" latinLnBrk="0" hangingPunct="0">
                  <a:lnSpc>
                    <a:spcPct val="100000"/>
                  </a:lnSpc>
                  <a:spcBef>
                    <a:spcPts val="0"/>
                  </a:spcBef>
                  <a:spcAft>
                    <a:spcPts val="1200"/>
                  </a:spcAft>
                  <a:buClrTx/>
                  <a:buSzTx/>
                  <a:tabLst/>
                </a:pPr>
                <a:r>
                  <a:rPr lang="en-US" sz="1500" baseline="0" dirty="0">
                    <a:solidFill>
                      <a:schemeClr val="tx2"/>
                    </a:solidFill>
                    <a:latin typeface="Arial" charset="0"/>
                  </a:rPr>
                  <a:t>Tempering 750</a:t>
                </a:r>
                <a:r>
                  <a:rPr lang="en-US" sz="1500" baseline="0" dirty="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US" sz="1500" baseline="0" dirty="0">
                    <a:solidFill>
                      <a:schemeClr val="tx2"/>
                    </a:solidFill>
                    <a:latin typeface="Arial" charset="0"/>
                  </a:rPr>
                  <a:t>C/1 </a:t>
                </a:r>
                <a:r>
                  <a:rPr lang="en-US" sz="1500" baseline="0" dirty="0" err="1">
                    <a:solidFill>
                      <a:schemeClr val="tx2"/>
                    </a:solidFill>
                    <a:latin typeface="Arial" charset="0"/>
                  </a:rPr>
                  <a:t>hr</a:t>
                </a:r>
                <a:endParaRPr kumimoji="0" lang="en-US" sz="1500" b="1" i="0" u="none" strike="noStrike" cap="none" normalizeH="0" baseline="0" dirty="0">
                  <a:ln>
                    <a:noFill/>
                  </a:ln>
                  <a:solidFill>
                    <a:schemeClr val="tx2"/>
                  </a:solidFill>
                  <a:effectLst/>
                  <a:latin typeface="Arial" charset="0"/>
                </a:endParaRPr>
              </a:p>
            </p:txBody>
          </p:sp>
          <p:sp>
            <p:nvSpPr>
              <p:cNvPr id="14" name="Rectangle: Rounded Corners 13">
                <a:extLst>
                  <a:ext uri="{FF2B5EF4-FFF2-40B4-BE49-F238E27FC236}">
                    <a16:creationId xmlns:a16="http://schemas.microsoft.com/office/drawing/2014/main" id="{F1D97E7E-9B96-86CC-5030-45D5835F27FE}"/>
                  </a:ext>
                </a:extLst>
              </p:cNvPr>
              <p:cNvSpPr/>
              <p:nvPr/>
            </p:nvSpPr>
            <p:spPr bwMode="auto">
              <a:xfrm>
                <a:off x="10571547" y="1679264"/>
                <a:ext cx="986410" cy="542878"/>
              </a:xfrm>
              <a:prstGeom prst="roundRect">
                <a:avLst>
                  <a:gd name="adj" fmla="val 24286"/>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0" fontAlgn="base" latinLnBrk="0" hangingPunct="0">
                  <a:lnSpc>
                    <a:spcPct val="100000"/>
                  </a:lnSpc>
                  <a:spcBef>
                    <a:spcPts val="0"/>
                  </a:spcBef>
                  <a:spcAft>
                    <a:spcPts val="1200"/>
                  </a:spcAft>
                  <a:buClrTx/>
                  <a:buSzTx/>
                  <a:tabLst/>
                </a:pPr>
                <a:r>
                  <a:rPr lang="en-US" sz="1500" baseline="0" dirty="0">
                    <a:solidFill>
                      <a:schemeClr val="tx2"/>
                    </a:solidFill>
                    <a:latin typeface="Arial" charset="0"/>
                  </a:rPr>
                  <a:t>Air cool</a:t>
                </a:r>
                <a:endParaRPr kumimoji="0" lang="en-US" sz="1500" b="1" i="0" u="none" strike="noStrike" cap="none" normalizeH="0" baseline="0" dirty="0">
                  <a:ln>
                    <a:noFill/>
                  </a:ln>
                  <a:solidFill>
                    <a:schemeClr val="tx2"/>
                  </a:solidFill>
                  <a:effectLst/>
                  <a:latin typeface="Arial" charset="0"/>
                </a:endParaRPr>
              </a:p>
            </p:txBody>
          </p:sp>
        </p:grpSp>
        <p:sp>
          <p:nvSpPr>
            <p:cNvPr id="23" name="Arrow: Left 22">
              <a:extLst>
                <a:ext uri="{FF2B5EF4-FFF2-40B4-BE49-F238E27FC236}">
                  <a16:creationId xmlns:a16="http://schemas.microsoft.com/office/drawing/2014/main" id="{6ED4051A-9BB7-7085-C989-252E691FB9BE}"/>
                </a:ext>
              </a:extLst>
            </p:cNvPr>
            <p:cNvSpPr/>
            <p:nvPr/>
          </p:nvSpPr>
          <p:spPr>
            <a:xfrm rot="10800000">
              <a:off x="2600610" y="3362564"/>
              <a:ext cx="375293" cy="213052"/>
            </a:xfrm>
            <a:prstGeom prst="leftArrow">
              <a:avLst>
                <a:gd name="adj1" fmla="val 50000"/>
                <a:gd name="adj2" fmla="val 86441"/>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Left 23">
              <a:extLst>
                <a:ext uri="{FF2B5EF4-FFF2-40B4-BE49-F238E27FC236}">
                  <a16:creationId xmlns:a16="http://schemas.microsoft.com/office/drawing/2014/main" id="{1674205B-EF68-D74D-43F1-494CA986660B}"/>
                </a:ext>
              </a:extLst>
            </p:cNvPr>
            <p:cNvSpPr/>
            <p:nvPr/>
          </p:nvSpPr>
          <p:spPr>
            <a:xfrm rot="10800000">
              <a:off x="5480012" y="3358550"/>
              <a:ext cx="375293" cy="213052"/>
            </a:xfrm>
            <a:prstGeom prst="leftArrow">
              <a:avLst>
                <a:gd name="adj1" fmla="val 50000"/>
                <a:gd name="adj2" fmla="val 86441"/>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Left 24">
              <a:extLst>
                <a:ext uri="{FF2B5EF4-FFF2-40B4-BE49-F238E27FC236}">
                  <a16:creationId xmlns:a16="http://schemas.microsoft.com/office/drawing/2014/main" id="{F3CB1E9D-5E4B-F557-8FF7-54C2DBC16236}"/>
                </a:ext>
              </a:extLst>
            </p:cNvPr>
            <p:cNvSpPr/>
            <p:nvPr/>
          </p:nvSpPr>
          <p:spPr>
            <a:xfrm rot="10800000">
              <a:off x="7992004" y="3362564"/>
              <a:ext cx="375293" cy="213052"/>
            </a:xfrm>
            <a:prstGeom prst="leftArrow">
              <a:avLst>
                <a:gd name="adj1" fmla="val 50000"/>
                <a:gd name="adj2" fmla="val 86441"/>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Left 25">
              <a:extLst>
                <a:ext uri="{FF2B5EF4-FFF2-40B4-BE49-F238E27FC236}">
                  <a16:creationId xmlns:a16="http://schemas.microsoft.com/office/drawing/2014/main" id="{E559BB6F-ABBA-29D3-14A0-286FE17C93C4}"/>
                </a:ext>
              </a:extLst>
            </p:cNvPr>
            <p:cNvSpPr/>
            <p:nvPr/>
          </p:nvSpPr>
          <p:spPr>
            <a:xfrm rot="10800000">
              <a:off x="10690646" y="3356705"/>
              <a:ext cx="375293" cy="213052"/>
            </a:xfrm>
            <a:prstGeom prst="leftArrow">
              <a:avLst>
                <a:gd name="adj1" fmla="val 50000"/>
                <a:gd name="adj2" fmla="val 86441"/>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204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44664-521B-153D-9742-D865DA28566D}"/>
            </a:ext>
          </a:extLst>
        </p:cNvPr>
        <p:cNvGrpSpPr/>
        <p:nvPr/>
      </p:nvGrpSpPr>
      <p:grpSpPr>
        <a:xfrm>
          <a:off x="0" y="0"/>
          <a:ext cx="0" cy="0"/>
          <a:chOff x="0" y="0"/>
          <a:chExt cx="0" cy="0"/>
        </a:xfrm>
      </p:grpSpPr>
      <p:pic>
        <p:nvPicPr>
          <p:cNvPr id="30" name="Picture 29" descr="A collage of different colors of different shapes&#10;&#10;Description automatically generated">
            <a:extLst>
              <a:ext uri="{FF2B5EF4-FFF2-40B4-BE49-F238E27FC236}">
                <a16:creationId xmlns:a16="http://schemas.microsoft.com/office/drawing/2014/main" id="{1DE0F8B7-D17B-DC66-9D74-B19B62EC7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8993"/>
            <a:ext cx="5303520" cy="2769007"/>
          </a:xfrm>
          <a:prstGeom prst="rect">
            <a:avLst/>
          </a:prstGeom>
        </p:spPr>
      </p:pic>
      <p:sp>
        <p:nvSpPr>
          <p:cNvPr id="3" name="Slide Number Placeholder 2">
            <a:extLst>
              <a:ext uri="{FF2B5EF4-FFF2-40B4-BE49-F238E27FC236}">
                <a16:creationId xmlns:a16="http://schemas.microsoft.com/office/drawing/2014/main" id="{F5597B0B-4EE4-2972-EE3D-71F0FE5A6814}"/>
              </a:ext>
            </a:extLst>
          </p:cNvPr>
          <p:cNvSpPr>
            <a:spLocks noGrp="1"/>
          </p:cNvSpPr>
          <p:nvPr>
            <p:ph type="sldNum" sz="quarter" idx="12"/>
          </p:nvPr>
        </p:nvSpPr>
        <p:spPr/>
        <p:txBody>
          <a:bodyPr/>
          <a:lstStyle/>
          <a:p>
            <a:pPr algn="ctr"/>
            <a:fld id="{63954337-777C-478F-BB37-379719107E1B}" type="slidenum">
              <a:rPr lang="en-US" smtClean="0"/>
              <a:pPr algn="ctr"/>
              <a:t>6</a:t>
            </a:fld>
            <a:endParaRPr lang="en-US" dirty="0"/>
          </a:p>
        </p:txBody>
      </p:sp>
      <p:sp>
        <p:nvSpPr>
          <p:cNvPr id="5" name="Title 3">
            <a:extLst>
              <a:ext uri="{FF2B5EF4-FFF2-40B4-BE49-F238E27FC236}">
                <a16:creationId xmlns:a16="http://schemas.microsoft.com/office/drawing/2014/main" id="{3110E1A8-3533-CB46-D5C6-1200DC75BD5A}"/>
              </a:ext>
            </a:extLst>
          </p:cNvPr>
          <p:cNvSpPr txBox="1">
            <a:spLocks/>
          </p:cNvSpPr>
          <p:nvPr/>
        </p:nvSpPr>
        <p:spPr>
          <a:xfrm>
            <a:off x="0" y="1"/>
            <a:ext cx="12192000" cy="1076960"/>
          </a:xfrm>
          <a:prstGeom prst="rect">
            <a:avLst/>
          </a:prstGeom>
          <a:solidFill>
            <a:srgbClr val="FF8200">
              <a:alpha val="50196"/>
            </a:srgbClr>
          </a:solidFill>
        </p:spPr>
        <p:txBody>
          <a:bodyPr anchor="b"/>
          <a:lst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a:lstStyle>
          <a:p>
            <a:pPr algn="l"/>
            <a:r>
              <a:rPr lang="en-US" altLang="en-US" sz="2800" dirty="0">
                <a:solidFill>
                  <a:schemeClr val="tx2"/>
                </a:solidFill>
              </a:rPr>
              <a:t>All MX precipitates were enriched in Cr or W and maintained habit plane; only </a:t>
            </a:r>
            <a:r>
              <a:rPr lang="en-US" altLang="en-US" sz="2800" dirty="0" err="1">
                <a:solidFill>
                  <a:schemeClr val="tx2"/>
                </a:solidFill>
              </a:rPr>
              <a:t>TaN</a:t>
            </a:r>
            <a:r>
              <a:rPr lang="en-US" altLang="en-US" sz="2800" dirty="0">
                <a:solidFill>
                  <a:schemeClr val="tx2"/>
                </a:solidFill>
              </a:rPr>
              <a:t> exhibited significant morphology change   </a:t>
            </a:r>
            <a:endParaRPr lang="en-US" sz="2800" dirty="0">
              <a:solidFill>
                <a:schemeClr val="tx2"/>
              </a:solidFill>
            </a:endParaRPr>
          </a:p>
        </p:txBody>
      </p:sp>
      <p:sp>
        <p:nvSpPr>
          <p:cNvPr id="10" name="TextBox 9">
            <a:extLst>
              <a:ext uri="{FF2B5EF4-FFF2-40B4-BE49-F238E27FC236}">
                <a16:creationId xmlns:a16="http://schemas.microsoft.com/office/drawing/2014/main" id="{3A4B61D9-FC12-7731-D950-E0C5DAEB216A}"/>
              </a:ext>
            </a:extLst>
          </p:cNvPr>
          <p:cNvSpPr txBox="1"/>
          <p:nvPr/>
        </p:nvSpPr>
        <p:spPr>
          <a:xfrm>
            <a:off x="5887720" y="1076961"/>
            <a:ext cx="568960" cy="307777"/>
          </a:xfrm>
          <a:prstGeom prst="rect">
            <a:avLst/>
          </a:prstGeom>
          <a:noFill/>
        </p:spPr>
        <p:txBody>
          <a:bodyPr wrap="square" lIns="0" tIns="0" rIns="0" bIns="0" rtlCol="0">
            <a:spAutoFit/>
          </a:bodyPr>
          <a:lstStyle/>
          <a:p>
            <a:pPr algn="ctr"/>
            <a:r>
              <a:rPr lang="en-US" sz="2000" b="1" dirty="0" err="1">
                <a:solidFill>
                  <a:schemeClr val="tx2"/>
                </a:solidFill>
                <a:effectLst>
                  <a:outerShdw blurRad="38100" dist="38100" dir="2700000" algn="tl">
                    <a:srgbClr val="000000">
                      <a:alpha val="43137"/>
                    </a:srgbClr>
                  </a:outerShdw>
                </a:effectLst>
              </a:rPr>
              <a:t>TaN</a:t>
            </a:r>
            <a:endParaRPr lang="en-US" sz="2000" b="1" dirty="0">
              <a:solidFill>
                <a:schemeClr val="tx2"/>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4E2C3965-A97D-09B1-EFFF-A928D66BAFFC}"/>
              </a:ext>
            </a:extLst>
          </p:cNvPr>
          <p:cNvSpPr txBox="1"/>
          <p:nvPr/>
        </p:nvSpPr>
        <p:spPr>
          <a:xfrm>
            <a:off x="5887720" y="4018280"/>
            <a:ext cx="568960" cy="307777"/>
          </a:xfrm>
          <a:prstGeom prst="rect">
            <a:avLst/>
          </a:prstGeom>
          <a:noFill/>
        </p:spPr>
        <p:txBody>
          <a:bodyPr wrap="square" lIns="0" tIns="0" rIns="0" bIns="0" rtlCol="0">
            <a:spAutoFit/>
          </a:bodyPr>
          <a:lstStyle/>
          <a:p>
            <a:pPr algn="ctr"/>
            <a:r>
              <a:rPr lang="en-US" sz="2000" b="1" dirty="0">
                <a:solidFill>
                  <a:schemeClr val="tx2"/>
                </a:solidFill>
                <a:effectLst>
                  <a:outerShdw blurRad="38100" dist="38100" dir="2700000" algn="tl">
                    <a:srgbClr val="000000">
                      <a:alpha val="43137"/>
                    </a:srgbClr>
                  </a:outerShdw>
                </a:effectLst>
              </a:rPr>
              <a:t>VN</a:t>
            </a:r>
          </a:p>
        </p:txBody>
      </p:sp>
      <p:sp>
        <p:nvSpPr>
          <p:cNvPr id="12" name="TextBox 11">
            <a:extLst>
              <a:ext uri="{FF2B5EF4-FFF2-40B4-BE49-F238E27FC236}">
                <a16:creationId xmlns:a16="http://schemas.microsoft.com/office/drawing/2014/main" id="{F9AA9D58-0BC0-52A4-5A1F-3EB9CA8BA7C4}"/>
              </a:ext>
            </a:extLst>
          </p:cNvPr>
          <p:cNvSpPr txBox="1"/>
          <p:nvPr/>
        </p:nvSpPr>
        <p:spPr>
          <a:xfrm>
            <a:off x="15240" y="3746063"/>
            <a:ext cx="568960" cy="307777"/>
          </a:xfrm>
          <a:prstGeom prst="rect">
            <a:avLst/>
          </a:prstGeom>
          <a:noFill/>
        </p:spPr>
        <p:txBody>
          <a:bodyPr wrap="square" lIns="0" tIns="0" rIns="0" bIns="0" rtlCol="0">
            <a:spAutoFit/>
          </a:bodyPr>
          <a:lstStyle/>
          <a:p>
            <a:r>
              <a:rPr lang="en-US" sz="2000" b="1" dirty="0" err="1">
                <a:solidFill>
                  <a:schemeClr val="tx2"/>
                </a:solidFill>
                <a:effectLst>
                  <a:outerShdw blurRad="38100" dist="38100" dir="2700000" algn="tl">
                    <a:srgbClr val="000000">
                      <a:alpha val="43137"/>
                    </a:srgbClr>
                  </a:outerShdw>
                </a:effectLst>
              </a:rPr>
              <a:t>TaC</a:t>
            </a:r>
            <a:endParaRPr lang="en-US" sz="2000" b="1" dirty="0">
              <a:solidFill>
                <a:schemeClr val="tx2"/>
              </a:solidFill>
              <a:effectLst>
                <a:outerShdw blurRad="38100" dist="38100" dir="2700000" algn="tl">
                  <a:srgbClr val="000000">
                    <a:alpha val="43137"/>
                  </a:srgbClr>
                </a:outerShdw>
              </a:effectLst>
            </a:endParaRPr>
          </a:p>
        </p:txBody>
      </p:sp>
      <p:pic>
        <p:nvPicPr>
          <p:cNvPr id="22" name="Picture 21" descr="A close-up of different colored squares&#10;&#10;Description automatically generated">
            <a:extLst>
              <a:ext uri="{FF2B5EF4-FFF2-40B4-BE49-F238E27FC236}">
                <a16:creationId xmlns:a16="http://schemas.microsoft.com/office/drawing/2014/main" id="{D4B1FAA5-8265-0BB6-A9F9-75E50FA86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680" y="1097343"/>
            <a:ext cx="5303520" cy="2803931"/>
          </a:xfrm>
          <a:prstGeom prst="rect">
            <a:avLst/>
          </a:prstGeom>
        </p:spPr>
      </p:pic>
      <p:pic>
        <p:nvPicPr>
          <p:cNvPr id="24" name="Picture 23" descr="A close-up of a graph&#10;&#10;Description automatically generated">
            <a:extLst>
              <a:ext uri="{FF2B5EF4-FFF2-40B4-BE49-F238E27FC236}">
                <a16:creationId xmlns:a16="http://schemas.microsoft.com/office/drawing/2014/main" id="{BD0E1FDB-D985-C8A4-A36A-C4276AEC24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680" y="4048761"/>
            <a:ext cx="5303520" cy="2803931"/>
          </a:xfrm>
          <a:prstGeom prst="rect">
            <a:avLst/>
          </a:prstGeom>
        </p:spPr>
      </p:pic>
      <p:sp>
        <p:nvSpPr>
          <p:cNvPr id="25" name="Rectangle 3">
            <a:extLst>
              <a:ext uri="{FF2B5EF4-FFF2-40B4-BE49-F238E27FC236}">
                <a16:creationId xmlns:a16="http://schemas.microsoft.com/office/drawing/2014/main" id="{A4779D55-41A5-8DFB-363F-CA7645009F0B}"/>
              </a:ext>
            </a:extLst>
          </p:cNvPr>
          <p:cNvSpPr txBox="1">
            <a:spLocks noChangeArrowheads="1"/>
          </p:cNvSpPr>
          <p:nvPr/>
        </p:nvSpPr>
        <p:spPr>
          <a:xfrm>
            <a:off x="0" y="129837"/>
            <a:ext cx="12176760" cy="967506"/>
          </a:xfrm>
          <a:prstGeom prst="rect">
            <a:avLst/>
          </a:prstGeom>
        </p:spPr>
        <p:txBody>
          <a:bodyPr/>
          <a:lstStyle>
            <a:lvl1pPr marL="228600" indent="-228600" algn="l" defTabSz="914400" rtl="0" eaLnBrk="1" latinLnBrk="0" hangingPunct="1">
              <a:lnSpc>
                <a:spcPct val="90000"/>
              </a:lnSpc>
              <a:spcBef>
                <a:spcPts val="10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69913" indent="-338138" algn="l" defTabSz="914400" rtl="0" eaLnBrk="1" latinLnBrk="0" hangingPunct="1">
              <a:lnSpc>
                <a:spcPct val="90000"/>
              </a:lnSpc>
              <a:spcBef>
                <a:spcPts val="500"/>
              </a:spcBef>
              <a:buClr>
                <a:schemeClr val="tx1">
                  <a:lumMod val="60000"/>
                  <a:lumOff val="40000"/>
                </a:schemeClr>
              </a:buClr>
              <a:buFont typeface="Roboto" pitchFamily="2" charset="0"/>
              <a:buChar char="—"/>
              <a:defRPr sz="2400" kern="1200">
                <a:solidFill>
                  <a:schemeClr val="tx1"/>
                </a:solidFill>
                <a:latin typeface="+mn-lt"/>
                <a:ea typeface="+mn-ea"/>
                <a:cs typeface="+mn-cs"/>
              </a:defRPr>
            </a:lvl2pPr>
            <a:lvl3pPr marL="801688" indent="-23177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None/>
            </a:pPr>
            <a:endParaRPr lang="en-US" altLang="en-US" sz="1800" dirty="0">
              <a:highlight>
                <a:srgbClr val="FFFF00"/>
              </a:highlight>
              <a:latin typeface="+mj-lt"/>
            </a:endParaRPr>
          </a:p>
        </p:txBody>
      </p:sp>
      <p:sp>
        <p:nvSpPr>
          <p:cNvPr id="26" name="Rectangle 3">
            <a:extLst>
              <a:ext uri="{FF2B5EF4-FFF2-40B4-BE49-F238E27FC236}">
                <a16:creationId xmlns:a16="http://schemas.microsoft.com/office/drawing/2014/main" id="{CE7B73A3-B10D-DEA1-FFB1-18EDAF40B688}"/>
              </a:ext>
            </a:extLst>
          </p:cNvPr>
          <p:cNvSpPr txBox="1">
            <a:spLocks noChangeArrowheads="1"/>
          </p:cNvSpPr>
          <p:nvPr/>
        </p:nvSpPr>
        <p:spPr bwMode="auto">
          <a:xfrm>
            <a:off x="584200" y="1072810"/>
            <a:ext cx="5906770" cy="274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eaLnBrk="0" fontAlgn="base" hangingPunct="0">
              <a:spcBef>
                <a:spcPct val="20000"/>
              </a:spcBef>
              <a:spcAft>
                <a:spcPct val="0"/>
              </a:spcAft>
              <a:buChar char="»"/>
              <a:defRPr sz="2000" b="1">
                <a:solidFill>
                  <a:schemeClr val="bg2"/>
                </a:solidFill>
                <a:latin typeface="+mn-lt"/>
              </a:defRPr>
            </a:lvl6pPr>
            <a:lvl7pPr marL="2971800" indent="-228600" algn="l" rtl="0" eaLnBrk="0" fontAlgn="base" hangingPunct="0">
              <a:spcBef>
                <a:spcPct val="20000"/>
              </a:spcBef>
              <a:spcAft>
                <a:spcPct val="0"/>
              </a:spcAft>
              <a:buChar char="»"/>
              <a:defRPr sz="2000" b="1">
                <a:solidFill>
                  <a:schemeClr val="bg2"/>
                </a:solidFill>
                <a:latin typeface="+mn-lt"/>
              </a:defRPr>
            </a:lvl7pPr>
            <a:lvl8pPr marL="3429000" indent="-228600" algn="l" rtl="0" eaLnBrk="0" fontAlgn="base" hangingPunct="0">
              <a:spcBef>
                <a:spcPct val="20000"/>
              </a:spcBef>
              <a:spcAft>
                <a:spcPct val="0"/>
              </a:spcAft>
              <a:buChar char="»"/>
              <a:defRPr sz="2000" b="1">
                <a:solidFill>
                  <a:schemeClr val="bg2"/>
                </a:solidFill>
                <a:latin typeface="+mn-lt"/>
              </a:defRPr>
            </a:lvl8pPr>
            <a:lvl9pPr marL="3886200" indent="-228600" algn="l" rtl="0" eaLnBrk="0" fontAlgn="base" hangingPunct="0">
              <a:spcBef>
                <a:spcPct val="20000"/>
              </a:spcBef>
              <a:spcAft>
                <a:spcPct val="0"/>
              </a:spcAft>
              <a:buChar char="»"/>
              <a:defRPr sz="2000" b="1">
                <a:solidFill>
                  <a:schemeClr val="bg2"/>
                </a:solidFill>
                <a:latin typeface="+mn-lt"/>
              </a:defRPr>
            </a:lvl9pPr>
          </a:lstStyle>
          <a:p>
            <a:pPr marL="0" indent="0">
              <a:spcBef>
                <a:spcPts val="0"/>
              </a:spcBef>
              <a:buNone/>
            </a:pPr>
            <a:r>
              <a:rPr lang="en-US" altLang="en-US" sz="2000" b="0" kern="0" baseline="0" dirty="0">
                <a:solidFill>
                  <a:schemeClr val="tx2"/>
                </a:solidFill>
                <a:latin typeface="+mj-lt"/>
              </a:rPr>
              <a:t>Composition:</a:t>
            </a:r>
          </a:p>
          <a:p>
            <a:pPr>
              <a:spcBef>
                <a:spcPts val="0"/>
              </a:spcBef>
              <a:buFont typeface="Wingdings" panose="05000000000000000000" pitchFamily="2" charset="2"/>
              <a:buChar char="§"/>
            </a:pPr>
            <a:r>
              <a:rPr lang="en-US" altLang="en-US" sz="1600" b="0" kern="0" baseline="0" dirty="0" err="1">
                <a:solidFill>
                  <a:schemeClr val="tx2"/>
                </a:solidFill>
                <a:latin typeface="+mj-lt"/>
              </a:rPr>
              <a:t>TaC</a:t>
            </a:r>
            <a:r>
              <a:rPr lang="en-US" altLang="en-US" sz="1600" b="0" kern="0" baseline="0" dirty="0">
                <a:solidFill>
                  <a:schemeClr val="tx2"/>
                </a:solidFill>
                <a:latin typeface="+mj-lt"/>
              </a:rPr>
              <a:t> enriched in W</a:t>
            </a:r>
          </a:p>
          <a:p>
            <a:pPr>
              <a:spcBef>
                <a:spcPts val="0"/>
              </a:spcBef>
              <a:buFont typeface="Wingdings" panose="05000000000000000000" pitchFamily="2" charset="2"/>
              <a:buChar char="§"/>
            </a:pPr>
            <a:r>
              <a:rPr lang="en-US" altLang="en-US" sz="1600" b="0" kern="0" baseline="0" dirty="0" err="1">
                <a:solidFill>
                  <a:schemeClr val="tx2"/>
                </a:solidFill>
                <a:latin typeface="+mj-lt"/>
              </a:rPr>
              <a:t>TaN</a:t>
            </a:r>
            <a:r>
              <a:rPr lang="en-US" altLang="en-US" sz="1600" b="0" kern="0" baseline="0" dirty="0">
                <a:solidFill>
                  <a:schemeClr val="tx2"/>
                </a:solidFill>
                <a:latin typeface="+mj-lt"/>
              </a:rPr>
              <a:t> and VN enriched in Cr </a:t>
            </a:r>
            <a:r>
              <a:rPr lang="en-US" altLang="en-US" sz="1600" b="0" kern="0" baseline="0" dirty="0">
                <a:solidFill>
                  <a:schemeClr val="tx2"/>
                </a:solidFill>
                <a:latin typeface="+mj-lt"/>
                <a:ea typeface="Calibri" panose="020F0502020204030204" pitchFamily="34" charset="0"/>
                <a:cs typeface="Calibri" panose="020F0502020204030204" pitchFamily="34" charset="0"/>
              </a:rPr>
              <a:t> </a:t>
            </a:r>
          </a:p>
          <a:p>
            <a:pPr lvl="1">
              <a:spcBef>
                <a:spcPts val="0"/>
              </a:spcBef>
              <a:buFont typeface="Wingdings" panose="05000000000000000000" pitchFamily="2" charset="2"/>
              <a:buChar char="§"/>
            </a:pPr>
            <a:r>
              <a:rPr lang="en-US" altLang="en-US" sz="1600" b="0" kern="0" dirty="0">
                <a:solidFill>
                  <a:schemeClr val="tx2"/>
                </a:solidFill>
                <a:latin typeface="+mj-lt"/>
                <a:ea typeface="Calibri" panose="020F0502020204030204" pitchFamily="34" charset="0"/>
                <a:cs typeface="Calibri" panose="020F0502020204030204" pitchFamily="34" charset="0"/>
              </a:rPr>
              <a:t>P</a:t>
            </a:r>
            <a:r>
              <a:rPr lang="en-US" altLang="en-US" sz="1600" b="0" kern="0" baseline="0" dirty="0">
                <a:solidFill>
                  <a:schemeClr val="tx2"/>
                </a:solidFill>
                <a:latin typeface="+mj-lt"/>
                <a:ea typeface="Calibri" panose="020F0502020204030204" pitchFamily="34" charset="0"/>
                <a:cs typeface="Calibri" panose="020F0502020204030204" pitchFamily="34" charset="0"/>
              </a:rPr>
              <a:t>otential </a:t>
            </a:r>
            <a:r>
              <a:rPr lang="en-US" altLang="en-US" sz="1600" b="0" kern="0" baseline="0" dirty="0" err="1">
                <a:solidFill>
                  <a:schemeClr val="tx2"/>
                </a:solidFill>
                <a:latin typeface="+mj-lt"/>
                <a:ea typeface="Calibri" panose="020F0502020204030204" pitchFamily="34" charset="0"/>
                <a:cs typeface="Calibri" panose="020F0502020204030204" pitchFamily="34" charset="0"/>
              </a:rPr>
              <a:t>TaN</a:t>
            </a:r>
            <a:r>
              <a:rPr lang="en-US" altLang="en-US" sz="1600" b="0" kern="0" dirty="0">
                <a:solidFill>
                  <a:schemeClr val="tx2"/>
                </a:solidFill>
                <a:latin typeface="+mj-lt"/>
                <a:ea typeface="Calibri" panose="020F0502020204030204" pitchFamily="34" charset="0"/>
                <a:cs typeface="Calibri" panose="020F0502020204030204" pitchFamily="34" charset="0"/>
              </a:rPr>
              <a:t> → </a:t>
            </a:r>
            <a:r>
              <a:rPr lang="en-US" altLang="en-US" sz="1600" b="0" kern="0" baseline="0" dirty="0">
                <a:solidFill>
                  <a:schemeClr val="tx2"/>
                </a:solidFill>
                <a:latin typeface="+mj-lt"/>
                <a:ea typeface="Calibri" panose="020F0502020204030204" pitchFamily="34" charset="0"/>
                <a:cs typeface="Calibri" panose="020F0502020204030204" pitchFamily="34" charset="0"/>
              </a:rPr>
              <a:t>Z-phase formation</a:t>
            </a:r>
            <a:endParaRPr lang="en-US" altLang="en-US" sz="1600" b="0" kern="0" baseline="0" dirty="0">
              <a:solidFill>
                <a:schemeClr val="tx2"/>
              </a:solidFill>
              <a:latin typeface="+mj-lt"/>
            </a:endParaRPr>
          </a:p>
          <a:p>
            <a:pPr marL="457200" lvl="1" indent="0">
              <a:spcBef>
                <a:spcPts val="0"/>
              </a:spcBef>
              <a:buNone/>
            </a:pPr>
            <a:endParaRPr lang="en-US" altLang="en-US" sz="800" b="0" kern="0" baseline="0" dirty="0">
              <a:solidFill>
                <a:schemeClr val="tx2"/>
              </a:solidFill>
              <a:latin typeface="+mj-lt"/>
            </a:endParaRPr>
          </a:p>
          <a:p>
            <a:pPr marL="0" indent="0">
              <a:spcBef>
                <a:spcPts val="0"/>
              </a:spcBef>
              <a:buNone/>
            </a:pPr>
            <a:r>
              <a:rPr lang="en-US" altLang="en-US" sz="2000" b="0" kern="0" baseline="0" dirty="0">
                <a:solidFill>
                  <a:schemeClr val="tx2"/>
                </a:solidFill>
                <a:latin typeface="+mj-lt"/>
              </a:rPr>
              <a:t>Morphology:</a:t>
            </a:r>
          </a:p>
          <a:p>
            <a:pPr>
              <a:spcBef>
                <a:spcPts val="0"/>
              </a:spcBef>
              <a:buFont typeface="Wingdings" panose="05000000000000000000" pitchFamily="2" charset="2"/>
              <a:buChar char="§"/>
            </a:pPr>
            <a:r>
              <a:rPr lang="en-US" altLang="en-US" sz="1600" b="0" kern="0" baseline="0" dirty="0" err="1">
                <a:solidFill>
                  <a:schemeClr val="tx2"/>
                </a:solidFill>
                <a:latin typeface="+mj-lt"/>
              </a:rPr>
              <a:t>TaC</a:t>
            </a:r>
            <a:r>
              <a:rPr lang="en-US" altLang="en-US" sz="1600" b="0" kern="0" baseline="0" dirty="0">
                <a:solidFill>
                  <a:schemeClr val="tx2"/>
                </a:solidFill>
                <a:latin typeface="+mj-lt"/>
              </a:rPr>
              <a:t> and VN maintained morphology</a:t>
            </a:r>
          </a:p>
          <a:p>
            <a:pPr>
              <a:spcBef>
                <a:spcPts val="0"/>
              </a:spcBef>
              <a:buFont typeface="Wingdings" panose="05000000000000000000" pitchFamily="2" charset="2"/>
              <a:buChar char="§"/>
            </a:pPr>
            <a:r>
              <a:rPr lang="en-US" altLang="en-US" sz="1600" b="0" kern="0" baseline="0" dirty="0" err="1">
                <a:solidFill>
                  <a:schemeClr val="tx2"/>
                </a:solidFill>
                <a:latin typeface="+mj-lt"/>
              </a:rPr>
              <a:t>TaN</a:t>
            </a:r>
            <a:r>
              <a:rPr lang="en-US" altLang="en-US" sz="1600" b="0" kern="0" baseline="0" dirty="0">
                <a:solidFill>
                  <a:schemeClr val="tx2"/>
                </a:solidFill>
                <a:latin typeface="+mj-lt"/>
              </a:rPr>
              <a:t> elongated into thin platelets </a:t>
            </a:r>
          </a:p>
          <a:p>
            <a:pPr marL="457200" lvl="1" indent="0">
              <a:spcBef>
                <a:spcPts val="0"/>
              </a:spcBef>
              <a:buNone/>
            </a:pPr>
            <a:endParaRPr lang="en-US" altLang="en-US" sz="800" b="0" kern="0" baseline="0" dirty="0">
              <a:solidFill>
                <a:schemeClr val="tx2"/>
              </a:solidFill>
              <a:latin typeface="+mj-lt"/>
            </a:endParaRPr>
          </a:p>
          <a:p>
            <a:pPr marL="0" indent="0">
              <a:spcBef>
                <a:spcPts val="0"/>
              </a:spcBef>
              <a:buNone/>
            </a:pPr>
            <a:r>
              <a:rPr lang="en-US" altLang="en-US" sz="2000" b="0" kern="0" baseline="0" dirty="0">
                <a:solidFill>
                  <a:schemeClr val="tx2"/>
                </a:solidFill>
                <a:latin typeface="+mj-lt"/>
              </a:rPr>
              <a:t>Orientation:</a:t>
            </a:r>
          </a:p>
          <a:p>
            <a:pPr>
              <a:spcBef>
                <a:spcPts val="0"/>
              </a:spcBef>
              <a:buFont typeface="Wingdings" panose="05000000000000000000" pitchFamily="2" charset="2"/>
              <a:buChar char="§"/>
            </a:pPr>
            <a:r>
              <a:rPr lang="en-US" altLang="en-US" sz="1600" b="0" kern="0" baseline="0" dirty="0">
                <a:solidFill>
                  <a:schemeClr val="tx2"/>
                </a:solidFill>
                <a:latin typeface="+mj-lt"/>
              </a:rPr>
              <a:t>All on {110},</a:t>
            </a:r>
            <a:r>
              <a:rPr lang="en-US" altLang="en-US" sz="1600" b="0" kern="0" dirty="0">
                <a:solidFill>
                  <a:schemeClr val="tx2"/>
                </a:solidFill>
                <a:latin typeface="+mj-lt"/>
              </a:rPr>
              <a:t> {112}, </a:t>
            </a:r>
            <a:r>
              <a:rPr lang="en-US" altLang="en-US" sz="1600" b="0" kern="0" baseline="0" dirty="0">
                <a:solidFill>
                  <a:schemeClr val="tx2"/>
                </a:solidFill>
                <a:latin typeface="+mj-lt"/>
              </a:rPr>
              <a:t>and {200} habit planes</a:t>
            </a:r>
          </a:p>
        </p:txBody>
      </p:sp>
    </p:spTree>
    <p:extLst>
      <p:ext uri="{BB962C8B-B14F-4D97-AF65-F5344CB8AC3E}">
        <p14:creationId xmlns:p14="http://schemas.microsoft.com/office/powerpoint/2010/main" val="105681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87E90-B10F-E39E-9B7F-407483633F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E4EDB5-8E8C-391E-835B-190BC1DB1C8D}"/>
              </a:ext>
            </a:extLst>
          </p:cNvPr>
          <p:cNvSpPr/>
          <p:nvPr/>
        </p:nvSpPr>
        <p:spPr>
          <a:xfrm>
            <a:off x="0" y="1098424"/>
            <a:ext cx="12192000" cy="3254493"/>
          </a:xfrm>
          <a:prstGeom prst="rect">
            <a:avLst/>
          </a:prstGeom>
          <a:solidFill>
            <a:srgbClr val="2197A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AI-generated content may be incorrect.">
            <a:extLst>
              <a:ext uri="{FF2B5EF4-FFF2-40B4-BE49-F238E27FC236}">
                <a16:creationId xmlns:a16="http://schemas.microsoft.com/office/drawing/2014/main" id="{69EE5D63-D9E3-20EB-6A85-73FD183BF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74" y="1115804"/>
            <a:ext cx="10828651" cy="3370593"/>
          </a:xfrm>
          <a:prstGeom prst="rect">
            <a:avLst/>
          </a:prstGeom>
        </p:spPr>
      </p:pic>
      <p:sp>
        <p:nvSpPr>
          <p:cNvPr id="3" name="Slide Number Placeholder 2">
            <a:extLst>
              <a:ext uri="{FF2B5EF4-FFF2-40B4-BE49-F238E27FC236}">
                <a16:creationId xmlns:a16="http://schemas.microsoft.com/office/drawing/2014/main" id="{08DFB8BE-A433-D32A-1176-A8B20C128E18}"/>
              </a:ext>
            </a:extLst>
          </p:cNvPr>
          <p:cNvSpPr>
            <a:spLocks noGrp="1"/>
          </p:cNvSpPr>
          <p:nvPr>
            <p:ph type="sldNum" sz="quarter" idx="12"/>
          </p:nvPr>
        </p:nvSpPr>
        <p:spPr/>
        <p:txBody>
          <a:bodyPr/>
          <a:lstStyle/>
          <a:p>
            <a:pPr algn="ctr"/>
            <a:fld id="{63954337-777C-478F-BB37-379719107E1B}" type="slidenum">
              <a:rPr lang="en-US" smtClean="0"/>
              <a:pPr algn="ctr"/>
              <a:t>7</a:t>
            </a:fld>
            <a:endParaRPr lang="en-US" dirty="0"/>
          </a:p>
        </p:txBody>
      </p:sp>
      <p:sp>
        <p:nvSpPr>
          <p:cNvPr id="5" name="Title 3">
            <a:extLst>
              <a:ext uri="{FF2B5EF4-FFF2-40B4-BE49-F238E27FC236}">
                <a16:creationId xmlns:a16="http://schemas.microsoft.com/office/drawing/2014/main" id="{2EC36530-ACE1-C182-4F1B-7D2EDC35DAA5}"/>
              </a:ext>
            </a:extLst>
          </p:cNvPr>
          <p:cNvSpPr txBox="1">
            <a:spLocks/>
          </p:cNvSpPr>
          <p:nvPr/>
        </p:nvSpPr>
        <p:spPr>
          <a:xfrm>
            <a:off x="0" y="1"/>
            <a:ext cx="12192000" cy="1076960"/>
          </a:xfrm>
          <a:prstGeom prst="rect">
            <a:avLst/>
          </a:prstGeom>
          <a:solidFill>
            <a:srgbClr val="FF8200">
              <a:alpha val="50196"/>
            </a:srgbClr>
          </a:solidFill>
        </p:spPr>
        <p:txBody>
          <a:bodyPr anchor="b"/>
          <a:lst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a:lstStyle>
          <a:p>
            <a:pPr algn="l"/>
            <a:r>
              <a:rPr lang="en-US" altLang="en-US" sz="2800" dirty="0" err="1">
                <a:solidFill>
                  <a:schemeClr val="tx2"/>
                </a:solidFill>
              </a:rPr>
              <a:t>TaC</a:t>
            </a:r>
            <a:r>
              <a:rPr lang="en-US" altLang="en-US" sz="2800" dirty="0">
                <a:solidFill>
                  <a:schemeClr val="tx2"/>
                </a:solidFill>
              </a:rPr>
              <a:t> MX precipitates exhibited greatest stability over </a:t>
            </a:r>
            <a:r>
              <a:rPr lang="en-US" altLang="en-US" sz="2800" dirty="0" err="1">
                <a:solidFill>
                  <a:schemeClr val="tx2"/>
                </a:solidFill>
              </a:rPr>
              <a:t>TaN</a:t>
            </a:r>
            <a:r>
              <a:rPr lang="en-US" altLang="en-US" sz="2800" dirty="0">
                <a:solidFill>
                  <a:schemeClr val="tx2"/>
                </a:solidFill>
              </a:rPr>
              <a:t>, VN as determined by size and number density </a:t>
            </a:r>
            <a:endParaRPr lang="en-US" sz="2800" dirty="0">
              <a:solidFill>
                <a:schemeClr val="tx2"/>
              </a:solidFill>
            </a:endParaRPr>
          </a:p>
        </p:txBody>
      </p:sp>
      <p:grpSp>
        <p:nvGrpSpPr>
          <p:cNvPr id="19" name="Group 18">
            <a:extLst>
              <a:ext uri="{FF2B5EF4-FFF2-40B4-BE49-F238E27FC236}">
                <a16:creationId xmlns:a16="http://schemas.microsoft.com/office/drawing/2014/main" id="{A0D1D1A1-84A4-4D59-BFF8-B97850407C45}"/>
              </a:ext>
            </a:extLst>
          </p:cNvPr>
          <p:cNvGrpSpPr>
            <a:grpSpLocks noChangeAspect="1"/>
          </p:cNvGrpSpPr>
          <p:nvPr/>
        </p:nvGrpSpPr>
        <p:grpSpPr>
          <a:xfrm>
            <a:off x="1382745" y="1309873"/>
            <a:ext cx="1308474" cy="2290259"/>
            <a:chOff x="1391412" y="3738833"/>
            <a:chExt cx="1306068" cy="2286047"/>
          </a:xfrm>
        </p:grpSpPr>
        <p:pic>
          <p:nvPicPr>
            <p:cNvPr id="13" name="Picture 12" descr="A diagram of a point&#10;&#10;Description automatically generated">
              <a:extLst>
                <a:ext uri="{FF2B5EF4-FFF2-40B4-BE49-F238E27FC236}">
                  <a16:creationId xmlns:a16="http://schemas.microsoft.com/office/drawing/2014/main" id="{37985ECD-AFF0-3BA1-B3A3-B4EC4A8E7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812" y="3738833"/>
              <a:ext cx="1280668" cy="1388941"/>
            </a:xfrm>
            <a:prstGeom prst="rect">
              <a:avLst/>
            </a:prstGeom>
          </p:spPr>
        </p:pic>
        <p:sp>
          <p:nvSpPr>
            <p:cNvPr id="14" name="Rectangle 13">
              <a:extLst>
                <a:ext uri="{FF2B5EF4-FFF2-40B4-BE49-F238E27FC236}">
                  <a16:creationId xmlns:a16="http://schemas.microsoft.com/office/drawing/2014/main" id="{10D39035-156F-CD8D-1F12-A45538701928}"/>
                </a:ext>
              </a:extLst>
            </p:cNvPr>
            <p:cNvSpPr/>
            <p:nvPr/>
          </p:nvSpPr>
          <p:spPr>
            <a:xfrm>
              <a:off x="1391412" y="5562600"/>
              <a:ext cx="833628" cy="46228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73A5970C-379A-44EF-1CA0-5B47ED0208F2}"/>
                </a:ext>
              </a:extLst>
            </p:cNvPr>
            <p:cNvCxnSpPr>
              <a:cxnSpLocks/>
              <a:stCxn id="14" idx="0"/>
            </p:cNvCxnSpPr>
            <p:nvPr/>
          </p:nvCxnSpPr>
          <p:spPr>
            <a:xfrm flipV="1">
              <a:off x="1808226" y="4910920"/>
              <a:ext cx="0" cy="6516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A43749C-CE93-A604-8235-457DC727F9A9}"/>
              </a:ext>
            </a:extLst>
          </p:cNvPr>
          <p:cNvGrpSpPr/>
          <p:nvPr/>
        </p:nvGrpSpPr>
        <p:grpSpPr>
          <a:xfrm>
            <a:off x="2588182" y="4456249"/>
            <a:ext cx="8883453" cy="2263393"/>
            <a:chOff x="1612822" y="1213778"/>
            <a:chExt cx="8883453" cy="2263393"/>
          </a:xfrm>
        </p:grpSpPr>
        <p:pic>
          <p:nvPicPr>
            <p:cNvPr id="21" name="Picture 20" descr="A diagram of different types of tan&#10;&#10;Description automatically generated">
              <a:extLst>
                <a:ext uri="{FF2B5EF4-FFF2-40B4-BE49-F238E27FC236}">
                  <a16:creationId xmlns:a16="http://schemas.microsoft.com/office/drawing/2014/main" id="{A6D13DD4-A428-7B2B-6534-BB38DEB81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822" y="1213778"/>
              <a:ext cx="2263393" cy="2263393"/>
            </a:xfrm>
            <a:prstGeom prst="rect">
              <a:avLst/>
            </a:prstGeom>
          </p:spPr>
        </p:pic>
        <p:sp>
          <p:nvSpPr>
            <p:cNvPr id="4" name="TextBox 3">
              <a:extLst>
                <a:ext uri="{FF2B5EF4-FFF2-40B4-BE49-F238E27FC236}">
                  <a16:creationId xmlns:a16="http://schemas.microsoft.com/office/drawing/2014/main" id="{BC782A12-7B68-FCAB-6445-EF89F2A37DF0}"/>
                </a:ext>
              </a:extLst>
            </p:cNvPr>
            <p:cNvSpPr txBox="1"/>
            <p:nvPr/>
          </p:nvSpPr>
          <p:spPr>
            <a:xfrm>
              <a:off x="3967567" y="1363666"/>
              <a:ext cx="5006517" cy="427233"/>
            </a:xfrm>
            <a:prstGeom prst="rect">
              <a:avLst/>
            </a:prstGeom>
            <a:noFill/>
          </p:spPr>
          <p:txBody>
            <a:bodyPr wrap="square">
              <a:spAutoFit/>
            </a:bodyPr>
            <a:lstStyle/>
            <a:p>
              <a:pPr marL="0" indent="0">
                <a:lnSpc>
                  <a:spcPct val="120000"/>
                </a:lnSpc>
                <a:buNone/>
              </a:pPr>
              <a:r>
                <a:rPr lang="en-US" altLang="en-US" sz="2000" dirty="0">
                  <a:solidFill>
                    <a:schemeClr val="tx2"/>
                  </a:solidFill>
                </a:rPr>
                <a:t>Maintained size and # density </a:t>
              </a:r>
            </a:p>
          </p:txBody>
        </p:sp>
        <p:cxnSp>
          <p:nvCxnSpPr>
            <p:cNvPr id="8" name="Straight Arrow Connector 7">
              <a:extLst>
                <a:ext uri="{FF2B5EF4-FFF2-40B4-BE49-F238E27FC236}">
                  <a16:creationId xmlns:a16="http://schemas.microsoft.com/office/drawing/2014/main" id="{73C78205-5514-2323-25DE-E6B798AEACFC}"/>
                </a:ext>
              </a:extLst>
            </p:cNvPr>
            <p:cNvCxnSpPr>
              <a:cxnSpLocks/>
            </p:cNvCxnSpPr>
            <p:nvPr/>
          </p:nvCxnSpPr>
          <p:spPr>
            <a:xfrm>
              <a:off x="3594538" y="1577282"/>
              <a:ext cx="382927" cy="0"/>
            </a:xfrm>
            <a:prstGeom prst="straightConnector1">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A60A771F-001B-45F9-6EDF-3F6A4DCF5561}"/>
                </a:ext>
              </a:extLst>
            </p:cNvPr>
            <p:cNvCxnSpPr>
              <a:cxnSpLocks/>
            </p:cNvCxnSpPr>
            <p:nvPr/>
          </p:nvCxnSpPr>
          <p:spPr>
            <a:xfrm>
              <a:off x="3594538" y="2050342"/>
              <a:ext cx="382927" cy="0"/>
            </a:xfrm>
            <a:prstGeom prst="straightConnector1">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17E5AF64-DEAD-4A45-8B3B-98B9CC46DC93}"/>
                </a:ext>
              </a:extLst>
            </p:cNvPr>
            <p:cNvSpPr txBox="1"/>
            <p:nvPr/>
          </p:nvSpPr>
          <p:spPr>
            <a:xfrm>
              <a:off x="3967567" y="1832879"/>
              <a:ext cx="6528708" cy="434927"/>
            </a:xfrm>
            <a:prstGeom prst="rect">
              <a:avLst/>
            </a:prstGeom>
            <a:noFill/>
          </p:spPr>
          <p:txBody>
            <a:bodyPr wrap="square">
              <a:spAutoFit/>
            </a:bodyPr>
            <a:lstStyle/>
            <a:p>
              <a:pPr marL="0" indent="0">
                <a:lnSpc>
                  <a:spcPct val="120000"/>
                </a:lnSpc>
                <a:buNone/>
              </a:pPr>
              <a:r>
                <a:rPr lang="en-US" altLang="en-US" sz="2000" dirty="0">
                  <a:solidFill>
                    <a:schemeClr val="tx2"/>
                  </a:solidFill>
                </a:rPr>
                <a:t>Major </a:t>
              </a:r>
              <a:r>
                <a:rPr lang="en-US" alt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US" altLang="en-US" sz="2000" dirty="0">
                  <a:solidFill>
                    <a:schemeClr val="tx2"/>
                  </a:solidFill>
                </a:rPr>
                <a:t> in width; </a:t>
              </a:r>
              <a:r>
                <a:rPr lang="en-US" alt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US" altLang="en-US" sz="2000" dirty="0">
                  <a:solidFill>
                    <a:schemeClr val="tx2"/>
                  </a:solidFill>
                </a:rPr>
                <a:t> in # density </a:t>
              </a:r>
            </a:p>
          </p:txBody>
        </p:sp>
        <p:sp>
          <p:nvSpPr>
            <p:cNvPr id="20" name="TextBox 19">
              <a:extLst>
                <a:ext uri="{FF2B5EF4-FFF2-40B4-BE49-F238E27FC236}">
                  <a16:creationId xmlns:a16="http://schemas.microsoft.com/office/drawing/2014/main" id="{792B5637-664F-3B11-6BEB-55C493FA6ADA}"/>
                </a:ext>
              </a:extLst>
            </p:cNvPr>
            <p:cNvSpPr txBox="1"/>
            <p:nvPr/>
          </p:nvSpPr>
          <p:spPr>
            <a:xfrm>
              <a:off x="3967567" y="2678952"/>
              <a:ext cx="6528708" cy="434927"/>
            </a:xfrm>
            <a:prstGeom prst="rect">
              <a:avLst/>
            </a:prstGeom>
            <a:noFill/>
          </p:spPr>
          <p:txBody>
            <a:bodyPr wrap="square">
              <a:spAutoFit/>
            </a:bodyPr>
            <a:lstStyle/>
            <a:p>
              <a:pPr marL="0" indent="0">
                <a:lnSpc>
                  <a:spcPct val="120000"/>
                </a:lnSpc>
                <a:buNone/>
              </a:pPr>
              <a:r>
                <a:rPr lang="en-US" altLang="en-US" sz="2000" dirty="0">
                  <a:solidFill>
                    <a:schemeClr val="tx2"/>
                  </a:solidFill>
                  <a:latin typeface="+mj-lt"/>
                  <a:ea typeface="Calibri" panose="020F0502020204030204" pitchFamily="34" charset="0"/>
                  <a:cs typeface="Calibri" panose="020F0502020204030204" pitchFamily="34" charset="0"/>
                </a:rPr>
                <a:t>Slight ↓</a:t>
              </a:r>
              <a:r>
                <a:rPr lang="en-US" altLang="en-US" sz="2000" dirty="0">
                  <a:solidFill>
                    <a:schemeClr val="tx2"/>
                  </a:solidFill>
                  <a:latin typeface="+mj-lt"/>
                </a:rPr>
                <a:t> in length; </a:t>
              </a:r>
              <a:r>
                <a:rPr lang="en-US" altLang="en-US" sz="2000" dirty="0">
                  <a:solidFill>
                    <a:schemeClr val="tx2"/>
                  </a:solidFill>
                  <a:latin typeface="+mj-lt"/>
                  <a:ea typeface="Calibri" panose="020F0502020204030204" pitchFamily="34" charset="0"/>
                  <a:cs typeface="Calibri" panose="020F0502020204030204" pitchFamily="34" charset="0"/>
                </a:rPr>
                <a:t>↑</a:t>
              </a:r>
              <a:r>
                <a:rPr lang="en-US" altLang="en-US" sz="2000" dirty="0">
                  <a:solidFill>
                    <a:schemeClr val="tx2"/>
                  </a:solidFill>
                  <a:latin typeface="+mj-lt"/>
                </a:rPr>
                <a:t> in density </a:t>
              </a:r>
            </a:p>
          </p:txBody>
        </p:sp>
        <p:cxnSp>
          <p:nvCxnSpPr>
            <p:cNvPr id="22" name="Straight Arrow Connector 21">
              <a:extLst>
                <a:ext uri="{FF2B5EF4-FFF2-40B4-BE49-F238E27FC236}">
                  <a16:creationId xmlns:a16="http://schemas.microsoft.com/office/drawing/2014/main" id="{FC227D9F-DC19-2A8E-444E-EDF745658693}"/>
                </a:ext>
              </a:extLst>
            </p:cNvPr>
            <p:cNvCxnSpPr>
              <a:cxnSpLocks/>
            </p:cNvCxnSpPr>
            <p:nvPr/>
          </p:nvCxnSpPr>
          <p:spPr>
            <a:xfrm>
              <a:off x="3594538" y="2896415"/>
              <a:ext cx="382927" cy="0"/>
            </a:xfrm>
            <a:prstGeom prst="straightConnector1">
              <a:avLst/>
            </a:prstGeom>
            <a:ln w="28575">
              <a:solidFill>
                <a:schemeClr val="tx2"/>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93690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2CA66-4D34-A335-AE9F-3161DEAF6D2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7896F7-065D-0396-5CEB-79EFE05784E2}"/>
              </a:ext>
            </a:extLst>
          </p:cNvPr>
          <p:cNvSpPr>
            <a:spLocks noGrp="1"/>
          </p:cNvSpPr>
          <p:nvPr>
            <p:ph type="sldNum" sz="quarter" idx="12"/>
          </p:nvPr>
        </p:nvSpPr>
        <p:spPr/>
        <p:txBody>
          <a:bodyPr/>
          <a:lstStyle/>
          <a:p>
            <a:pPr algn="ctr"/>
            <a:fld id="{63954337-777C-478F-BB37-379719107E1B}" type="slidenum">
              <a:rPr lang="en-US" smtClean="0"/>
              <a:pPr algn="ctr"/>
              <a:t>8</a:t>
            </a:fld>
            <a:endParaRPr lang="en-US" dirty="0"/>
          </a:p>
        </p:txBody>
      </p:sp>
      <p:sp>
        <p:nvSpPr>
          <p:cNvPr id="5" name="Title 3">
            <a:extLst>
              <a:ext uri="{FF2B5EF4-FFF2-40B4-BE49-F238E27FC236}">
                <a16:creationId xmlns:a16="http://schemas.microsoft.com/office/drawing/2014/main" id="{45E19AF8-AC09-FCE7-6F0C-1E18A1177F58}"/>
              </a:ext>
            </a:extLst>
          </p:cNvPr>
          <p:cNvSpPr txBox="1">
            <a:spLocks/>
          </p:cNvSpPr>
          <p:nvPr/>
        </p:nvSpPr>
        <p:spPr>
          <a:xfrm>
            <a:off x="0" y="1"/>
            <a:ext cx="12192000" cy="1076960"/>
          </a:xfrm>
          <a:prstGeom prst="rect">
            <a:avLst/>
          </a:prstGeom>
          <a:solidFill>
            <a:srgbClr val="FF8200">
              <a:alpha val="50196"/>
            </a:srgbClr>
          </a:solidFill>
        </p:spPr>
        <p:txBody>
          <a:bodyPr anchor="b"/>
          <a:lst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a:lstStyle>
          <a:p>
            <a:pPr algn="l"/>
            <a:r>
              <a:rPr lang="en-US" altLang="en-US" sz="2800" dirty="0">
                <a:solidFill>
                  <a:schemeClr val="tx2"/>
                </a:solidFill>
              </a:rPr>
              <a:t>Both ballistic dissolution and radiation enhanced diffusion parameters influence MX-type precipitate stability</a:t>
            </a:r>
            <a:endParaRPr lang="en-US" sz="2800" dirty="0">
              <a:solidFill>
                <a:schemeClr val="tx2"/>
              </a:solidFill>
            </a:endParaRPr>
          </a:p>
        </p:txBody>
      </p:sp>
      <p:pic>
        <p:nvPicPr>
          <p:cNvPr id="7" name="Picture 6" descr="A graph with different colored bars&#10;&#10;Description automatically generated">
            <a:extLst>
              <a:ext uri="{FF2B5EF4-FFF2-40B4-BE49-F238E27FC236}">
                <a16:creationId xmlns:a16="http://schemas.microsoft.com/office/drawing/2014/main" id="{93B37DDB-5C1B-C951-9984-628A4849B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091" y="3755993"/>
            <a:ext cx="9573817" cy="2709766"/>
          </a:xfrm>
          <a:prstGeom prst="rect">
            <a:avLst/>
          </a:prstGeom>
        </p:spPr>
      </p:pic>
      <p:pic>
        <p:nvPicPr>
          <p:cNvPr id="8" name="Picture 7" descr="A graph with different colored bars&#10;&#10;Description automatically generated">
            <a:extLst>
              <a:ext uri="{FF2B5EF4-FFF2-40B4-BE49-F238E27FC236}">
                <a16:creationId xmlns:a16="http://schemas.microsoft.com/office/drawing/2014/main" id="{53C8A803-6441-57F3-5382-96A90E95D1CA}"/>
              </a:ext>
            </a:extLst>
          </p:cNvPr>
          <p:cNvPicPr>
            <a:picLocks noChangeAspect="1"/>
          </p:cNvPicPr>
          <p:nvPr/>
        </p:nvPicPr>
        <p:blipFill rotWithShape="1">
          <a:blip r:embed="rId2">
            <a:extLst>
              <a:ext uri="{28A0092B-C50C-407E-A947-70E740481C1C}">
                <a14:useLocalDpi xmlns:a14="http://schemas.microsoft.com/office/drawing/2010/main" val="0"/>
              </a:ext>
            </a:extLst>
          </a:blip>
          <a:srcRect r="67669"/>
          <a:stretch/>
        </p:blipFill>
        <p:spPr>
          <a:xfrm>
            <a:off x="1309091" y="3755993"/>
            <a:ext cx="3095280" cy="2709766"/>
          </a:xfrm>
          <a:prstGeom prst="rect">
            <a:avLst/>
          </a:prstGeom>
        </p:spPr>
      </p:pic>
      <mc:AlternateContent xmlns:mc="http://schemas.openxmlformats.org/markup-compatibility/2006" xmlns:a14="http://schemas.microsoft.com/office/drawing/2010/main">
        <mc:Choice Requires="a14">
          <p:sp>
            <p:nvSpPr>
              <p:cNvPr id="9" name="Rectangle 3">
                <a:extLst>
                  <a:ext uri="{FF2B5EF4-FFF2-40B4-BE49-F238E27FC236}">
                    <a16:creationId xmlns:a16="http://schemas.microsoft.com/office/drawing/2014/main" id="{6BB98D8F-DC4A-B0B9-4AAD-13F3D1F4920E}"/>
                  </a:ext>
                </a:extLst>
              </p:cNvPr>
              <p:cNvSpPr txBox="1">
                <a:spLocks noChangeArrowheads="1"/>
              </p:cNvSpPr>
              <p:nvPr/>
            </p:nvSpPr>
            <p:spPr>
              <a:xfrm>
                <a:off x="300355" y="1371600"/>
                <a:ext cx="9356725" cy="4343400"/>
              </a:xfrm>
              <a:prstGeom prst="rect">
                <a:avLst/>
              </a:prstGeom>
            </p:spPr>
            <p:txBody>
              <a:bodyPr/>
              <a:lstStyle>
                <a:lvl1pPr marL="228600" indent="-228600" algn="l" defTabSz="914400" rtl="0" eaLnBrk="1" latinLnBrk="0" hangingPunct="1">
                  <a:lnSpc>
                    <a:spcPct val="90000"/>
                  </a:lnSpc>
                  <a:spcBef>
                    <a:spcPts val="10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69913" indent="-338138" algn="l" defTabSz="914400" rtl="0" eaLnBrk="1" latinLnBrk="0" hangingPunct="1">
                  <a:lnSpc>
                    <a:spcPct val="90000"/>
                  </a:lnSpc>
                  <a:spcBef>
                    <a:spcPts val="500"/>
                  </a:spcBef>
                  <a:buClr>
                    <a:schemeClr val="tx1">
                      <a:lumMod val="60000"/>
                      <a:lumOff val="40000"/>
                    </a:schemeClr>
                  </a:buClr>
                  <a:buFont typeface="Roboto" pitchFamily="2" charset="0"/>
                  <a:buChar char="—"/>
                  <a:defRPr sz="2400" kern="1200">
                    <a:solidFill>
                      <a:schemeClr val="tx1"/>
                    </a:solidFill>
                    <a:latin typeface="+mn-lt"/>
                    <a:ea typeface="+mn-ea"/>
                    <a:cs typeface="+mn-cs"/>
                  </a:defRPr>
                </a:lvl2pPr>
                <a:lvl3pPr marL="801688" indent="-23177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2400" dirty="0">
                    <a:solidFill>
                      <a:schemeClr val="tx2"/>
                    </a:solidFill>
                    <a:latin typeface="+mj-lt"/>
                  </a:rPr>
                  <a:t>Max. energy transfer in elastic collision: </a:t>
                </a:r>
                <a14:m>
                  <m:oMath xmlns:m="http://schemas.openxmlformats.org/officeDocument/2006/math">
                    <m:sSub>
                      <m:sSubPr>
                        <m:ctrlPr>
                          <a:rPr lang="en-US" altLang="en-US" sz="2400" i="1" smtClean="0">
                            <a:solidFill>
                              <a:schemeClr val="tx2"/>
                            </a:solidFill>
                            <a:latin typeface="Cambria Math" panose="02040503050406030204" pitchFamily="18" charset="0"/>
                          </a:rPr>
                        </m:ctrlPr>
                      </m:sSubPr>
                      <m:e>
                        <m:r>
                          <a:rPr lang="en-US" altLang="en-US" sz="2400" i="1" smtClean="0">
                            <a:solidFill>
                              <a:schemeClr val="tx2"/>
                            </a:solidFill>
                            <a:latin typeface="Cambria Math" panose="02040503050406030204" pitchFamily="18" charset="0"/>
                          </a:rPr>
                          <m:t>𝑄</m:t>
                        </m:r>
                      </m:e>
                      <m:sub>
                        <m:r>
                          <a:rPr lang="en-US" altLang="en-US" sz="2400" i="1" smtClean="0">
                            <a:solidFill>
                              <a:schemeClr val="tx2"/>
                            </a:solidFill>
                            <a:latin typeface="Cambria Math" panose="02040503050406030204" pitchFamily="18" charset="0"/>
                          </a:rPr>
                          <m:t>𝑚𝑎𝑥</m:t>
                        </m:r>
                      </m:sub>
                    </m:sSub>
                    <m:r>
                      <a:rPr lang="en-US" altLang="en-US" sz="2400" i="1" smtClean="0">
                        <a:solidFill>
                          <a:schemeClr val="tx2"/>
                        </a:solidFill>
                        <a:latin typeface="Cambria Math" panose="02040503050406030204" pitchFamily="18" charset="0"/>
                      </a:rPr>
                      <m:t>=</m:t>
                    </m:r>
                    <m:r>
                      <a:rPr lang="en-US" altLang="en-US" sz="2400" i="1" smtClean="0">
                        <a:solidFill>
                          <a:schemeClr val="tx2"/>
                        </a:solidFill>
                        <a:latin typeface="Cambria Math" panose="02040503050406030204" pitchFamily="18" charset="0"/>
                      </a:rPr>
                      <m:t>𝑇</m:t>
                    </m:r>
                    <m:d>
                      <m:dPr>
                        <m:begChr m:val="["/>
                        <m:endChr m:val="]"/>
                        <m:ctrlPr>
                          <a:rPr lang="en-US" altLang="en-US" sz="2400" i="1" smtClean="0">
                            <a:solidFill>
                              <a:schemeClr val="tx2"/>
                            </a:solidFill>
                            <a:latin typeface="Cambria Math" panose="02040503050406030204" pitchFamily="18" charset="0"/>
                          </a:rPr>
                        </m:ctrlPr>
                      </m:dPr>
                      <m:e>
                        <m:f>
                          <m:fPr>
                            <m:ctrlPr>
                              <a:rPr lang="en-US" altLang="en-US" sz="2400" i="1" smtClean="0">
                                <a:solidFill>
                                  <a:schemeClr val="tx2"/>
                                </a:solidFill>
                                <a:latin typeface="Cambria Math" panose="02040503050406030204" pitchFamily="18" charset="0"/>
                              </a:rPr>
                            </m:ctrlPr>
                          </m:fPr>
                          <m:num>
                            <m:r>
                              <a:rPr lang="en-US" altLang="en-US" sz="2400" i="1" smtClean="0">
                                <a:solidFill>
                                  <a:schemeClr val="tx2"/>
                                </a:solidFill>
                                <a:latin typeface="Cambria Math" panose="02040503050406030204" pitchFamily="18" charset="0"/>
                              </a:rPr>
                              <m:t>4</m:t>
                            </m:r>
                            <m:r>
                              <a:rPr lang="en-US" altLang="en-US" sz="2400" i="1" smtClean="0">
                                <a:solidFill>
                                  <a:schemeClr val="tx2"/>
                                </a:solidFill>
                                <a:latin typeface="Cambria Math" panose="02040503050406030204" pitchFamily="18" charset="0"/>
                              </a:rPr>
                              <m:t>𝑚𝑀</m:t>
                            </m:r>
                          </m:num>
                          <m:den>
                            <m:sSup>
                              <m:sSupPr>
                                <m:ctrlPr>
                                  <a:rPr lang="en-US" altLang="en-US" sz="2400" i="1" smtClean="0">
                                    <a:solidFill>
                                      <a:schemeClr val="tx2"/>
                                    </a:solidFill>
                                    <a:latin typeface="Cambria Math" panose="02040503050406030204" pitchFamily="18" charset="0"/>
                                  </a:rPr>
                                </m:ctrlPr>
                              </m:sSupPr>
                              <m:e>
                                <m:d>
                                  <m:dPr>
                                    <m:ctrlPr>
                                      <a:rPr lang="en-US" altLang="en-US" sz="2400" i="1" smtClean="0">
                                        <a:solidFill>
                                          <a:schemeClr val="tx2"/>
                                        </a:solidFill>
                                        <a:latin typeface="Cambria Math" panose="02040503050406030204" pitchFamily="18" charset="0"/>
                                      </a:rPr>
                                    </m:ctrlPr>
                                  </m:dPr>
                                  <m:e>
                                    <m:r>
                                      <a:rPr lang="en-US" altLang="en-US" sz="2400" i="1" smtClean="0">
                                        <a:solidFill>
                                          <a:schemeClr val="tx2"/>
                                        </a:solidFill>
                                        <a:latin typeface="Cambria Math" panose="02040503050406030204" pitchFamily="18" charset="0"/>
                                      </a:rPr>
                                      <m:t>𝑚</m:t>
                                    </m:r>
                                    <m:r>
                                      <a:rPr lang="en-US" altLang="en-US" sz="2400" i="1" smtClean="0">
                                        <a:solidFill>
                                          <a:schemeClr val="tx2"/>
                                        </a:solidFill>
                                        <a:latin typeface="Cambria Math" panose="02040503050406030204" pitchFamily="18" charset="0"/>
                                      </a:rPr>
                                      <m:t>+</m:t>
                                    </m:r>
                                    <m:r>
                                      <a:rPr lang="en-US" altLang="en-US" sz="2400" i="1" smtClean="0">
                                        <a:solidFill>
                                          <a:schemeClr val="tx2"/>
                                        </a:solidFill>
                                        <a:latin typeface="Cambria Math" panose="02040503050406030204" pitchFamily="18" charset="0"/>
                                      </a:rPr>
                                      <m:t>𝑀</m:t>
                                    </m:r>
                                  </m:e>
                                </m:d>
                              </m:e>
                              <m:sup>
                                <m:r>
                                  <a:rPr lang="en-US" altLang="en-US" sz="2400" i="1" smtClean="0">
                                    <a:solidFill>
                                      <a:schemeClr val="tx2"/>
                                    </a:solidFill>
                                    <a:latin typeface="Cambria Math" panose="02040503050406030204" pitchFamily="18" charset="0"/>
                                  </a:rPr>
                                  <m:t>2</m:t>
                                </m:r>
                              </m:sup>
                            </m:sSup>
                          </m:den>
                        </m:f>
                      </m:e>
                    </m:d>
                    <m:r>
                      <a:rPr lang="en-US" altLang="en-US" sz="2400" i="1" smtClean="0">
                        <a:solidFill>
                          <a:schemeClr val="tx2"/>
                        </a:solidFill>
                        <a:latin typeface="Cambria Math" panose="02040503050406030204" pitchFamily="18" charset="0"/>
                      </a:rPr>
                      <m:t>=</m:t>
                    </m:r>
                    <m:r>
                      <a:rPr lang="en-US" altLang="en-US" sz="2400" i="1" smtClean="0">
                        <a:solidFill>
                          <a:schemeClr val="tx2"/>
                        </a:solidFill>
                        <a:latin typeface="Cambria Math" panose="02040503050406030204" pitchFamily="18" charset="0"/>
                      </a:rPr>
                      <m:t>𝑇</m:t>
                    </m:r>
                    <m:r>
                      <m:rPr>
                        <m:sty m:val="p"/>
                      </m:rPr>
                      <a:rPr lang="el-GR" altLang="en-US" sz="2400" i="1" smtClean="0">
                        <a:solidFill>
                          <a:schemeClr val="tx2"/>
                        </a:solidFill>
                        <a:latin typeface="Cambria Math" panose="02040503050406030204" pitchFamily="18" charset="0"/>
                        <a:ea typeface="Cambria Math" panose="02040503050406030204" pitchFamily="18" charset="0"/>
                      </a:rPr>
                      <m:t>Λ</m:t>
                    </m:r>
                  </m:oMath>
                </a14:m>
                <a:endParaRPr lang="en-US" altLang="en-US" sz="2000" dirty="0">
                  <a:solidFill>
                    <a:schemeClr val="tx2"/>
                  </a:solidFill>
                  <a:latin typeface="+mj-lt"/>
                </a:endParaRPr>
              </a:p>
              <a:p>
                <a:pPr marL="231775" lvl="1" indent="0">
                  <a:spcBef>
                    <a:spcPts val="0"/>
                  </a:spcBef>
                  <a:buNone/>
                </a:pPr>
                <a14:m>
                  <m:oMath xmlns:m="http://schemas.openxmlformats.org/officeDocument/2006/math">
                    <m:r>
                      <a:rPr lang="en-US" altLang="en-US" sz="1800" i="1" smtClean="0">
                        <a:solidFill>
                          <a:schemeClr val="tx2"/>
                        </a:solidFill>
                        <a:latin typeface="Cambria Math" panose="02040503050406030204" pitchFamily="18" charset="0"/>
                        <a:ea typeface="Cambria Math" panose="02040503050406030204" pitchFamily="18" charset="0"/>
                      </a:rPr>
                      <m:t>⇒</m:t>
                    </m:r>
                  </m:oMath>
                </a14:m>
                <a:r>
                  <a:rPr lang="en-US" altLang="en-US" sz="1800" dirty="0">
                    <a:solidFill>
                      <a:schemeClr val="tx2"/>
                    </a:solidFill>
                    <a:latin typeface="+mj-lt"/>
                  </a:rPr>
                  <a:t> more localized damage in (Ta, Cr)N &amp; (V, Cr)N than (Ta, W)C</a:t>
                </a:r>
              </a:p>
              <a:p>
                <a:pPr marL="0" indent="0">
                  <a:spcBef>
                    <a:spcPts val="0"/>
                  </a:spcBef>
                  <a:buFont typeface="Arial" panose="020B0604020202020204" pitchFamily="34" charset="0"/>
                  <a:buNone/>
                </a:pPr>
                <a:endParaRPr lang="en-US" altLang="en-US" sz="2000" dirty="0">
                  <a:solidFill>
                    <a:schemeClr val="tx2"/>
                  </a:solidFill>
                  <a:latin typeface="+mj-lt"/>
                </a:endParaRPr>
              </a:p>
              <a:p>
                <a:pPr marL="0" indent="0">
                  <a:spcBef>
                    <a:spcPts val="0"/>
                  </a:spcBef>
                  <a:buFont typeface="Arial" panose="020B0604020202020204" pitchFamily="34" charset="0"/>
                  <a:buNone/>
                </a:pPr>
                <a:endParaRPr lang="en-US" altLang="en-US" sz="2000" dirty="0">
                  <a:solidFill>
                    <a:schemeClr val="tx2"/>
                  </a:solidFill>
                  <a:latin typeface="+mj-lt"/>
                </a:endParaRPr>
              </a:p>
              <a:p>
                <a:pPr marL="0" indent="0">
                  <a:spcBef>
                    <a:spcPts val="0"/>
                  </a:spcBef>
                  <a:buNone/>
                </a:pPr>
                <a:r>
                  <a:rPr lang="en-US" altLang="en-US" sz="2400" dirty="0">
                    <a:solidFill>
                      <a:schemeClr val="tx2"/>
                    </a:solidFill>
                    <a:latin typeface="+mj-lt"/>
                  </a:rPr>
                  <a:t>Particle coarsening rate: </a:t>
                </a:r>
                <a14:m>
                  <m:oMath xmlns:m="http://schemas.openxmlformats.org/officeDocument/2006/math">
                    <m:f>
                      <m:fPr>
                        <m:ctrlPr>
                          <a:rPr lang="en-US" altLang="en-US" sz="2400" i="1" smtClean="0">
                            <a:solidFill>
                              <a:schemeClr val="tx2"/>
                            </a:solidFill>
                            <a:latin typeface="Cambria Math" panose="02040503050406030204" pitchFamily="18" charset="0"/>
                          </a:rPr>
                        </m:ctrlPr>
                      </m:fPr>
                      <m:num>
                        <m:r>
                          <a:rPr lang="en-US" altLang="en-US" sz="2400" i="1" smtClean="0">
                            <a:solidFill>
                              <a:schemeClr val="tx2"/>
                            </a:solidFill>
                            <a:latin typeface="Cambria Math" panose="02040503050406030204" pitchFamily="18" charset="0"/>
                          </a:rPr>
                          <m:t>𝑑</m:t>
                        </m:r>
                        <m:acc>
                          <m:accPr>
                            <m:chr m:val="̅"/>
                            <m:ctrlPr>
                              <a:rPr lang="en-US" altLang="en-US" sz="2400" i="1" smtClean="0">
                                <a:solidFill>
                                  <a:schemeClr val="tx2"/>
                                </a:solidFill>
                                <a:latin typeface="Cambria Math" panose="02040503050406030204" pitchFamily="18" charset="0"/>
                              </a:rPr>
                            </m:ctrlPr>
                          </m:accPr>
                          <m:e>
                            <m:r>
                              <a:rPr lang="en-US" altLang="en-US" sz="2400" i="1" smtClean="0">
                                <a:solidFill>
                                  <a:schemeClr val="tx2"/>
                                </a:solidFill>
                                <a:latin typeface="Cambria Math" panose="02040503050406030204" pitchFamily="18" charset="0"/>
                              </a:rPr>
                              <m:t>𝑟</m:t>
                            </m:r>
                          </m:e>
                        </m:acc>
                      </m:num>
                      <m:den>
                        <m:r>
                          <a:rPr lang="en-US" altLang="en-US" sz="2400" i="1" smtClean="0">
                            <a:solidFill>
                              <a:schemeClr val="tx2"/>
                            </a:solidFill>
                            <a:latin typeface="Cambria Math" panose="02040503050406030204" pitchFamily="18" charset="0"/>
                          </a:rPr>
                          <m:t>𝑑𝑡</m:t>
                        </m:r>
                      </m:den>
                    </m:f>
                    <m:r>
                      <a:rPr lang="en-US" altLang="en-US" sz="2400" i="1" smtClean="0">
                        <a:solidFill>
                          <a:schemeClr val="tx2"/>
                        </a:solidFill>
                        <a:latin typeface="Cambria Math" panose="02040503050406030204" pitchFamily="18" charset="0"/>
                        <a:ea typeface="Cambria Math" panose="02040503050406030204" pitchFamily="18" charset="0"/>
                      </a:rPr>
                      <m:t>∝</m:t>
                    </m:r>
                    <m:f>
                      <m:fPr>
                        <m:ctrlPr>
                          <a:rPr lang="en-US" altLang="en-US" sz="2400" i="1" smtClean="0">
                            <a:solidFill>
                              <a:schemeClr val="tx2"/>
                            </a:solidFill>
                            <a:latin typeface="Cambria Math" panose="02040503050406030204" pitchFamily="18" charset="0"/>
                          </a:rPr>
                        </m:ctrlPr>
                      </m:fPr>
                      <m:num>
                        <m:r>
                          <a:rPr lang="en-US" altLang="en-US" sz="2400" i="1" smtClean="0">
                            <a:solidFill>
                              <a:schemeClr val="tx2"/>
                            </a:solidFill>
                            <a:latin typeface="Cambria Math" panose="02040503050406030204" pitchFamily="18" charset="0"/>
                          </a:rPr>
                          <m:t>𝐷</m:t>
                        </m:r>
                        <m:sSub>
                          <m:sSubPr>
                            <m:ctrlPr>
                              <a:rPr lang="en-US" altLang="en-US" sz="2400" i="1" smtClean="0">
                                <a:solidFill>
                                  <a:schemeClr val="tx2"/>
                                </a:solidFill>
                                <a:latin typeface="Cambria Math" panose="02040503050406030204" pitchFamily="18" charset="0"/>
                              </a:rPr>
                            </m:ctrlPr>
                          </m:sSubPr>
                          <m:e>
                            <m:r>
                              <a:rPr lang="en-US" altLang="en-US" sz="2400" i="1" smtClean="0">
                                <a:solidFill>
                                  <a:schemeClr val="tx2"/>
                                </a:solidFill>
                                <a:latin typeface="Cambria Math" panose="02040503050406030204" pitchFamily="18" charset="0"/>
                                <a:ea typeface="Cambria Math" panose="02040503050406030204" pitchFamily="18" charset="0"/>
                              </a:rPr>
                              <m:t>𝛾</m:t>
                            </m:r>
                            <m:r>
                              <a:rPr lang="en-US" altLang="en-US" sz="2400" i="1" smtClean="0">
                                <a:solidFill>
                                  <a:schemeClr val="tx2"/>
                                </a:solidFill>
                                <a:latin typeface="Cambria Math" panose="02040503050406030204" pitchFamily="18" charset="0"/>
                              </a:rPr>
                              <m:t>𝑋</m:t>
                            </m:r>
                          </m:e>
                          <m:sub>
                            <m:r>
                              <a:rPr lang="en-US" altLang="en-US" sz="2400" i="1" smtClean="0">
                                <a:solidFill>
                                  <a:schemeClr val="tx2"/>
                                </a:solidFill>
                                <a:latin typeface="Cambria Math" panose="02040503050406030204" pitchFamily="18" charset="0"/>
                              </a:rPr>
                              <m:t>𝑒</m:t>
                            </m:r>
                          </m:sub>
                        </m:sSub>
                      </m:num>
                      <m:den>
                        <m:sSup>
                          <m:sSupPr>
                            <m:ctrlPr>
                              <a:rPr lang="en-US" altLang="en-US" sz="2400" i="1" smtClean="0">
                                <a:solidFill>
                                  <a:schemeClr val="tx2"/>
                                </a:solidFill>
                                <a:latin typeface="Cambria Math" panose="02040503050406030204" pitchFamily="18" charset="0"/>
                              </a:rPr>
                            </m:ctrlPr>
                          </m:sSupPr>
                          <m:e>
                            <m:acc>
                              <m:accPr>
                                <m:chr m:val="̅"/>
                                <m:ctrlPr>
                                  <a:rPr lang="en-US" altLang="en-US" sz="2400" i="1" smtClean="0">
                                    <a:solidFill>
                                      <a:schemeClr val="tx2"/>
                                    </a:solidFill>
                                    <a:latin typeface="Cambria Math" panose="02040503050406030204" pitchFamily="18" charset="0"/>
                                  </a:rPr>
                                </m:ctrlPr>
                              </m:accPr>
                              <m:e>
                                <m:r>
                                  <a:rPr lang="en-US" altLang="en-US" sz="2400" i="1" smtClean="0">
                                    <a:solidFill>
                                      <a:schemeClr val="tx2"/>
                                    </a:solidFill>
                                    <a:latin typeface="Cambria Math" panose="02040503050406030204" pitchFamily="18" charset="0"/>
                                  </a:rPr>
                                  <m:t>𝑟</m:t>
                                </m:r>
                              </m:e>
                            </m:acc>
                          </m:e>
                          <m:sup>
                            <m:r>
                              <a:rPr lang="en-US" altLang="en-US" sz="2400" i="1" smtClean="0">
                                <a:solidFill>
                                  <a:schemeClr val="tx2"/>
                                </a:solidFill>
                                <a:latin typeface="Cambria Math" panose="02040503050406030204" pitchFamily="18" charset="0"/>
                              </a:rPr>
                              <m:t>3</m:t>
                            </m:r>
                          </m:sup>
                        </m:sSup>
                      </m:den>
                    </m:f>
                  </m:oMath>
                </a14:m>
                <a:endParaRPr lang="en-US" altLang="en-US" sz="2000" dirty="0">
                  <a:solidFill>
                    <a:schemeClr val="tx2"/>
                  </a:solidFill>
                  <a:latin typeface="+mj-lt"/>
                </a:endParaRPr>
              </a:p>
              <a:p>
                <a:pPr>
                  <a:spcBef>
                    <a:spcPts val="0"/>
                  </a:spcBef>
                </a:pPr>
                <a:endParaRPr lang="en-US" altLang="en-US" sz="1800" dirty="0">
                  <a:solidFill>
                    <a:schemeClr val="tx2"/>
                  </a:solidFill>
                  <a:latin typeface="+mj-lt"/>
                </a:endParaRPr>
              </a:p>
              <a:p>
                <a:pPr marL="57150" indent="0">
                  <a:spcBef>
                    <a:spcPts val="0"/>
                  </a:spcBef>
                  <a:buFont typeface="Arial" panose="020B0604020202020204" pitchFamily="34" charset="0"/>
                  <a:buNone/>
                </a:pPr>
                <a:endParaRPr lang="en-US" altLang="en-US" sz="2000" dirty="0">
                  <a:solidFill>
                    <a:schemeClr val="tx2"/>
                  </a:solidFill>
                  <a:latin typeface="+mj-lt"/>
                </a:endParaRPr>
              </a:p>
              <a:p>
                <a:pPr marL="0" indent="0">
                  <a:lnSpc>
                    <a:spcPct val="120000"/>
                  </a:lnSpc>
                  <a:buFont typeface="Arial" panose="020B0604020202020204" pitchFamily="34" charset="0"/>
                  <a:buNone/>
                </a:pPr>
                <a:endParaRPr lang="en-US" altLang="en-US" sz="2000" dirty="0">
                  <a:solidFill>
                    <a:schemeClr val="tx2"/>
                  </a:solidFill>
                  <a:latin typeface="+mj-lt"/>
                </a:endParaRPr>
              </a:p>
            </p:txBody>
          </p:sp>
        </mc:Choice>
        <mc:Fallback xmlns="">
          <p:sp>
            <p:nvSpPr>
              <p:cNvPr id="9" name="Rectangle 3">
                <a:extLst>
                  <a:ext uri="{FF2B5EF4-FFF2-40B4-BE49-F238E27FC236}">
                    <a16:creationId xmlns:a16="http://schemas.microsoft.com/office/drawing/2014/main" id="{6BB98D8F-DC4A-B0B9-4AAD-13F3D1F4920E}"/>
                  </a:ext>
                </a:extLst>
              </p:cNvPr>
              <p:cNvSpPr txBox="1">
                <a:spLocks noRot="1" noChangeAspect="1" noMove="1" noResize="1" noEditPoints="1" noAdjustHandles="1" noChangeArrowheads="1" noChangeShapeType="1" noTextEdit="1"/>
              </p:cNvSpPr>
              <p:nvPr/>
            </p:nvSpPr>
            <p:spPr>
              <a:xfrm>
                <a:off x="300355" y="1371600"/>
                <a:ext cx="9356725" cy="4343400"/>
              </a:xfrm>
              <a:prstGeom prst="rect">
                <a:avLst/>
              </a:prstGeom>
              <a:blipFill>
                <a:blip r:embed="rId3"/>
                <a:stretch>
                  <a:fillRect l="-977" t="-14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562E68F-28D0-2375-535D-EBB678B37D92}"/>
              </a:ext>
            </a:extLst>
          </p:cNvPr>
          <p:cNvSpPr txBox="1"/>
          <p:nvPr/>
        </p:nvSpPr>
        <p:spPr>
          <a:xfrm>
            <a:off x="7407597" y="1994810"/>
            <a:ext cx="2362200" cy="738664"/>
          </a:xfrm>
          <a:prstGeom prst="rect">
            <a:avLst/>
          </a:prstGeom>
          <a:noFill/>
        </p:spPr>
        <p:txBody>
          <a:bodyPr wrap="square">
            <a:spAutoFit/>
          </a:bodyPr>
          <a:lstStyle/>
          <a:p>
            <a:r>
              <a:rPr lang="en-US" sz="1400" b="0" baseline="0" dirty="0">
                <a:solidFill>
                  <a:schemeClr val="tx2"/>
                </a:solidFill>
              </a:rPr>
              <a:t>𝑇: kinetic energy</a:t>
            </a:r>
          </a:p>
          <a:p>
            <a:r>
              <a:rPr lang="en-US" sz="1400" b="0" baseline="0" dirty="0">
                <a:solidFill>
                  <a:schemeClr val="tx2"/>
                </a:solidFill>
              </a:rPr>
              <a:t>𝑚: neutron mass</a:t>
            </a:r>
          </a:p>
          <a:p>
            <a:r>
              <a:rPr lang="en-US" sz="1400" b="0" baseline="0" dirty="0">
                <a:solidFill>
                  <a:schemeClr val="tx2"/>
                </a:solidFill>
              </a:rPr>
              <a:t>𝑀: target particle mass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E5B852B-E52B-BD76-08A2-99F91FE7199F}"/>
                  </a:ext>
                </a:extLst>
              </p:cNvPr>
              <p:cNvSpPr txBox="1"/>
              <p:nvPr/>
            </p:nvSpPr>
            <p:spPr>
              <a:xfrm>
                <a:off x="5065527" y="2658781"/>
                <a:ext cx="3609022" cy="1102610"/>
              </a:xfrm>
              <a:prstGeom prst="rect">
                <a:avLst/>
              </a:prstGeom>
              <a:noFill/>
            </p:spPr>
            <p:txBody>
              <a:bodyPr wrap="square">
                <a:spAutoFit/>
              </a:bodyPr>
              <a:lstStyle/>
              <a:p>
                <a:pPr>
                  <a:lnSpc>
                    <a:spcPct val="120000"/>
                  </a:lnSpc>
                </a:pPr>
                <a14:m>
                  <m:oMath xmlns:m="http://schemas.openxmlformats.org/officeDocument/2006/math">
                    <m:acc>
                      <m:accPr>
                        <m:chr m:val="̅"/>
                        <m:ctrlPr>
                          <a:rPr kumimoji="0" lang="en-US" altLang="en-US" sz="1400" b="0" i="1" u="none" strike="noStrike" kern="0" cap="none" spc="0" normalizeH="0" baseline="0" noProof="0" smtClean="0">
                            <a:ln>
                              <a:noFill/>
                            </a:ln>
                            <a:solidFill>
                              <a:schemeClr val="tx2"/>
                            </a:solidFill>
                            <a:effectLst/>
                            <a:uLnTx/>
                            <a:uFillTx/>
                            <a:latin typeface="Cambria Math" panose="02040503050406030204" pitchFamily="18" charset="0"/>
                          </a:rPr>
                        </m:ctrlPr>
                      </m:accPr>
                      <m:e>
                        <m:r>
                          <a:rPr kumimoji="0" lang="en-US" altLang="en-US" sz="1400" b="0" i="1" u="none" strike="noStrike" kern="0" cap="none" spc="0" normalizeH="0" baseline="0" noProof="0" smtClean="0">
                            <a:ln>
                              <a:noFill/>
                            </a:ln>
                            <a:solidFill>
                              <a:schemeClr val="tx2"/>
                            </a:solidFill>
                            <a:effectLst/>
                            <a:uLnTx/>
                            <a:uFillTx/>
                            <a:latin typeface="Cambria Math" panose="02040503050406030204" pitchFamily="18" charset="0"/>
                          </a:rPr>
                          <m:t>𝑟</m:t>
                        </m:r>
                      </m:e>
                    </m:acc>
                    <m:r>
                      <a:rPr kumimoji="0" lang="en-US" altLang="en-US" sz="1400" b="0" i="1" u="none" strike="noStrike" kern="0" cap="none" spc="0" normalizeH="0" baseline="0" noProof="0" smtClean="0">
                        <a:ln>
                          <a:noFill/>
                        </a:ln>
                        <a:solidFill>
                          <a:schemeClr val="tx2"/>
                        </a:solidFill>
                        <a:effectLst/>
                        <a:uLnTx/>
                        <a:uFillTx/>
                        <a:latin typeface="Cambria Math" panose="02040503050406030204" pitchFamily="18" charset="0"/>
                      </a:rPr>
                      <m:t> </m:t>
                    </m:r>
                  </m:oMath>
                </a14:m>
                <a:r>
                  <a:rPr lang="en-US" altLang="en-US" sz="1400" b="0" baseline="0" dirty="0">
                    <a:solidFill>
                      <a:schemeClr val="tx2"/>
                    </a:solidFill>
                    <a:latin typeface="+mj-lt"/>
                  </a:rPr>
                  <a:t>: mean radius</a:t>
                </a:r>
              </a:p>
              <a:p>
                <a:pPr>
                  <a:lnSpc>
                    <a:spcPct val="120000"/>
                  </a:lnSpc>
                </a:pPr>
                <a:r>
                  <a:rPr lang="en-US" altLang="en-US" sz="1400" b="0" baseline="0" dirty="0">
                    <a:solidFill>
                      <a:schemeClr val="tx2"/>
                    </a:solidFill>
                    <a:latin typeface="+mj-lt"/>
                  </a:rPr>
                  <a:t>𝐷: diffusion coefficient</a:t>
                </a:r>
              </a:p>
              <a:p>
                <a:pPr>
                  <a:lnSpc>
                    <a:spcPct val="120000"/>
                  </a:lnSpc>
                </a:pPr>
                <a:r>
                  <a:rPr lang="en-US" altLang="en-US" sz="1400" b="0" baseline="0" dirty="0">
                    <a:solidFill>
                      <a:schemeClr val="tx2"/>
                    </a:solidFill>
                    <a:latin typeface="+mj-lt"/>
                  </a:rPr>
                  <a:t>𝛾: interfacial </a:t>
                </a:r>
                <a:r>
                  <a:rPr lang="en-US" altLang="en-US" sz="1400" b="0" baseline="0" dirty="0">
                    <a:solidFill>
                      <a:schemeClr val="tx2"/>
                    </a:solidFill>
                  </a:rPr>
                  <a:t>energy</a:t>
                </a:r>
              </a:p>
              <a:p>
                <a:pPr>
                  <a:lnSpc>
                    <a:spcPct val="120000"/>
                  </a:lnSpc>
                </a:pPr>
                <a:r>
                  <a:rPr lang="en-US" altLang="en-US" sz="1400" b="0" baseline="0" dirty="0">
                    <a:solidFill>
                      <a:schemeClr val="tx2"/>
                    </a:solidFill>
                  </a:rPr>
                  <a:t>𝑋</a:t>
                </a:r>
                <a:r>
                  <a:rPr lang="en-US" altLang="en-US" sz="1400" b="0" dirty="0">
                    <a:solidFill>
                      <a:schemeClr val="tx2"/>
                    </a:solidFill>
                  </a:rPr>
                  <a:t>𝑒</a:t>
                </a:r>
                <a:r>
                  <a:rPr lang="en-US" altLang="en-US" sz="1400" b="0" baseline="0" dirty="0">
                    <a:solidFill>
                      <a:schemeClr val="tx2"/>
                    </a:solidFill>
                  </a:rPr>
                  <a:t>: solubility limit of large particles</a:t>
                </a:r>
              </a:p>
            </p:txBody>
          </p:sp>
        </mc:Choice>
        <mc:Fallback xmlns="">
          <p:sp>
            <p:nvSpPr>
              <p:cNvPr id="11" name="TextBox 10">
                <a:extLst>
                  <a:ext uri="{FF2B5EF4-FFF2-40B4-BE49-F238E27FC236}">
                    <a16:creationId xmlns:a16="http://schemas.microsoft.com/office/drawing/2014/main" id="{5E5B852B-E52B-BD76-08A2-99F91FE7199F}"/>
                  </a:ext>
                </a:extLst>
              </p:cNvPr>
              <p:cNvSpPr txBox="1">
                <a:spLocks noRot="1" noChangeAspect="1" noMove="1" noResize="1" noEditPoints="1" noAdjustHandles="1" noChangeArrowheads="1" noChangeShapeType="1" noTextEdit="1"/>
              </p:cNvSpPr>
              <p:nvPr/>
            </p:nvSpPr>
            <p:spPr>
              <a:xfrm>
                <a:off x="5065527" y="2658781"/>
                <a:ext cx="3609022" cy="1102610"/>
              </a:xfrm>
              <a:prstGeom prst="rect">
                <a:avLst/>
              </a:prstGeom>
              <a:blipFill>
                <a:blip r:embed="rId4"/>
                <a:stretch>
                  <a:fillRect l="-507" b="-5525"/>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7615ABF-FE43-7BE0-EE98-0D8528282780}"/>
              </a:ext>
            </a:extLst>
          </p:cNvPr>
          <p:cNvSpPr txBox="1"/>
          <p:nvPr/>
        </p:nvSpPr>
        <p:spPr>
          <a:xfrm>
            <a:off x="631199" y="3075534"/>
            <a:ext cx="2438400" cy="360612"/>
          </a:xfrm>
          <a:prstGeom prst="rect">
            <a:avLst/>
          </a:prstGeom>
          <a:noFill/>
        </p:spPr>
        <p:txBody>
          <a:bodyPr wrap="square">
            <a:spAutoFit/>
          </a:bodyPr>
          <a:lstStyle/>
          <a:p>
            <a:pPr algn="ctr">
              <a:lnSpc>
                <a:spcPct val="120000"/>
              </a:lnSpc>
            </a:pPr>
            <a:r>
              <a:rPr lang="en-US" altLang="en-US" sz="1600" b="0" baseline="0" dirty="0">
                <a:solidFill>
                  <a:schemeClr val="tx2"/>
                </a:solidFill>
                <a:latin typeface="+mj-lt"/>
              </a:rPr>
              <a:t>(spherical precipitates)</a:t>
            </a:r>
          </a:p>
        </p:txBody>
      </p:sp>
      <p:cxnSp>
        <p:nvCxnSpPr>
          <p:cNvPr id="13" name="Straight Arrow Connector 12">
            <a:extLst>
              <a:ext uri="{FF2B5EF4-FFF2-40B4-BE49-F238E27FC236}">
                <a16:creationId xmlns:a16="http://schemas.microsoft.com/office/drawing/2014/main" id="{2655E329-D145-75AC-5CA9-E38EA0E7E36C}"/>
              </a:ext>
            </a:extLst>
          </p:cNvPr>
          <p:cNvCxnSpPr>
            <a:cxnSpLocks/>
          </p:cNvCxnSpPr>
          <p:nvPr/>
        </p:nvCxnSpPr>
        <p:spPr bwMode="auto">
          <a:xfrm>
            <a:off x="2173165" y="4895088"/>
            <a:ext cx="0" cy="630650"/>
          </a:xfrm>
          <a:prstGeom prst="straightConnector1">
            <a:avLst/>
          </a:prstGeom>
          <a:noFill/>
          <a:ln w="38100" cap="flat" cmpd="sng" algn="ctr">
            <a:solidFill>
              <a:srgbClr val="58595B"/>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561A8253-9A9C-D04A-4B29-29B6D521CD45}"/>
              </a:ext>
            </a:extLst>
          </p:cNvPr>
          <p:cNvCxnSpPr>
            <a:cxnSpLocks/>
          </p:cNvCxnSpPr>
          <p:nvPr/>
        </p:nvCxnSpPr>
        <p:spPr bwMode="auto">
          <a:xfrm>
            <a:off x="3096709" y="4849368"/>
            <a:ext cx="0" cy="630650"/>
          </a:xfrm>
          <a:prstGeom prst="straightConnector1">
            <a:avLst/>
          </a:prstGeom>
          <a:noFill/>
          <a:ln w="38100" cap="flat" cmpd="sng" algn="ctr">
            <a:solidFill>
              <a:srgbClr val="58595B"/>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10184A8C-3964-44E1-B806-82E69B9192DD}"/>
              </a:ext>
            </a:extLst>
          </p:cNvPr>
          <p:cNvCxnSpPr>
            <a:cxnSpLocks/>
          </p:cNvCxnSpPr>
          <p:nvPr/>
        </p:nvCxnSpPr>
        <p:spPr bwMode="auto">
          <a:xfrm>
            <a:off x="5428429" y="4885944"/>
            <a:ext cx="0" cy="630650"/>
          </a:xfrm>
          <a:prstGeom prst="straightConnector1">
            <a:avLst/>
          </a:prstGeom>
          <a:noFill/>
          <a:ln w="38100" cap="flat" cmpd="sng" algn="ctr">
            <a:solidFill>
              <a:srgbClr val="58595B"/>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2009CE46-2AEE-93C6-8284-FF834C1A552D}"/>
              </a:ext>
            </a:extLst>
          </p:cNvPr>
          <p:cNvCxnSpPr>
            <a:cxnSpLocks/>
          </p:cNvCxnSpPr>
          <p:nvPr/>
        </p:nvCxnSpPr>
        <p:spPr bwMode="auto">
          <a:xfrm>
            <a:off x="6361117" y="4895088"/>
            <a:ext cx="0" cy="630650"/>
          </a:xfrm>
          <a:prstGeom prst="straightConnector1">
            <a:avLst/>
          </a:prstGeom>
          <a:noFill/>
          <a:ln w="38100" cap="flat" cmpd="sng" algn="ctr">
            <a:solidFill>
              <a:srgbClr val="58595B"/>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A865F9B7-AA47-8B53-771D-99702A2C09DF}"/>
              </a:ext>
            </a:extLst>
          </p:cNvPr>
          <p:cNvCxnSpPr>
            <a:cxnSpLocks/>
          </p:cNvCxnSpPr>
          <p:nvPr/>
        </p:nvCxnSpPr>
        <p:spPr bwMode="auto">
          <a:xfrm>
            <a:off x="8674549" y="3718560"/>
            <a:ext cx="0" cy="554450"/>
          </a:xfrm>
          <a:prstGeom prst="straightConnector1">
            <a:avLst/>
          </a:prstGeom>
          <a:noFill/>
          <a:ln w="38100" cap="flat" cmpd="sng" algn="ctr">
            <a:solidFill>
              <a:srgbClr val="58595B"/>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EC1C201C-F2DE-69F6-8B38-C4DEB0C2E661}"/>
              </a:ext>
            </a:extLst>
          </p:cNvPr>
          <p:cNvCxnSpPr>
            <a:cxnSpLocks/>
          </p:cNvCxnSpPr>
          <p:nvPr/>
        </p:nvCxnSpPr>
        <p:spPr bwMode="auto">
          <a:xfrm flipH="1">
            <a:off x="9769797" y="3947160"/>
            <a:ext cx="399254" cy="315325"/>
          </a:xfrm>
          <a:prstGeom prst="straightConnector1">
            <a:avLst/>
          </a:prstGeom>
          <a:noFill/>
          <a:ln w="38100" cap="flat" cmpd="sng" algn="ctr">
            <a:solidFill>
              <a:srgbClr val="58595B"/>
            </a:solidFill>
            <a:prstDash val="solid"/>
            <a:round/>
            <a:headEnd type="none" w="med" len="med"/>
            <a:tailEnd type="triangle"/>
          </a:ln>
          <a:effectLst/>
        </p:spPr>
      </p:cxnSp>
      <p:pic>
        <p:nvPicPr>
          <p:cNvPr id="20" name="Picture 19" descr="A diagram of different types of tan&#10;&#10;Description automatically generated">
            <a:extLst>
              <a:ext uri="{FF2B5EF4-FFF2-40B4-BE49-F238E27FC236}">
                <a16:creationId xmlns:a16="http://schemas.microsoft.com/office/drawing/2014/main" id="{1A0B5ACA-9580-CA60-4FF8-4886C8E46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6557" y="1104234"/>
            <a:ext cx="2377440" cy="2377440"/>
          </a:xfrm>
          <a:prstGeom prst="rect">
            <a:avLst/>
          </a:prstGeom>
        </p:spPr>
      </p:pic>
      <p:sp>
        <p:nvSpPr>
          <p:cNvPr id="21" name="TextBox 20">
            <a:extLst>
              <a:ext uri="{FF2B5EF4-FFF2-40B4-BE49-F238E27FC236}">
                <a16:creationId xmlns:a16="http://schemas.microsoft.com/office/drawing/2014/main" id="{7BC9A879-B4A5-78CA-B2EC-56D1C4676C08}"/>
              </a:ext>
            </a:extLst>
          </p:cNvPr>
          <p:cNvSpPr txBox="1"/>
          <p:nvPr/>
        </p:nvSpPr>
        <p:spPr>
          <a:xfrm>
            <a:off x="4" y="6350730"/>
            <a:ext cx="8493756" cy="497967"/>
          </a:xfrm>
          <a:prstGeom prst="rect">
            <a:avLst/>
          </a:prstGeom>
          <a:noFill/>
        </p:spPr>
        <p:txBody>
          <a:bodyPr wrap="square" anchor="ctr">
            <a:noAutofit/>
          </a:bodyPr>
          <a:lstStyle/>
          <a:p>
            <a:pPr marR="0"/>
            <a:r>
              <a:rPr lang="en-US" sz="1050" b="0" baseline="0" dirty="0">
                <a:solidFill>
                  <a:schemeClr val="tx2"/>
                </a:solidFill>
                <a:latin typeface="+mj-lt"/>
              </a:rPr>
              <a:t>[1] A. W. Bowen and G. M. Leak, </a:t>
            </a:r>
            <a:r>
              <a:rPr lang="en-US" sz="1050" b="0" i="1" baseline="0" dirty="0">
                <a:solidFill>
                  <a:schemeClr val="tx2"/>
                </a:solidFill>
                <a:latin typeface="+mj-lt"/>
              </a:rPr>
              <a:t>Metal. Tran</a:t>
            </a:r>
            <a:r>
              <a:rPr lang="en-US" sz="1050" b="0" baseline="0" dirty="0">
                <a:solidFill>
                  <a:schemeClr val="tx2"/>
                </a:solidFill>
                <a:latin typeface="+mj-lt"/>
              </a:rPr>
              <a:t>., vol. 1, 1970. [2] S. Huang et al., </a:t>
            </a:r>
            <a:r>
              <a:rPr lang="en-US" sz="1050" b="0" i="1" baseline="0" dirty="0">
                <a:solidFill>
                  <a:schemeClr val="tx2"/>
                </a:solidFill>
                <a:latin typeface="+mj-lt"/>
              </a:rPr>
              <a:t>Acta </a:t>
            </a:r>
            <a:r>
              <a:rPr lang="en-US" sz="1050" b="0" i="1" baseline="0" dirty="0" err="1">
                <a:solidFill>
                  <a:schemeClr val="tx2"/>
                </a:solidFill>
                <a:latin typeface="+mj-lt"/>
              </a:rPr>
              <a:t>Materialia</a:t>
            </a:r>
            <a:r>
              <a:rPr lang="en-US" sz="1050" b="0" baseline="0" dirty="0">
                <a:solidFill>
                  <a:schemeClr val="tx2"/>
                </a:solidFill>
                <a:latin typeface="+mj-lt"/>
              </a:rPr>
              <a:t>, vol. 58, 2010. [3] J. R. G. d. Silva and R. B. McLellan</a:t>
            </a:r>
            <a:r>
              <a:rPr lang="en-US" sz="1050" b="0" i="1" baseline="0" dirty="0">
                <a:solidFill>
                  <a:schemeClr val="tx2"/>
                </a:solidFill>
                <a:latin typeface="+mj-lt"/>
              </a:rPr>
              <a:t>, </a:t>
            </a:r>
            <a:r>
              <a:rPr lang="en-US" sz="1050" b="0" i="1" baseline="0" dirty="0" err="1">
                <a:solidFill>
                  <a:schemeClr val="tx2"/>
                </a:solidFill>
                <a:latin typeface="+mj-lt"/>
              </a:rPr>
              <a:t>Matls</a:t>
            </a:r>
            <a:r>
              <a:rPr lang="en-US" sz="1050" b="0" i="1" baseline="0" dirty="0">
                <a:solidFill>
                  <a:schemeClr val="tx2"/>
                </a:solidFill>
                <a:latin typeface="+mj-lt"/>
              </a:rPr>
              <a:t>. Sci. and Eng.</a:t>
            </a:r>
            <a:r>
              <a:rPr lang="en-US" sz="1050" b="0" baseline="0" dirty="0">
                <a:solidFill>
                  <a:schemeClr val="tx2"/>
                </a:solidFill>
                <a:latin typeface="+mj-lt"/>
              </a:rPr>
              <a:t>, vol. 26, 1976. [4] Y. Abe et al., </a:t>
            </a:r>
            <a:r>
              <a:rPr lang="en-US" sz="1050" b="0" i="1" baseline="0" dirty="0" err="1">
                <a:solidFill>
                  <a:schemeClr val="tx2"/>
                </a:solidFill>
                <a:latin typeface="+mj-lt"/>
              </a:rPr>
              <a:t>Philosoph</a:t>
            </a:r>
            <a:r>
              <a:rPr lang="en-US" sz="1050" b="0" i="1" baseline="0" dirty="0">
                <a:solidFill>
                  <a:schemeClr val="tx2"/>
                </a:solidFill>
                <a:latin typeface="+mj-lt"/>
              </a:rPr>
              <a:t>. Mag</a:t>
            </a:r>
            <a:r>
              <a:rPr lang="en-US" sz="1050" b="0" baseline="0" dirty="0">
                <a:solidFill>
                  <a:schemeClr val="tx2"/>
                </a:solidFill>
                <a:latin typeface="+mj-lt"/>
              </a:rPr>
              <a:t>., vol. 102. [5] X. Tang et al., </a:t>
            </a:r>
            <a:r>
              <a:rPr lang="en-US" sz="1050" b="0" i="1" baseline="0" dirty="0">
                <a:solidFill>
                  <a:schemeClr val="tx2"/>
                </a:solidFill>
                <a:latin typeface="+mj-lt"/>
              </a:rPr>
              <a:t>Phys. Rev. Mater</a:t>
            </a:r>
            <a:r>
              <a:rPr lang="en-US" sz="1050" b="0" baseline="0" dirty="0">
                <a:solidFill>
                  <a:schemeClr val="tx2"/>
                </a:solidFill>
                <a:latin typeface="+mj-lt"/>
              </a:rPr>
              <a:t>., vol. 4, 2020. </a:t>
            </a:r>
          </a:p>
        </p:txBody>
      </p:sp>
    </p:spTree>
    <p:extLst>
      <p:ext uri="{BB962C8B-B14F-4D97-AF65-F5344CB8AC3E}">
        <p14:creationId xmlns:p14="http://schemas.microsoft.com/office/powerpoint/2010/main" val="24678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4D768-5DEC-D652-BF40-13E22588994C}"/>
            </a:ext>
          </a:extLst>
        </p:cNvPr>
        <p:cNvGrpSpPr/>
        <p:nvPr/>
      </p:nvGrpSpPr>
      <p:grpSpPr>
        <a:xfrm>
          <a:off x="0" y="0"/>
          <a:ext cx="0" cy="0"/>
          <a:chOff x="0" y="0"/>
          <a:chExt cx="0" cy="0"/>
        </a:xfrm>
      </p:grpSpPr>
      <p:pic>
        <p:nvPicPr>
          <p:cNvPr id="21" name="Picture 20" descr="A graph of a bar&#10;&#10;Description automatically generated with medium confidence">
            <a:extLst>
              <a:ext uri="{FF2B5EF4-FFF2-40B4-BE49-F238E27FC236}">
                <a16:creationId xmlns:a16="http://schemas.microsoft.com/office/drawing/2014/main" id="{6D11BF34-BF0D-D79A-F701-13B4E248D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544" y="3640354"/>
            <a:ext cx="9688911" cy="2887446"/>
          </a:xfrm>
          <a:prstGeom prst="rect">
            <a:avLst/>
          </a:prstGeom>
        </p:spPr>
      </p:pic>
      <mc:AlternateContent xmlns:mc="http://schemas.openxmlformats.org/markup-compatibility/2006" xmlns:a14="http://schemas.microsoft.com/office/drawing/2010/main">
        <mc:Choice Requires="a14">
          <p:sp>
            <p:nvSpPr>
              <p:cNvPr id="22" name="Rectangle 3">
                <a:extLst>
                  <a:ext uri="{FF2B5EF4-FFF2-40B4-BE49-F238E27FC236}">
                    <a16:creationId xmlns:a16="http://schemas.microsoft.com/office/drawing/2014/main" id="{CE9ED5E4-598E-A83F-CBC6-D6B00CE51867}"/>
                  </a:ext>
                </a:extLst>
              </p:cNvPr>
              <p:cNvSpPr txBox="1">
                <a:spLocks noChangeArrowheads="1"/>
              </p:cNvSpPr>
              <p:nvPr/>
            </p:nvSpPr>
            <p:spPr>
              <a:xfrm>
                <a:off x="300356" y="1371600"/>
                <a:ext cx="9235530" cy="4343400"/>
              </a:xfrm>
              <a:prstGeom prst="rect">
                <a:avLst/>
              </a:prstGeom>
            </p:spPr>
            <p:txBody>
              <a:bodyPr/>
              <a:lstStyle>
                <a:lvl1pPr marL="228600" indent="-228600" algn="l" defTabSz="914400" rtl="0" eaLnBrk="1" latinLnBrk="0" hangingPunct="1">
                  <a:lnSpc>
                    <a:spcPct val="90000"/>
                  </a:lnSpc>
                  <a:spcBef>
                    <a:spcPts val="10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69913" indent="-338138" algn="l" defTabSz="914400" rtl="0" eaLnBrk="1" latinLnBrk="0" hangingPunct="1">
                  <a:lnSpc>
                    <a:spcPct val="90000"/>
                  </a:lnSpc>
                  <a:spcBef>
                    <a:spcPts val="500"/>
                  </a:spcBef>
                  <a:buClr>
                    <a:schemeClr val="tx1">
                      <a:lumMod val="60000"/>
                      <a:lumOff val="40000"/>
                    </a:schemeClr>
                  </a:buClr>
                  <a:buFont typeface="Roboto" pitchFamily="2" charset="0"/>
                  <a:buChar char="—"/>
                  <a:defRPr sz="2400" kern="1200">
                    <a:solidFill>
                      <a:schemeClr val="tx1"/>
                    </a:solidFill>
                    <a:latin typeface="+mn-lt"/>
                    <a:ea typeface="+mn-ea"/>
                    <a:cs typeface="+mn-cs"/>
                  </a:defRPr>
                </a:lvl2pPr>
                <a:lvl3pPr marL="801688" indent="-23177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2400" dirty="0">
                    <a:solidFill>
                      <a:schemeClr val="tx2"/>
                    </a:solidFill>
                    <a:latin typeface="+mj-lt"/>
                  </a:rPr>
                  <a:t>Particle coarsening rate: </a:t>
                </a:r>
                <a14:m>
                  <m:oMath xmlns:m="http://schemas.openxmlformats.org/officeDocument/2006/math">
                    <m:f>
                      <m:fPr>
                        <m:ctrlPr>
                          <a:rPr lang="en-US" altLang="en-US" sz="2400" i="1" smtClean="0">
                            <a:solidFill>
                              <a:schemeClr val="tx2"/>
                            </a:solidFill>
                            <a:latin typeface="Cambria Math" panose="02040503050406030204" pitchFamily="18" charset="0"/>
                          </a:rPr>
                        </m:ctrlPr>
                      </m:fPr>
                      <m:num>
                        <m:r>
                          <a:rPr lang="en-US" altLang="en-US" sz="2400" i="1" smtClean="0">
                            <a:solidFill>
                              <a:schemeClr val="tx2"/>
                            </a:solidFill>
                            <a:latin typeface="Cambria Math" panose="02040503050406030204" pitchFamily="18" charset="0"/>
                          </a:rPr>
                          <m:t>𝑑</m:t>
                        </m:r>
                        <m:acc>
                          <m:accPr>
                            <m:chr m:val="̅"/>
                            <m:ctrlPr>
                              <a:rPr lang="en-US" altLang="en-US" sz="2400" i="1" smtClean="0">
                                <a:solidFill>
                                  <a:schemeClr val="tx2"/>
                                </a:solidFill>
                                <a:latin typeface="Cambria Math" panose="02040503050406030204" pitchFamily="18" charset="0"/>
                              </a:rPr>
                            </m:ctrlPr>
                          </m:accPr>
                          <m:e>
                            <m:r>
                              <a:rPr lang="en-US" altLang="en-US" sz="2400" i="1" smtClean="0">
                                <a:solidFill>
                                  <a:schemeClr val="tx2"/>
                                </a:solidFill>
                                <a:latin typeface="Cambria Math" panose="02040503050406030204" pitchFamily="18" charset="0"/>
                              </a:rPr>
                              <m:t>𝑟</m:t>
                            </m:r>
                          </m:e>
                        </m:acc>
                      </m:num>
                      <m:den>
                        <m:r>
                          <a:rPr lang="en-US" altLang="en-US" sz="2400" i="1" smtClean="0">
                            <a:solidFill>
                              <a:schemeClr val="tx2"/>
                            </a:solidFill>
                            <a:latin typeface="Cambria Math" panose="02040503050406030204" pitchFamily="18" charset="0"/>
                          </a:rPr>
                          <m:t>𝑑𝑡</m:t>
                        </m:r>
                      </m:den>
                    </m:f>
                    <m:r>
                      <a:rPr lang="en-US" altLang="en-US" sz="2400" i="1" smtClean="0">
                        <a:solidFill>
                          <a:schemeClr val="tx2"/>
                        </a:solidFill>
                        <a:latin typeface="Cambria Math" panose="02040503050406030204" pitchFamily="18" charset="0"/>
                        <a:ea typeface="Cambria Math" panose="02040503050406030204" pitchFamily="18" charset="0"/>
                      </a:rPr>
                      <m:t>∝</m:t>
                    </m:r>
                    <m:f>
                      <m:fPr>
                        <m:ctrlPr>
                          <a:rPr lang="en-US" altLang="en-US" sz="2400" i="1" smtClean="0">
                            <a:solidFill>
                              <a:schemeClr val="tx2"/>
                            </a:solidFill>
                            <a:latin typeface="Cambria Math" panose="02040503050406030204" pitchFamily="18" charset="0"/>
                          </a:rPr>
                        </m:ctrlPr>
                      </m:fPr>
                      <m:num>
                        <m:r>
                          <a:rPr lang="en-US" altLang="en-US" sz="2400" i="1" smtClean="0">
                            <a:solidFill>
                              <a:schemeClr val="tx2"/>
                            </a:solidFill>
                            <a:latin typeface="Cambria Math" panose="02040503050406030204" pitchFamily="18" charset="0"/>
                          </a:rPr>
                          <m:t>𝐷</m:t>
                        </m:r>
                        <m:sSub>
                          <m:sSubPr>
                            <m:ctrlPr>
                              <a:rPr lang="en-US" altLang="en-US" sz="2400" i="1" smtClean="0">
                                <a:solidFill>
                                  <a:schemeClr val="tx2"/>
                                </a:solidFill>
                                <a:latin typeface="Cambria Math" panose="02040503050406030204" pitchFamily="18" charset="0"/>
                              </a:rPr>
                            </m:ctrlPr>
                          </m:sSubPr>
                          <m:e>
                            <m:r>
                              <a:rPr lang="en-US" altLang="en-US" sz="2400" i="1" smtClean="0">
                                <a:solidFill>
                                  <a:schemeClr val="tx2"/>
                                </a:solidFill>
                                <a:latin typeface="Cambria Math" panose="02040503050406030204" pitchFamily="18" charset="0"/>
                                <a:ea typeface="Cambria Math" panose="02040503050406030204" pitchFamily="18" charset="0"/>
                              </a:rPr>
                              <m:t>𝛾</m:t>
                            </m:r>
                            <m:r>
                              <a:rPr lang="en-US" altLang="en-US" sz="2400" i="1" smtClean="0">
                                <a:solidFill>
                                  <a:schemeClr val="tx2"/>
                                </a:solidFill>
                                <a:latin typeface="Cambria Math" panose="02040503050406030204" pitchFamily="18" charset="0"/>
                              </a:rPr>
                              <m:t>𝑋</m:t>
                            </m:r>
                          </m:e>
                          <m:sub>
                            <m:r>
                              <a:rPr lang="en-US" altLang="en-US" sz="2400" i="1" smtClean="0">
                                <a:solidFill>
                                  <a:schemeClr val="tx2"/>
                                </a:solidFill>
                                <a:latin typeface="Cambria Math" panose="02040503050406030204" pitchFamily="18" charset="0"/>
                              </a:rPr>
                              <m:t>𝑒</m:t>
                            </m:r>
                          </m:sub>
                        </m:sSub>
                      </m:num>
                      <m:den>
                        <m:sSup>
                          <m:sSupPr>
                            <m:ctrlPr>
                              <a:rPr lang="en-US" altLang="en-US" sz="2400" i="1" smtClean="0">
                                <a:solidFill>
                                  <a:schemeClr val="tx2"/>
                                </a:solidFill>
                                <a:latin typeface="Cambria Math" panose="02040503050406030204" pitchFamily="18" charset="0"/>
                              </a:rPr>
                            </m:ctrlPr>
                          </m:sSupPr>
                          <m:e>
                            <m:acc>
                              <m:accPr>
                                <m:chr m:val="̅"/>
                                <m:ctrlPr>
                                  <a:rPr lang="en-US" altLang="en-US" sz="2400" i="1" smtClean="0">
                                    <a:solidFill>
                                      <a:schemeClr val="tx2"/>
                                    </a:solidFill>
                                    <a:latin typeface="Cambria Math" panose="02040503050406030204" pitchFamily="18" charset="0"/>
                                  </a:rPr>
                                </m:ctrlPr>
                              </m:accPr>
                              <m:e>
                                <m:r>
                                  <a:rPr lang="en-US" altLang="en-US" sz="2400" i="1" smtClean="0">
                                    <a:solidFill>
                                      <a:schemeClr val="tx2"/>
                                    </a:solidFill>
                                    <a:latin typeface="Cambria Math" panose="02040503050406030204" pitchFamily="18" charset="0"/>
                                  </a:rPr>
                                  <m:t>𝑟</m:t>
                                </m:r>
                              </m:e>
                            </m:acc>
                          </m:e>
                          <m:sup>
                            <m:r>
                              <a:rPr lang="en-US" altLang="en-US" sz="2400" i="1" smtClean="0">
                                <a:solidFill>
                                  <a:schemeClr val="tx2"/>
                                </a:solidFill>
                                <a:latin typeface="Cambria Math" panose="02040503050406030204" pitchFamily="18" charset="0"/>
                              </a:rPr>
                              <m:t>3</m:t>
                            </m:r>
                          </m:sup>
                        </m:sSup>
                      </m:den>
                    </m:f>
                  </m:oMath>
                </a14:m>
                <a:endParaRPr lang="en-US" altLang="en-US" sz="2000" dirty="0">
                  <a:solidFill>
                    <a:schemeClr val="tx2"/>
                  </a:solidFill>
                  <a:latin typeface="+mj-lt"/>
                </a:endParaRPr>
              </a:p>
              <a:p>
                <a:pPr>
                  <a:spcBef>
                    <a:spcPts val="0"/>
                  </a:spcBef>
                </a:pPr>
                <a:endParaRPr lang="en-US" altLang="en-US" sz="1800" dirty="0">
                  <a:solidFill>
                    <a:schemeClr val="tx2"/>
                  </a:solidFill>
                  <a:latin typeface="+mj-lt"/>
                </a:endParaRPr>
              </a:p>
              <a:p>
                <a:pPr marL="57150" indent="0">
                  <a:spcBef>
                    <a:spcPts val="0"/>
                  </a:spcBef>
                  <a:buFont typeface="Arial" panose="020B0604020202020204" pitchFamily="34" charset="0"/>
                  <a:buNone/>
                </a:pPr>
                <a:endParaRPr lang="en-US" altLang="en-US" sz="2000" dirty="0">
                  <a:solidFill>
                    <a:schemeClr val="tx2"/>
                  </a:solidFill>
                  <a:latin typeface="+mj-lt"/>
                </a:endParaRPr>
              </a:p>
              <a:p>
                <a:pPr marL="57150" indent="0">
                  <a:spcBef>
                    <a:spcPts val="0"/>
                  </a:spcBef>
                  <a:buFont typeface="Arial" panose="020B0604020202020204" pitchFamily="34" charset="0"/>
                  <a:buNone/>
                </a:pPr>
                <a:endParaRPr lang="en-US" altLang="en-US" sz="2000" dirty="0">
                  <a:solidFill>
                    <a:schemeClr val="tx2"/>
                  </a:solidFill>
                  <a:latin typeface="+mj-lt"/>
                </a:endParaRPr>
              </a:p>
              <a:p>
                <a:pPr marL="57150" indent="0">
                  <a:spcBef>
                    <a:spcPts val="0"/>
                  </a:spcBef>
                  <a:buFont typeface="Arial" panose="020B0604020202020204" pitchFamily="34" charset="0"/>
                  <a:buNone/>
                </a:pPr>
                <a:endParaRPr lang="en-US" altLang="en-US" sz="2000" dirty="0">
                  <a:solidFill>
                    <a:schemeClr val="tx2"/>
                  </a:solidFill>
                  <a:latin typeface="+mj-lt"/>
                </a:endParaRPr>
              </a:p>
              <a:p>
                <a:pPr marL="0" indent="0">
                  <a:spcBef>
                    <a:spcPts val="0"/>
                  </a:spcBef>
                  <a:buNone/>
                </a:pPr>
                <a:r>
                  <a:rPr lang="en-US" altLang="en-US" sz="2000" dirty="0">
                    <a:solidFill>
                      <a:schemeClr val="tx2"/>
                    </a:solidFill>
                    <a:latin typeface="+mj-lt"/>
                  </a:rPr>
                  <a:t>Negative coherent interfacial energies </a:t>
                </a:r>
                <a:r>
                  <a:rPr lang="en-US" alt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altLang="en-US" sz="2000" dirty="0">
                    <a:solidFill>
                      <a:schemeClr val="tx2"/>
                    </a:solidFill>
                    <a:latin typeface="+mj-lt"/>
                  </a:rPr>
                  <a:t>tendency of spreading to single layer to maximize interface area</a:t>
                </a:r>
              </a:p>
              <a:p>
                <a:pPr marL="0" indent="0">
                  <a:lnSpc>
                    <a:spcPct val="120000"/>
                  </a:lnSpc>
                  <a:buFont typeface="Arial" panose="020B0604020202020204" pitchFamily="34" charset="0"/>
                  <a:buNone/>
                </a:pPr>
                <a:endParaRPr lang="en-US" altLang="en-US" sz="2000" dirty="0">
                  <a:solidFill>
                    <a:schemeClr val="tx2"/>
                  </a:solidFill>
                  <a:latin typeface="+mj-lt"/>
                </a:endParaRPr>
              </a:p>
            </p:txBody>
          </p:sp>
        </mc:Choice>
        <mc:Fallback xmlns="">
          <p:sp>
            <p:nvSpPr>
              <p:cNvPr id="22" name="Rectangle 3">
                <a:extLst>
                  <a:ext uri="{FF2B5EF4-FFF2-40B4-BE49-F238E27FC236}">
                    <a16:creationId xmlns:a16="http://schemas.microsoft.com/office/drawing/2014/main" id="{CE9ED5E4-598E-A83F-CBC6-D6B00CE51867}"/>
                  </a:ext>
                </a:extLst>
              </p:cNvPr>
              <p:cNvSpPr txBox="1">
                <a:spLocks noRot="1" noChangeAspect="1" noMove="1" noResize="1" noEditPoints="1" noAdjustHandles="1" noChangeArrowheads="1" noChangeShapeType="1" noTextEdit="1"/>
              </p:cNvSpPr>
              <p:nvPr/>
            </p:nvSpPr>
            <p:spPr>
              <a:xfrm>
                <a:off x="300356" y="1371600"/>
                <a:ext cx="9235530" cy="4343400"/>
              </a:xfrm>
              <a:prstGeom prst="rect">
                <a:avLst/>
              </a:prstGeom>
              <a:blipFill>
                <a:blip r:embed="rId3"/>
                <a:stretch>
                  <a:fillRect l="-990" t="-421" r="-594"/>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326D03E9-D436-D2BD-F986-DC34308C050E}"/>
              </a:ext>
            </a:extLst>
          </p:cNvPr>
          <p:cNvSpPr>
            <a:spLocks noGrp="1"/>
          </p:cNvSpPr>
          <p:nvPr>
            <p:ph type="sldNum" sz="quarter" idx="12"/>
          </p:nvPr>
        </p:nvSpPr>
        <p:spPr/>
        <p:txBody>
          <a:bodyPr/>
          <a:lstStyle/>
          <a:p>
            <a:pPr algn="ctr"/>
            <a:fld id="{63954337-777C-478F-BB37-379719107E1B}" type="slidenum">
              <a:rPr lang="en-US" smtClean="0"/>
              <a:pPr algn="ctr"/>
              <a:t>9</a:t>
            </a:fld>
            <a:endParaRPr lang="en-US" dirty="0"/>
          </a:p>
        </p:txBody>
      </p:sp>
      <p:sp>
        <p:nvSpPr>
          <p:cNvPr id="5" name="Title 3">
            <a:extLst>
              <a:ext uri="{FF2B5EF4-FFF2-40B4-BE49-F238E27FC236}">
                <a16:creationId xmlns:a16="http://schemas.microsoft.com/office/drawing/2014/main" id="{95445CC2-2689-4832-B311-B6756C15842C}"/>
              </a:ext>
            </a:extLst>
          </p:cNvPr>
          <p:cNvSpPr txBox="1">
            <a:spLocks/>
          </p:cNvSpPr>
          <p:nvPr/>
        </p:nvSpPr>
        <p:spPr>
          <a:xfrm>
            <a:off x="0" y="1"/>
            <a:ext cx="12192000" cy="1076960"/>
          </a:xfrm>
          <a:prstGeom prst="rect">
            <a:avLst/>
          </a:prstGeom>
          <a:solidFill>
            <a:srgbClr val="FF8200">
              <a:alpha val="50196"/>
            </a:srgbClr>
          </a:solidFill>
        </p:spPr>
        <p:txBody>
          <a:bodyPr anchor="b"/>
          <a:lst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a:lstStyle>
          <a:p>
            <a:pPr algn="l"/>
            <a:r>
              <a:rPr lang="en-US" altLang="en-US" sz="2800" dirty="0" err="1">
                <a:solidFill>
                  <a:schemeClr val="tx2"/>
                </a:solidFill>
              </a:rPr>
              <a:t>TaN</a:t>
            </a:r>
            <a:r>
              <a:rPr lang="en-US" altLang="en-US" sz="2800" dirty="0">
                <a:solidFill>
                  <a:schemeClr val="tx2"/>
                </a:solidFill>
              </a:rPr>
              <a:t> has largest magnitude negative coherent interfacial energy, indicating increased</a:t>
            </a:r>
            <a:r>
              <a:rPr lang="en-US" altLang="en-US" sz="28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US" altLang="en-US" sz="2800" dirty="0">
                <a:solidFill>
                  <a:schemeClr val="tx2"/>
                </a:solidFill>
              </a:rPr>
              <a:t>tendency to spread to a single layer</a:t>
            </a:r>
            <a:endParaRPr lang="en-US" sz="2800" dirty="0">
              <a:solidFill>
                <a:schemeClr val="tx2"/>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7B62D1E-96A8-B25C-C258-240126129090}"/>
                  </a:ext>
                </a:extLst>
              </p:cNvPr>
              <p:cNvSpPr txBox="1"/>
              <p:nvPr/>
            </p:nvSpPr>
            <p:spPr>
              <a:xfrm>
                <a:off x="5521308" y="1060916"/>
                <a:ext cx="3268663" cy="1542089"/>
              </a:xfrm>
              <a:prstGeom prst="rect">
                <a:avLst/>
              </a:prstGeom>
              <a:noFill/>
            </p:spPr>
            <p:txBody>
              <a:bodyPr wrap="square">
                <a:spAutoFit/>
              </a:bodyPr>
              <a:lstStyle/>
              <a:p>
                <a:pPr>
                  <a:lnSpc>
                    <a:spcPct val="120000"/>
                  </a:lnSpc>
                </a:pPr>
                <a14:m>
                  <m:oMath xmlns:m="http://schemas.openxmlformats.org/officeDocument/2006/math">
                    <m:acc>
                      <m:accPr>
                        <m:chr m:val="̅"/>
                        <m:ctrlPr>
                          <a:rPr kumimoji="0" lang="en-US" altLang="en-US" sz="1600" b="0" i="1" u="none" strike="noStrike" kern="0" cap="none" spc="0" normalizeH="0" baseline="0" noProof="0" smtClean="0">
                            <a:ln>
                              <a:noFill/>
                            </a:ln>
                            <a:solidFill>
                              <a:schemeClr val="tx2"/>
                            </a:solidFill>
                            <a:effectLst/>
                            <a:uLnTx/>
                            <a:uFillTx/>
                            <a:latin typeface="Cambria Math" panose="02040503050406030204" pitchFamily="18" charset="0"/>
                          </a:rPr>
                        </m:ctrlPr>
                      </m:accPr>
                      <m:e>
                        <m:r>
                          <a:rPr kumimoji="0" lang="en-US" altLang="en-US" sz="1600" b="0" i="1" u="none" strike="noStrike" kern="0" cap="none" spc="0" normalizeH="0" baseline="0" noProof="0" smtClean="0">
                            <a:ln>
                              <a:noFill/>
                            </a:ln>
                            <a:solidFill>
                              <a:schemeClr val="tx2"/>
                            </a:solidFill>
                            <a:effectLst/>
                            <a:uLnTx/>
                            <a:uFillTx/>
                            <a:latin typeface="Cambria Math" panose="02040503050406030204" pitchFamily="18" charset="0"/>
                          </a:rPr>
                          <m:t>𝑟</m:t>
                        </m:r>
                      </m:e>
                    </m:acc>
                    <m:r>
                      <a:rPr kumimoji="0" lang="en-US" altLang="en-US" sz="1600" b="0" i="1" u="none" strike="noStrike" kern="0" cap="none" spc="0" normalizeH="0" baseline="0" noProof="0" smtClean="0">
                        <a:ln>
                          <a:noFill/>
                        </a:ln>
                        <a:solidFill>
                          <a:schemeClr val="tx2"/>
                        </a:solidFill>
                        <a:effectLst/>
                        <a:uLnTx/>
                        <a:uFillTx/>
                        <a:latin typeface="Cambria Math" panose="02040503050406030204" pitchFamily="18" charset="0"/>
                      </a:rPr>
                      <m:t> </m:t>
                    </m:r>
                  </m:oMath>
                </a14:m>
                <a:r>
                  <a:rPr lang="en-US" altLang="en-US" sz="1600" b="0" baseline="0" dirty="0">
                    <a:solidFill>
                      <a:schemeClr val="tx2"/>
                    </a:solidFill>
                    <a:latin typeface="+mj-lt"/>
                  </a:rPr>
                  <a:t>: mean radius</a:t>
                </a:r>
              </a:p>
              <a:p>
                <a:pPr>
                  <a:lnSpc>
                    <a:spcPct val="120000"/>
                  </a:lnSpc>
                </a:pPr>
                <a:r>
                  <a:rPr lang="en-US" altLang="en-US" sz="1600" b="0" baseline="0" dirty="0">
                    <a:solidFill>
                      <a:schemeClr val="tx2"/>
                    </a:solidFill>
                    <a:latin typeface="+mj-lt"/>
                  </a:rPr>
                  <a:t>𝐷: diffusion coefficient</a:t>
                </a:r>
              </a:p>
              <a:p>
                <a:pPr>
                  <a:lnSpc>
                    <a:spcPct val="120000"/>
                  </a:lnSpc>
                </a:pPr>
                <a:r>
                  <a:rPr lang="en-US" altLang="en-US" sz="1600" b="0" baseline="0" dirty="0">
                    <a:solidFill>
                      <a:schemeClr val="tx2"/>
                    </a:solidFill>
                    <a:latin typeface="+mj-lt"/>
                  </a:rPr>
                  <a:t>𝛾: interfacial energy</a:t>
                </a:r>
              </a:p>
              <a:p>
                <a:pPr>
                  <a:lnSpc>
                    <a:spcPct val="120000"/>
                  </a:lnSpc>
                </a:pPr>
                <a:r>
                  <a:rPr lang="en-US" altLang="en-US" sz="1600" b="0" baseline="0" dirty="0">
                    <a:solidFill>
                      <a:schemeClr val="tx2"/>
                    </a:solidFill>
                    <a:latin typeface="+mj-lt"/>
                  </a:rPr>
                  <a:t>𝑋</a:t>
                </a:r>
                <a:r>
                  <a:rPr lang="en-US" altLang="en-US" sz="1600" b="0" dirty="0">
                    <a:solidFill>
                      <a:schemeClr val="tx2"/>
                    </a:solidFill>
                    <a:latin typeface="+mj-lt"/>
                  </a:rPr>
                  <a:t>𝑒</a:t>
                </a:r>
                <a:r>
                  <a:rPr lang="en-US" altLang="en-US" sz="1600" b="0" baseline="0" dirty="0">
                    <a:solidFill>
                      <a:schemeClr val="tx2"/>
                    </a:solidFill>
                    <a:latin typeface="+mj-lt"/>
                  </a:rPr>
                  <a:t>: solubility limit of large particles</a:t>
                </a:r>
              </a:p>
            </p:txBody>
          </p:sp>
        </mc:Choice>
        <mc:Fallback xmlns="">
          <p:sp>
            <p:nvSpPr>
              <p:cNvPr id="4" name="TextBox 3">
                <a:extLst>
                  <a:ext uri="{FF2B5EF4-FFF2-40B4-BE49-F238E27FC236}">
                    <a16:creationId xmlns:a16="http://schemas.microsoft.com/office/drawing/2014/main" id="{17B62D1E-96A8-B25C-C258-240126129090}"/>
                  </a:ext>
                </a:extLst>
              </p:cNvPr>
              <p:cNvSpPr txBox="1">
                <a:spLocks noRot="1" noChangeAspect="1" noMove="1" noResize="1" noEditPoints="1" noAdjustHandles="1" noChangeArrowheads="1" noChangeShapeType="1" noTextEdit="1"/>
              </p:cNvSpPr>
              <p:nvPr/>
            </p:nvSpPr>
            <p:spPr>
              <a:xfrm>
                <a:off x="5521308" y="1060916"/>
                <a:ext cx="3268663" cy="1542089"/>
              </a:xfrm>
              <a:prstGeom prst="rect">
                <a:avLst/>
              </a:prstGeom>
              <a:blipFill>
                <a:blip r:embed="rId4"/>
                <a:stretch>
                  <a:fillRect l="-1119" b="-434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4CA91D1-C3AC-BB8D-EA23-717791819E80}"/>
              </a:ext>
            </a:extLst>
          </p:cNvPr>
          <p:cNvSpPr txBox="1"/>
          <p:nvPr/>
        </p:nvSpPr>
        <p:spPr>
          <a:xfrm>
            <a:off x="817554" y="1787259"/>
            <a:ext cx="2438400" cy="360612"/>
          </a:xfrm>
          <a:prstGeom prst="rect">
            <a:avLst/>
          </a:prstGeom>
          <a:noFill/>
        </p:spPr>
        <p:txBody>
          <a:bodyPr wrap="square">
            <a:spAutoFit/>
          </a:bodyPr>
          <a:lstStyle/>
          <a:p>
            <a:pPr algn="ctr">
              <a:lnSpc>
                <a:spcPct val="120000"/>
              </a:lnSpc>
            </a:pPr>
            <a:r>
              <a:rPr lang="en-US" altLang="en-US" sz="1600" b="0" baseline="0" dirty="0">
                <a:solidFill>
                  <a:schemeClr val="tx2"/>
                </a:solidFill>
                <a:latin typeface="+mj-lt"/>
              </a:rPr>
              <a:t>(spherical precipitates)</a:t>
            </a:r>
          </a:p>
        </p:txBody>
      </p:sp>
      <p:sp>
        <p:nvSpPr>
          <p:cNvPr id="17" name="Rectangle 16">
            <a:extLst>
              <a:ext uri="{FF2B5EF4-FFF2-40B4-BE49-F238E27FC236}">
                <a16:creationId xmlns:a16="http://schemas.microsoft.com/office/drawing/2014/main" id="{9C7CE366-8216-FB5A-0720-BC5BADDEBBDA}"/>
              </a:ext>
            </a:extLst>
          </p:cNvPr>
          <p:cNvSpPr/>
          <p:nvPr/>
        </p:nvSpPr>
        <p:spPr bwMode="auto">
          <a:xfrm>
            <a:off x="5521308" y="1672103"/>
            <a:ext cx="2004204" cy="349737"/>
          </a:xfrm>
          <a:prstGeom prst="rect">
            <a:avLst/>
          </a:prstGeom>
          <a:noFill/>
          <a:ln w="5715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2800" b="1" i="0" u="none" strike="noStrike" cap="none" normalizeH="0" baseline="-25000">
              <a:ln>
                <a:noFill/>
              </a:ln>
              <a:solidFill>
                <a:srgbClr val="58595B"/>
              </a:solidFill>
              <a:effectLst/>
              <a:latin typeface="Arial" charset="0"/>
            </a:endParaRPr>
          </a:p>
        </p:txBody>
      </p:sp>
      <p:sp>
        <p:nvSpPr>
          <p:cNvPr id="2" name="TextBox 1">
            <a:extLst>
              <a:ext uri="{FF2B5EF4-FFF2-40B4-BE49-F238E27FC236}">
                <a16:creationId xmlns:a16="http://schemas.microsoft.com/office/drawing/2014/main" id="{EE6C0D28-93C5-059A-F88C-836998E560AE}"/>
              </a:ext>
            </a:extLst>
          </p:cNvPr>
          <p:cNvSpPr txBox="1"/>
          <p:nvPr/>
        </p:nvSpPr>
        <p:spPr>
          <a:xfrm>
            <a:off x="-1" y="6360033"/>
            <a:ext cx="8153401" cy="497967"/>
          </a:xfrm>
          <a:prstGeom prst="rect">
            <a:avLst/>
          </a:prstGeom>
          <a:noFill/>
        </p:spPr>
        <p:txBody>
          <a:bodyPr wrap="square" anchor="ctr">
            <a:noAutofit/>
          </a:bodyPr>
          <a:lstStyle/>
          <a:p>
            <a:pPr marR="0"/>
            <a:r>
              <a:rPr lang="en-US" sz="1050" b="0" baseline="0" dirty="0">
                <a:solidFill>
                  <a:schemeClr val="tx2"/>
                </a:solidFill>
                <a:latin typeface="+mj-lt"/>
              </a:rPr>
              <a:t>[1] J. Hartford, </a:t>
            </a:r>
            <a:r>
              <a:rPr lang="en-US" sz="1050" b="0" i="1" baseline="0" dirty="0">
                <a:solidFill>
                  <a:schemeClr val="tx2"/>
                </a:solidFill>
                <a:latin typeface="+mj-lt"/>
              </a:rPr>
              <a:t>Phys Rev B</a:t>
            </a:r>
            <a:r>
              <a:rPr lang="en-US" sz="1050" b="0" baseline="0" dirty="0">
                <a:solidFill>
                  <a:schemeClr val="tx2"/>
                </a:solidFill>
                <a:latin typeface="+mj-lt"/>
              </a:rPr>
              <a:t>, vol. 61, no. 3, pp. 2221-2229, 2000. [2] D. H. R. Fors and G. </a:t>
            </a:r>
            <a:r>
              <a:rPr lang="en-US" sz="1050" b="0" baseline="0" dirty="0" err="1">
                <a:solidFill>
                  <a:schemeClr val="tx2"/>
                </a:solidFill>
                <a:latin typeface="+mj-lt"/>
              </a:rPr>
              <a:t>Wahnström</a:t>
            </a:r>
            <a:r>
              <a:rPr lang="en-US" sz="1050" b="0" baseline="0" dirty="0">
                <a:solidFill>
                  <a:schemeClr val="tx2"/>
                </a:solidFill>
                <a:latin typeface="+mj-lt"/>
              </a:rPr>
              <a:t>, </a:t>
            </a:r>
            <a:r>
              <a:rPr lang="en-US" sz="1050" b="0" i="1" baseline="0" dirty="0">
                <a:solidFill>
                  <a:schemeClr val="tx2"/>
                </a:solidFill>
                <a:latin typeface="+mj-lt"/>
              </a:rPr>
              <a:t>Phys Rev B</a:t>
            </a:r>
            <a:r>
              <a:rPr lang="en-US" sz="1050" b="0" baseline="0" dirty="0">
                <a:solidFill>
                  <a:schemeClr val="tx2"/>
                </a:solidFill>
                <a:latin typeface="+mj-lt"/>
              </a:rPr>
              <a:t>, vol. 82, no. 19, 2010. [3] W.-S. Jung et al., </a:t>
            </a:r>
            <a:r>
              <a:rPr lang="en-US" sz="1050" b="0" i="1" baseline="0" dirty="0">
                <a:solidFill>
                  <a:schemeClr val="tx2"/>
                </a:solidFill>
                <a:latin typeface="+mj-lt"/>
              </a:rPr>
              <a:t>Modell and Sim in Mat Sci and Eng</a:t>
            </a:r>
            <a:r>
              <a:rPr lang="en-US" sz="1050" b="0" baseline="0" dirty="0">
                <a:solidFill>
                  <a:schemeClr val="tx2"/>
                </a:solidFill>
                <a:latin typeface="+mj-lt"/>
              </a:rPr>
              <a:t>, vol. 14, 2006. [4] S.-H. Chung et al., </a:t>
            </a:r>
            <a:r>
              <a:rPr lang="en-US" sz="1050" b="0" i="1" baseline="0" dirty="0">
                <a:solidFill>
                  <a:schemeClr val="tx2"/>
                </a:solidFill>
                <a:latin typeface="+mj-lt"/>
              </a:rPr>
              <a:t>ISIJ International</a:t>
            </a:r>
            <a:r>
              <a:rPr lang="en-US" sz="1050" b="0" baseline="0" dirty="0">
                <a:solidFill>
                  <a:schemeClr val="tx2"/>
                </a:solidFill>
                <a:latin typeface="+mj-lt"/>
              </a:rPr>
              <a:t>, vol. 46, 2006.</a:t>
            </a:r>
          </a:p>
        </p:txBody>
      </p:sp>
      <p:pic>
        <p:nvPicPr>
          <p:cNvPr id="7" name="Picture 6" descr="A diagram of different types of tan&#10;&#10;Description automatically generated">
            <a:extLst>
              <a:ext uri="{FF2B5EF4-FFF2-40B4-BE49-F238E27FC236}">
                <a16:creationId xmlns:a16="http://schemas.microsoft.com/office/drawing/2014/main" id="{C03F6ADE-FC39-6A46-754C-52E5E0A4F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6557" y="1104234"/>
            <a:ext cx="2377440" cy="2377440"/>
          </a:xfrm>
          <a:prstGeom prst="rect">
            <a:avLst/>
          </a:prstGeom>
        </p:spPr>
      </p:pic>
    </p:spTree>
    <p:extLst>
      <p:ext uri="{BB962C8B-B14F-4D97-AF65-F5344CB8AC3E}">
        <p14:creationId xmlns:p14="http://schemas.microsoft.com/office/powerpoint/2010/main" val="399048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UTK 2020_Orange">
  <a:themeElements>
    <a:clrScheme name="UT Orange Theme">
      <a:dk1>
        <a:srgbClr val="4B4B4B"/>
      </a:dk1>
      <a:lt1>
        <a:srgbClr val="F0F0F0"/>
      </a:lt1>
      <a:dk2>
        <a:srgbClr val="000000"/>
      </a:dk2>
      <a:lt2>
        <a:srgbClr val="FFFFFF"/>
      </a:lt2>
      <a:accent1>
        <a:srgbClr val="FF8200"/>
      </a:accent1>
      <a:accent2>
        <a:srgbClr val="2197A9"/>
      </a:accent2>
      <a:accent3>
        <a:srgbClr val="8D2048"/>
      </a:accent3>
      <a:accent4>
        <a:srgbClr val="FED535"/>
      </a:accent4>
      <a:accent5>
        <a:srgbClr val="E65933"/>
      </a:accent5>
      <a:accent6>
        <a:srgbClr val="006C93"/>
      </a:accent6>
      <a:hlink>
        <a:srgbClr val="4B4B4B"/>
      </a:hlink>
      <a:folHlink>
        <a:srgbClr val="4B4B4B"/>
      </a:folHlink>
    </a:clrScheme>
    <a:fontScheme name="UTK">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500" dirty="0" smtClean="0"/>
        </a:defPPr>
      </a:lstStyle>
    </a:txDef>
  </a:objectDefaults>
  <a:extraClrSchemeLst/>
  <a:extLst>
    <a:ext uri="{05A4C25C-085E-4340-85A3-A5531E510DB2}">
      <thm15:themeFamily xmlns:thm15="http://schemas.microsoft.com/office/thememl/2012/main" name="Presentation1" id="{C94BDD4B-E6ED-4D8E-ADAB-ACF2250EB413}" vid="{F6A72376-E9A1-4622-A75D-C4211D8C73DD}"/>
    </a:ext>
  </a:extLst>
</a:theme>
</file>

<file path=ppt/theme/theme2.xml><?xml version="1.0" encoding="utf-8"?>
<a:theme xmlns:a="http://schemas.openxmlformats.org/drawingml/2006/main" name="Office Theme">
  <a:themeElements>
    <a:clrScheme name="University of Tennessee">
      <a:dk1>
        <a:srgbClr val="58595B"/>
      </a:dk1>
      <a:lt1>
        <a:srgbClr val="F0F0F0"/>
      </a:lt1>
      <a:dk2>
        <a:srgbClr val="000000"/>
      </a:dk2>
      <a:lt2>
        <a:srgbClr val="FFFFFF"/>
      </a:lt2>
      <a:accent1>
        <a:srgbClr val="FF8200"/>
      </a:accent1>
      <a:accent2>
        <a:srgbClr val="00746F"/>
      </a:accent2>
      <a:accent3>
        <a:srgbClr val="E65933"/>
      </a:accent3>
      <a:accent4>
        <a:srgbClr val="FED535"/>
      </a:accent4>
      <a:accent5>
        <a:srgbClr val="517C96"/>
      </a:accent5>
      <a:accent6>
        <a:srgbClr val="8D204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FA8C6AB570D9459039B51A9DB8E6CA" ma:contentTypeVersion="4" ma:contentTypeDescription="Create a new document." ma:contentTypeScope="" ma:versionID="a40a8eec818f41c686182ef1bd230622">
  <xsd:schema xmlns:xsd="http://www.w3.org/2001/XMLSchema" xmlns:xs="http://www.w3.org/2001/XMLSchema" xmlns:p="http://schemas.microsoft.com/office/2006/metadata/properties" xmlns:ns2="58f90558-142f-47fc-8895-8037ff58f1ad" targetNamespace="http://schemas.microsoft.com/office/2006/metadata/properties" ma:root="true" ma:fieldsID="d1c3049bd3ca20e09b7851a3f137d50e" ns2:_="">
    <xsd:import namespace="58f90558-142f-47fc-8895-8037ff58f1a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f90558-142f-47fc-8895-8037ff58f1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5E3FDB-9455-45B1-A394-350EF3CAE448}">
  <ds:schemaRefs>
    <ds:schemaRef ds:uri="http://schemas.microsoft.com/sharepoint/v3/contenttype/forms"/>
  </ds:schemaRefs>
</ds:datastoreItem>
</file>

<file path=customXml/itemProps2.xml><?xml version="1.0" encoding="utf-8"?>
<ds:datastoreItem xmlns:ds="http://schemas.openxmlformats.org/officeDocument/2006/customXml" ds:itemID="{9FB8C694-34A5-49A4-AB6C-4CC2B17C37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f90558-142f-47fc-8895-8037ff58f1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9BC2A7-41B9-40E4-9FB9-A3E90383D966}">
  <ds:schemaRefs>
    <ds:schemaRef ds:uri="http://purl.org/dc/dcmitype/"/>
    <ds:schemaRef ds:uri="http://www.w3.org/XML/1998/namespace"/>
    <ds:schemaRef ds:uri="58f90558-142f-47fc-8895-8037ff58f1ad"/>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term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10347</TotalTime>
  <Words>1454</Words>
  <Application>Microsoft Office PowerPoint</Application>
  <PresentationFormat>Widescreen</PresentationFormat>
  <Paragraphs>189</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UTK 2020_Orange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Peterson</dc:creator>
  <cp:lastModifiedBy>Proehl, Emily</cp:lastModifiedBy>
  <cp:revision>156</cp:revision>
  <dcterms:created xsi:type="dcterms:W3CDTF">2019-10-24T14:01:45Z</dcterms:created>
  <dcterms:modified xsi:type="dcterms:W3CDTF">2025-04-11T20:43:36Z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32590308</vt:lpwstr>
  </property>
  <property fmtid="{D5CDD505-2E9C-101B-9397-08002B2CF9AE}" pid="3" name="NXPowerLiteSettings">
    <vt:lpwstr>C9000AA0054001</vt:lpwstr>
  </property>
  <property fmtid="{D5CDD505-2E9C-101B-9397-08002B2CF9AE}" pid="4" name="NXPowerLiteVersion">
    <vt:lpwstr>D8.0.4</vt:lpwstr>
  </property>
  <property fmtid="{D5CDD505-2E9C-101B-9397-08002B2CF9AE}" pid="5" name="ContentTypeId">
    <vt:lpwstr>0x01010068FA8C6AB570D9459039B51A9DB8E6CA</vt:lpwstr>
  </property>
</Properties>
</file>