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2"/>
    <p:restoredTop sz="94717"/>
  </p:normalViewPr>
  <p:slideViewPr>
    <p:cSldViewPr snapToGrid="0">
      <p:cViewPr varScale="1">
        <p:scale>
          <a:sx n="151" d="100"/>
          <a:sy n="151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Hex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32755-3959-9D2C-8DDC-971D7259FB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88951" cy="685628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7144" y="2217074"/>
            <a:ext cx="9354855" cy="2292350"/>
          </a:xfrm>
          <a:noFill/>
        </p:spPr>
        <p:txBody>
          <a:bodyPr wrap="square" lIns="365760" tIns="822960" rIns="109728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Click to edit subtitle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86BB64-7896-BF4C-1953-FF24D2D242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25" y="425697"/>
            <a:ext cx="2541588" cy="1239837"/>
          </a:xfrm>
        </p:spPr>
        <p:txBody>
          <a:bodyPr anchor="b" anchorCtr="0"/>
          <a:lstStyle>
            <a:lvl1pPr marL="0" indent="0">
              <a:spcBef>
                <a:spcPts val="1800"/>
              </a:spcBef>
              <a:spcAft>
                <a:spcPts val="1200"/>
              </a:spcAft>
              <a:buFontTx/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June 1, 2023</a:t>
            </a:r>
          </a:p>
          <a:p>
            <a:pPr lvl="1"/>
            <a:r>
              <a:rPr lang="en-US"/>
              <a:t>Presenter Name</a:t>
            </a:r>
          </a:p>
          <a:p>
            <a:pPr lvl="2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66552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2412999"/>
            <a:ext cx="5081650" cy="3636109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2412999"/>
            <a:ext cx="5081651" cy="3636109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88238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0650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2000486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planet&#10;&#10;Description automatically generated">
            <a:extLst>
              <a:ext uri="{FF2B5EF4-FFF2-40B4-BE49-F238E27FC236}">
                <a16:creationId xmlns:a16="http://schemas.microsoft.com/office/drawing/2014/main" id="{9C21F558-48C5-60A3-2CD0-60B389C1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01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4E4EF-728B-2647-4565-5DF197928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98D2D-06DF-69E4-1923-EE7BB6F6A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7E0EF-252E-FA3E-0320-4461ED27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74C28-97AA-5E49-8AD1-54C8F7D87235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7193F-97F7-B50B-15FD-075E52849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24788-09FB-6C7E-EC6C-8CC57A00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9A79-AD5B-9444-81C8-93FFE017D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0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0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7" y="1739901"/>
            <a:ext cx="1041564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photo icon below to insert picture</a:t>
            </a:r>
            <a:br>
              <a:rPr lang="en-US"/>
            </a:br>
            <a:r>
              <a:rPr lang="en-US"/>
              <a:t>(if replacing picture, you will have to reset your crop area)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9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</p:spTree>
    <p:extLst>
      <p:ext uri="{BB962C8B-B14F-4D97-AF65-F5344CB8AC3E}">
        <p14:creationId xmlns:p14="http://schemas.microsoft.com/office/powerpoint/2010/main" val="179252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90370" y="1739901"/>
            <a:ext cx="5013454" cy="420704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photo icon below to insert picture</a:t>
            </a:r>
            <a:br>
              <a:rPr lang="en-US"/>
            </a:br>
            <a:r>
              <a:rPr lang="en-US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80198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558602"/>
            <a:ext cx="10415648" cy="1008797"/>
          </a:xfrm>
        </p:spPr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8176" y="1739901"/>
            <a:ext cx="5013454" cy="420704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2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photo icon below to insert picture</a:t>
            </a:r>
            <a:br>
              <a:rPr lang="en-US"/>
            </a:br>
            <a:r>
              <a:rPr lang="en-US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583435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70" y="558602"/>
            <a:ext cx="6697991" cy="1005229"/>
          </a:xfrm>
        </p:spPr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6968" y="1739901"/>
            <a:ext cx="6697993" cy="420704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/>
        </p:nvSpPr>
        <p:spPr>
          <a:xfrm>
            <a:off x="8465770" y="0"/>
            <a:ext cx="3726230" cy="6150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65770" y="0"/>
            <a:ext cx="3726230" cy="61505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30268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683B70-E60E-3E01-3E06-64F74DBE3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7144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351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13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320050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1739901"/>
            <a:ext cx="5081650" cy="4351338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1739901"/>
            <a:ext cx="5081651" cy="4351338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065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954F6-D847-0908-23DD-02E95400FDF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698" y="3574"/>
            <a:ext cx="12172952" cy="685442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8176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120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2DBD5F-F69F-6333-F7D0-AE6EA365B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7144" y="2217074"/>
            <a:ext cx="9354855" cy="2292350"/>
          </a:xfrm>
        </p:spPr>
        <p:txBody>
          <a:bodyPr/>
          <a:lstStyle/>
          <a:p>
            <a:r>
              <a:rPr lang="en-US" dirty="0"/>
              <a:t>Nuclear Science User Facilities (NSUF) Program Review Meeting:</a:t>
            </a:r>
          </a:p>
          <a:p>
            <a:r>
              <a:rPr lang="en-US" dirty="0"/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BABA6C-BB30-1557-4395-44BF004C97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9925" y="425697"/>
            <a:ext cx="2541588" cy="1239837"/>
          </a:xfrm>
        </p:spPr>
        <p:txBody>
          <a:bodyPr/>
          <a:lstStyle/>
          <a:p>
            <a:r>
              <a:rPr lang="en-US" dirty="0"/>
              <a:t>April 15-17, 2025</a:t>
            </a:r>
          </a:p>
        </p:txBody>
      </p:sp>
    </p:spTree>
    <p:extLst>
      <p:ext uri="{BB962C8B-B14F-4D97-AF65-F5344CB8AC3E}">
        <p14:creationId xmlns:p14="http://schemas.microsoft.com/office/powerpoint/2010/main" val="392789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D20734-BEEA-CCC9-C2E5-7DB19E950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Tuesday – April 15, 2025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A93593B-B1F8-FF91-1BF3-048ACA03E7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1413" y="2604868"/>
            <a:ext cx="5083175" cy="325163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320BBF-36FD-EE02-6D99-FABBFEDD449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 anchor="t"/>
          <a:lstStyle/>
          <a:p>
            <a:r>
              <a:rPr lang="en-US" dirty="0"/>
              <a:t>Program Overview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4E4DCD3-F156-8752-DD75-39F7F5829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NSUF User Access Awards: </a:t>
            </a:r>
            <a:r>
              <a:rPr lang="en-US" dirty="0">
                <a:solidFill>
                  <a:srgbClr val="002060"/>
                </a:solidFill>
              </a:rPr>
              <a:t>Structural Materials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8FFA381-C670-5A0A-85B6-311A5A8B17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87443" y="2604868"/>
            <a:ext cx="5083175" cy="28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18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4EAB6-7D54-7987-986B-2DB7619D2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8853E5-58F9-13A5-9930-40AF1CA08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– April 16, 2025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E788380-6AD2-42E2-2486-F6F172286A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89000" y="1208079"/>
            <a:ext cx="5081587" cy="718639"/>
          </a:xfrm>
        </p:spPr>
        <p:txBody>
          <a:bodyPr anchor="t"/>
          <a:lstStyle/>
          <a:p>
            <a:r>
              <a:rPr lang="en-US" dirty="0"/>
              <a:t>Users and Capabilities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020930-D754-0A89-5FE1-0167A0EBB1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0650" y="1208080"/>
            <a:ext cx="5081587" cy="866254"/>
          </a:xfrm>
        </p:spPr>
        <p:txBody>
          <a:bodyPr/>
          <a:lstStyle/>
          <a:p>
            <a:r>
              <a:rPr lang="en-US" dirty="0"/>
              <a:t>NSUF User Access Awards: </a:t>
            </a:r>
            <a:r>
              <a:rPr lang="en-US" dirty="0">
                <a:solidFill>
                  <a:srgbClr val="002060"/>
                </a:solidFill>
              </a:rPr>
              <a:t>Fuel and Cladding Materials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CB9F2F-FABA-9F36-2C8D-5521157F36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8205" y="1747559"/>
            <a:ext cx="5083175" cy="1657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42313A-8718-81A2-3B04-064F26AA2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31" y="3482252"/>
            <a:ext cx="4996921" cy="2947403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C28F5AB-0D9C-7350-500F-6F3F28E16B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20622" y="2216877"/>
            <a:ext cx="5083175" cy="34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3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C9DC5-DB9D-0A36-EA3E-A5EEF039F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684A9E-8EAB-BE9A-DEB6-7CEAB86B9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– April 17, 2025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2AACFB-78C7-1D8B-B459-EC7192B4E6A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95868" y="1567399"/>
            <a:ext cx="5173958" cy="788451"/>
          </a:xfrm>
        </p:spPr>
        <p:txBody>
          <a:bodyPr anchor="t"/>
          <a:lstStyle/>
          <a:p>
            <a:r>
              <a:rPr lang="en-US" dirty="0"/>
              <a:t>High Performance Computing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2B910C-71D6-E37E-826A-487B15982C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NSUF User Access Awards: </a:t>
            </a:r>
            <a:r>
              <a:rPr lang="en-US" dirty="0">
                <a:solidFill>
                  <a:srgbClr val="002060"/>
                </a:solidFill>
              </a:rPr>
              <a:t>Sensor Materials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E62B0F-4675-95AA-BC8C-B41AE8CAFF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7412" y="2527367"/>
            <a:ext cx="5083175" cy="269342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3B7158-B9D2-A144-BD24-7460D885D9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0650" y="2527367"/>
            <a:ext cx="5083175" cy="296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81456"/>
      </p:ext>
    </p:extLst>
  </p:cSld>
  <p:clrMapOvr>
    <a:masterClrMapping/>
  </p:clrMapOvr>
</p:sld>
</file>

<file path=ppt/theme/theme1.xml><?xml version="1.0" encoding="utf-8"?>
<a:theme xmlns:a="http://schemas.openxmlformats.org/drawingml/2006/main" name="INL 2020">
  <a:themeElements>
    <a:clrScheme name="NSUF Color Scheme">
      <a:dk1>
        <a:srgbClr val="15345B"/>
      </a:dk1>
      <a:lt1>
        <a:srgbClr val="FFFFFF"/>
      </a:lt1>
      <a:dk2>
        <a:srgbClr val="07519E"/>
      </a:dk2>
      <a:lt2>
        <a:srgbClr val="4A95D0"/>
      </a:lt2>
      <a:accent1>
        <a:srgbClr val="DB792C"/>
      </a:accent1>
      <a:accent2>
        <a:srgbClr val="4A95D0"/>
      </a:accent2>
      <a:accent3>
        <a:srgbClr val="15345B"/>
      </a:accent3>
      <a:accent4>
        <a:srgbClr val="D89328"/>
      </a:accent4>
      <a:accent5>
        <a:srgbClr val="8E8E8E"/>
      </a:accent5>
      <a:accent6>
        <a:srgbClr val="C4C6C7"/>
      </a:accent6>
      <a:hlink>
        <a:srgbClr val="D89328"/>
      </a:hlink>
      <a:folHlink>
        <a:srgbClr val="4A95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L_2022_hexDark_wide-WEB" id="{BFCE2894-AEF1-8B46-9681-589859762878}" vid="{2C3C1B24-8270-DB49-B9E8-13EE0CF6AED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NSUF-Presentation-Template_2024</Template>
  <TotalTime>24</TotalTime>
  <Words>65</Words>
  <Application>Microsoft Macintosh PowerPoint</Application>
  <PresentationFormat>Widescreen</PresentationFormat>
  <Paragraphs>12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Arial</vt:lpstr>
      <vt:lpstr>INL 2020</vt:lpstr>
      <vt:lpstr>PowerPoint Presentation</vt:lpstr>
      <vt:lpstr>Tuesday – April 15, 2025</vt:lpstr>
      <vt:lpstr>Wednesday – April 16, 2025</vt:lpstr>
      <vt:lpstr>Thursday – April 17,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Brenden J. Heidrich</dc:creator>
  <cp:lastModifiedBy>Brenden J. Heidrich</cp:lastModifiedBy>
  <cp:revision>1</cp:revision>
  <dcterms:created xsi:type="dcterms:W3CDTF">2025-04-14T20:09:18Z</dcterms:created>
  <dcterms:modified xsi:type="dcterms:W3CDTF">2025-04-14T20:33:44Z</dcterms:modified>
</cp:coreProperties>
</file>