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FD5C0E-5378-4671-85A4-1EA8319700B9}" v="58" dt="2025-04-10T23:39:30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Schwarz" userId="b76e0463-815c-4ba0-bf20-a8843291c591" providerId="ADAL" clId="{F0FD5C0E-5378-4671-85A4-1EA8319700B9}"/>
    <pc:docChg chg="undo custSel addSld modSld modMainMaster">
      <pc:chgData name="Eric Schwarz" userId="b76e0463-815c-4ba0-bf20-a8843291c591" providerId="ADAL" clId="{F0FD5C0E-5378-4671-85A4-1EA8319700B9}" dt="2025-04-10T23:39:41.694" v="3789" actId="1076"/>
      <pc:docMkLst>
        <pc:docMk/>
      </pc:docMkLst>
      <pc:sldChg chg="addSp delSp modSp mod">
        <pc:chgData name="Eric Schwarz" userId="b76e0463-815c-4ba0-bf20-a8843291c591" providerId="ADAL" clId="{F0FD5C0E-5378-4671-85A4-1EA8319700B9}" dt="2025-04-10T23:39:41.694" v="3789" actId="1076"/>
        <pc:sldMkLst>
          <pc:docMk/>
          <pc:sldMk cId="2797533763" sldId="256"/>
        </pc:sldMkLst>
        <pc:spChg chg="mod">
          <ac:chgData name="Eric Schwarz" userId="b76e0463-815c-4ba0-bf20-a8843291c591" providerId="ADAL" clId="{F0FD5C0E-5378-4671-85A4-1EA8319700B9}" dt="2025-04-10T23:24:05.938" v="3556" actId="20577"/>
          <ac:spMkLst>
            <pc:docMk/>
            <pc:sldMk cId="2797533763" sldId="256"/>
            <ac:spMk id="2" creationId="{46139FD0-AE72-A944-10F7-53B877F6D608}"/>
          </ac:spMkLst>
        </pc:spChg>
        <pc:spChg chg="mod">
          <ac:chgData name="Eric Schwarz" userId="b76e0463-815c-4ba0-bf20-a8843291c591" providerId="ADAL" clId="{F0FD5C0E-5378-4671-85A4-1EA8319700B9}" dt="2025-04-10T23:29:16.502" v="3734" actId="20577"/>
          <ac:spMkLst>
            <pc:docMk/>
            <pc:sldMk cId="2797533763" sldId="256"/>
            <ac:spMk id="3" creationId="{3913186C-B051-51D4-C3C5-BDD9ADF7F23B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6" creationId="{E4837FDB-C7C7-63F7-1740-50904C0ED49F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7" creationId="{7C6BAB34-93E1-1B59-E893-C865BD29FCB5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10" creationId="{63ABA871-0E4E-2B96-EDC3-42E5F747FE0B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18" creationId="{1E220ADB-634A-190F-7FB3-EA35234BB431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19" creationId="{DF40EDF7-42D4-B0EF-5953-536F36A41745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23" creationId="{19DFEBD2-F98E-FA2F-A3AF-C010A4866EFD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24" creationId="{3BBB2602-9213-5424-C38F-F0F492672FF5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26" creationId="{1863B24E-2FC8-B9CE-02AA-5E6B72F3B3EA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28" creationId="{AB65A01F-8425-E7A0-0AEC-A8B365366319}"/>
          </ac:spMkLst>
        </pc:spChg>
        <pc:spChg chg="mod">
          <ac:chgData name="Eric Schwarz" userId="b76e0463-815c-4ba0-bf20-a8843291c591" providerId="ADAL" clId="{F0FD5C0E-5378-4671-85A4-1EA8319700B9}" dt="2025-04-10T21:03:58.794" v="3390"/>
          <ac:spMkLst>
            <pc:docMk/>
            <pc:sldMk cId="2797533763" sldId="256"/>
            <ac:spMk id="29" creationId="{C6AA04E2-B44E-6C43-34E5-E4424B48F886}"/>
          </ac:spMkLst>
        </pc:spChg>
        <pc:spChg chg="add del mod">
          <ac:chgData name="Eric Schwarz" userId="b76e0463-815c-4ba0-bf20-a8843291c591" providerId="ADAL" clId="{F0FD5C0E-5378-4671-85A4-1EA8319700B9}" dt="2025-04-10T21:05:10.390" v="3411" actId="478"/>
          <ac:spMkLst>
            <pc:docMk/>
            <pc:sldMk cId="2797533763" sldId="256"/>
            <ac:spMk id="37" creationId="{7DC39486-52D3-0472-DD85-33B59EDB2326}"/>
          </ac:spMkLst>
        </pc:spChg>
        <pc:grpChg chg="del mod ord">
          <ac:chgData name="Eric Schwarz" userId="b76e0463-815c-4ba0-bf20-a8843291c591" providerId="ADAL" clId="{F0FD5C0E-5378-4671-85A4-1EA8319700B9}" dt="2025-04-10T21:05:11.875" v="3412" actId="478"/>
          <ac:grpSpMkLst>
            <pc:docMk/>
            <pc:sldMk cId="2797533763" sldId="256"/>
            <ac:grpSpMk id="5" creationId="{7A02D06E-0504-9131-62E8-904FD86640A7}"/>
          </ac:grpSpMkLst>
        </pc:grpChg>
        <pc:picChg chg="mod">
          <ac:chgData name="Eric Schwarz" userId="b76e0463-815c-4ba0-bf20-a8843291c591" providerId="ADAL" clId="{F0FD5C0E-5378-4671-85A4-1EA8319700B9}" dt="2025-04-10T21:04:30.736" v="3395" actId="1076"/>
          <ac:picMkLst>
            <pc:docMk/>
            <pc:sldMk cId="2797533763" sldId="256"/>
            <ac:picMk id="4" creationId="{012ECA0D-1FF7-351F-65EC-9C6FEE52E4C4}"/>
          </ac:picMkLst>
        </pc:picChg>
        <pc:picChg chg="add del mod">
          <ac:chgData name="Eric Schwarz" userId="b76e0463-815c-4ba0-bf20-a8843291c591" providerId="ADAL" clId="{F0FD5C0E-5378-4671-85A4-1EA8319700B9}" dt="2025-04-10T21:08:45.626" v="3422" actId="478"/>
          <ac:picMkLst>
            <pc:docMk/>
            <pc:sldMk cId="2797533763" sldId="256"/>
            <ac:picMk id="39" creationId="{E827AD3D-D9DD-10F6-43A1-0602A91F52B8}"/>
          </ac:picMkLst>
        </pc:picChg>
        <pc:picChg chg="add del mod">
          <ac:chgData name="Eric Schwarz" userId="b76e0463-815c-4ba0-bf20-a8843291c591" providerId="ADAL" clId="{F0FD5C0E-5378-4671-85A4-1EA8319700B9}" dt="2025-04-10T21:08:35.938" v="3421" actId="478"/>
          <ac:picMkLst>
            <pc:docMk/>
            <pc:sldMk cId="2797533763" sldId="256"/>
            <ac:picMk id="41" creationId="{B3C7E8F3-F7BC-F7F1-47D9-C7C62BA4ED0B}"/>
          </ac:picMkLst>
        </pc:picChg>
        <pc:picChg chg="add mod">
          <ac:chgData name="Eric Schwarz" userId="b76e0463-815c-4ba0-bf20-a8843291c591" providerId="ADAL" clId="{F0FD5C0E-5378-4671-85A4-1EA8319700B9}" dt="2025-04-10T23:39:41.694" v="3789" actId="1076"/>
          <ac:picMkLst>
            <pc:docMk/>
            <pc:sldMk cId="2797533763" sldId="256"/>
            <ac:picMk id="43" creationId="{95360345-4A03-E6BC-0E63-6711B348C7BC}"/>
          </ac:picMkLst>
        </pc:picChg>
      </pc:sldChg>
      <pc:sldChg chg="addSp delSp modSp mod">
        <pc:chgData name="Eric Schwarz" userId="b76e0463-815c-4ba0-bf20-a8843291c591" providerId="ADAL" clId="{F0FD5C0E-5378-4671-85A4-1EA8319700B9}" dt="2025-04-10T23:38:14.033" v="3774" actId="21"/>
        <pc:sldMkLst>
          <pc:docMk/>
          <pc:sldMk cId="4119605150" sldId="259"/>
        </pc:sldMkLst>
        <pc:spChg chg="mod">
          <ac:chgData name="Eric Schwarz" userId="b76e0463-815c-4ba0-bf20-a8843291c591" providerId="ADAL" clId="{F0FD5C0E-5378-4671-85A4-1EA8319700B9}" dt="2025-04-10T23:37:44.332" v="3771" actId="20577"/>
          <ac:spMkLst>
            <pc:docMk/>
            <pc:sldMk cId="4119605150" sldId="259"/>
            <ac:spMk id="3" creationId="{A8FE5C80-0A0A-6905-9DC2-70E17223D7AC}"/>
          </ac:spMkLst>
        </pc:spChg>
        <pc:picChg chg="add del mod">
          <ac:chgData name="Eric Schwarz" userId="b76e0463-815c-4ba0-bf20-a8843291c591" providerId="ADAL" clId="{F0FD5C0E-5378-4671-85A4-1EA8319700B9}" dt="2025-04-10T23:38:14.033" v="3774" actId="21"/>
          <ac:picMkLst>
            <pc:docMk/>
            <pc:sldMk cId="4119605150" sldId="259"/>
            <ac:picMk id="4" creationId="{5A17D5B0-03F8-D692-8A2B-AB9F2DD6D851}"/>
          </ac:picMkLst>
        </pc:picChg>
      </pc:sldChg>
      <pc:sldChg chg="modSp new mod">
        <pc:chgData name="Eric Schwarz" userId="b76e0463-815c-4ba0-bf20-a8843291c591" providerId="ADAL" clId="{F0FD5C0E-5378-4671-85A4-1EA8319700B9}" dt="2025-04-10T20:47:54.213" v="3193" actId="20577"/>
        <pc:sldMkLst>
          <pc:docMk/>
          <pc:sldMk cId="3838216020" sldId="260"/>
        </pc:sldMkLst>
        <pc:spChg chg="mod">
          <ac:chgData name="Eric Schwarz" userId="b76e0463-815c-4ba0-bf20-a8843291c591" providerId="ADAL" clId="{F0FD5C0E-5378-4671-85A4-1EA8319700B9}" dt="2025-04-08T14:56:56.251" v="207" actId="20577"/>
          <ac:spMkLst>
            <pc:docMk/>
            <pc:sldMk cId="3838216020" sldId="260"/>
            <ac:spMk id="2" creationId="{2AA33646-3BCA-0942-E3CD-0EA191663C20}"/>
          </ac:spMkLst>
        </pc:spChg>
        <pc:spChg chg="mod">
          <ac:chgData name="Eric Schwarz" userId="b76e0463-815c-4ba0-bf20-a8843291c591" providerId="ADAL" clId="{F0FD5C0E-5378-4671-85A4-1EA8319700B9}" dt="2025-04-10T20:47:54.213" v="3193" actId="20577"/>
          <ac:spMkLst>
            <pc:docMk/>
            <pc:sldMk cId="3838216020" sldId="260"/>
            <ac:spMk id="3" creationId="{2931CE29-124F-0244-5F60-A8196749B760}"/>
          </ac:spMkLst>
        </pc:spChg>
      </pc:sldChg>
      <pc:sldChg chg="addSp delSp modSp new mod">
        <pc:chgData name="Eric Schwarz" userId="b76e0463-815c-4ba0-bf20-a8843291c591" providerId="ADAL" clId="{F0FD5C0E-5378-4671-85A4-1EA8319700B9}" dt="2025-04-10T23:28:24.471" v="3651" actId="6549"/>
        <pc:sldMkLst>
          <pc:docMk/>
          <pc:sldMk cId="1688616131" sldId="261"/>
        </pc:sldMkLst>
        <pc:spChg chg="mod">
          <ac:chgData name="Eric Schwarz" userId="b76e0463-815c-4ba0-bf20-a8843291c591" providerId="ADAL" clId="{F0FD5C0E-5378-4671-85A4-1EA8319700B9}" dt="2025-04-08T15:05:36.556" v="370" actId="20577"/>
          <ac:spMkLst>
            <pc:docMk/>
            <pc:sldMk cId="1688616131" sldId="261"/>
            <ac:spMk id="2" creationId="{A696ED47-8DA0-456A-2583-DD0555A241C2}"/>
          </ac:spMkLst>
        </pc:spChg>
        <pc:spChg chg="mod">
          <ac:chgData name="Eric Schwarz" userId="b76e0463-815c-4ba0-bf20-a8843291c591" providerId="ADAL" clId="{F0FD5C0E-5378-4671-85A4-1EA8319700B9}" dt="2025-04-10T23:28:24.471" v="3651" actId="6549"/>
          <ac:spMkLst>
            <pc:docMk/>
            <pc:sldMk cId="1688616131" sldId="261"/>
            <ac:spMk id="3" creationId="{3609DC08-509D-052C-0D6F-A4FF1C14EE56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4" creationId="{B91C8D11-4B7A-20E0-01A9-0BD17FC218F0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5" creationId="{B379A83F-C52E-7057-7567-58575784C312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6" creationId="{6555506D-0184-A1BF-F8A9-2AF6E83B416B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7" creationId="{ECB3BFC0-1A7B-2E8A-BCE6-2BBD349E5F30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8" creationId="{F9C9221A-08D3-4BA7-FD0C-1FAFF5FC5D26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9" creationId="{921156BB-095E-2868-7798-1F1F59C8AC82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13" creationId="{AA3BF5C8-715B-2B53-9D4A-AFD177CFE62F}"/>
          </ac:spMkLst>
        </pc:spChg>
        <pc:spChg chg="add mod">
          <ac:chgData name="Eric Schwarz" userId="b76e0463-815c-4ba0-bf20-a8843291c591" providerId="ADAL" clId="{F0FD5C0E-5378-4671-85A4-1EA8319700B9}" dt="2025-04-10T23:25:45.524" v="3598" actId="1076"/>
          <ac:spMkLst>
            <pc:docMk/>
            <pc:sldMk cId="1688616131" sldId="261"/>
            <ac:spMk id="14" creationId="{0D5DC9E0-020D-2079-6BAA-BD04FD534BAC}"/>
          </ac:spMkLst>
        </pc:spChg>
      </pc:sldChg>
      <pc:sldChg chg="addSp modSp new mod setBg">
        <pc:chgData name="Eric Schwarz" userId="b76e0463-815c-4ba0-bf20-a8843291c591" providerId="ADAL" clId="{F0FD5C0E-5378-4671-85A4-1EA8319700B9}" dt="2025-04-10T23:36:26.014" v="3756" actId="6549"/>
        <pc:sldMkLst>
          <pc:docMk/>
          <pc:sldMk cId="3932498017" sldId="262"/>
        </pc:sldMkLst>
        <pc:spChg chg="mod">
          <ac:chgData name="Eric Schwarz" userId="b76e0463-815c-4ba0-bf20-a8843291c591" providerId="ADAL" clId="{F0FD5C0E-5378-4671-85A4-1EA8319700B9}" dt="2025-04-10T20:24:53.225" v="2315" actId="26606"/>
          <ac:spMkLst>
            <pc:docMk/>
            <pc:sldMk cId="3932498017" sldId="262"/>
            <ac:spMk id="2" creationId="{65255C4B-6B6A-E3F4-615D-F5CF36725AEC}"/>
          </ac:spMkLst>
        </pc:spChg>
        <pc:spChg chg="mod">
          <ac:chgData name="Eric Schwarz" userId="b76e0463-815c-4ba0-bf20-a8843291c591" providerId="ADAL" clId="{F0FD5C0E-5378-4671-85A4-1EA8319700B9}" dt="2025-04-10T23:36:26.014" v="3756" actId="6549"/>
          <ac:spMkLst>
            <pc:docMk/>
            <pc:sldMk cId="3932498017" sldId="262"/>
            <ac:spMk id="3" creationId="{10E0C2C5-E611-A9D2-1509-1E3251089A58}"/>
          </ac:spMkLst>
        </pc:spChg>
        <pc:spChg chg="add mod">
          <ac:chgData name="Eric Schwarz" userId="b76e0463-815c-4ba0-bf20-a8843291c591" providerId="ADAL" clId="{F0FD5C0E-5378-4671-85A4-1EA8319700B9}" dt="2025-04-10T20:26:36.875" v="2469" actId="1076"/>
          <ac:spMkLst>
            <pc:docMk/>
            <pc:sldMk cId="3932498017" sldId="262"/>
            <ac:spMk id="6" creationId="{5BE7F526-99F3-85B1-7610-67ACBDB6446D}"/>
          </ac:spMkLst>
        </pc:spChg>
        <pc:spChg chg="add">
          <ac:chgData name="Eric Schwarz" userId="b76e0463-815c-4ba0-bf20-a8843291c591" providerId="ADAL" clId="{F0FD5C0E-5378-4671-85A4-1EA8319700B9}" dt="2025-04-10T20:24:53.225" v="2315" actId="26606"/>
          <ac:spMkLst>
            <pc:docMk/>
            <pc:sldMk cId="3932498017" sldId="262"/>
            <ac:spMk id="10" creationId="{E49D7415-2F11-44C2-B6AA-13A25B6814B9}"/>
          </ac:spMkLst>
        </pc:spChg>
        <pc:picChg chg="add mod">
          <ac:chgData name="Eric Schwarz" userId="b76e0463-815c-4ba0-bf20-a8843291c591" providerId="ADAL" clId="{F0FD5C0E-5378-4671-85A4-1EA8319700B9}" dt="2025-04-10T20:25:05.529" v="2319" actId="1076"/>
          <ac:picMkLst>
            <pc:docMk/>
            <pc:sldMk cId="3932498017" sldId="262"/>
            <ac:picMk id="5" creationId="{41125CEA-C6CE-DD70-EDB8-EE085F0B0F84}"/>
          </ac:picMkLst>
        </pc:picChg>
        <pc:cxnChg chg="add">
          <ac:chgData name="Eric Schwarz" userId="b76e0463-815c-4ba0-bf20-a8843291c591" providerId="ADAL" clId="{F0FD5C0E-5378-4671-85A4-1EA8319700B9}" dt="2025-04-10T20:24:53.225" v="2315" actId="26606"/>
          <ac:cxnSpMkLst>
            <pc:docMk/>
            <pc:sldMk cId="3932498017" sldId="262"/>
            <ac:cxnSpMk id="12" creationId="{D2E57F3D-33BE-4306-87E6-245763719516}"/>
          </ac:cxnSpMkLst>
        </pc:cxnChg>
        <pc:cxnChg chg="add">
          <ac:chgData name="Eric Schwarz" userId="b76e0463-815c-4ba0-bf20-a8843291c591" providerId="ADAL" clId="{F0FD5C0E-5378-4671-85A4-1EA8319700B9}" dt="2025-04-10T20:24:53.225" v="2315" actId="26606"/>
          <ac:cxnSpMkLst>
            <pc:docMk/>
            <pc:sldMk cId="3932498017" sldId="262"/>
            <ac:cxnSpMk id="14" creationId="{CBA3C59D-8641-484F-A35C-361AD7E1553B}"/>
          </ac:cxnSpMkLst>
        </pc:cxnChg>
      </pc:sldChg>
      <pc:sldChg chg="modSp new mod">
        <pc:chgData name="Eric Schwarz" userId="b76e0463-815c-4ba0-bf20-a8843291c591" providerId="ADAL" clId="{F0FD5C0E-5378-4671-85A4-1EA8319700B9}" dt="2025-04-10T23:37:00.045" v="3763" actId="20577"/>
        <pc:sldMkLst>
          <pc:docMk/>
          <pc:sldMk cId="2950643208" sldId="263"/>
        </pc:sldMkLst>
        <pc:spChg chg="mod">
          <ac:chgData name="Eric Schwarz" userId="b76e0463-815c-4ba0-bf20-a8843291c591" providerId="ADAL" clId="{F0FD5C0E-5378-4671-85A4-1EA8319700B9}" dt="2025-04-10T20:27:54.109" v="2493" actId="20577"/>
          <ac:spMkLst>
            <pc:docMk/>
            <pc:sldMk cId="2950643208" sldId="263"/>
            <ac:spMk id="2" creationId="{F3DCB5FC-6DC1-60F3-21BF-427A56ACE64A}"/>
          </ac:spMkLst>
        </pc:spChg>
        <pc:spChg chg="mod">
          <ac:chgData name="Eric Schwarz" userId="b76e0463-815c-4ba0-bf20-a8843291c591" providerId="ADAL" clId="{F0FD5C0E-5378-4671-85A4-1EA8319700B9}" dt="2025-04-10T23:37:00.045" v="3763" actId="20577"/>
          <ac:spMkLst>
            <pc:docMk/>
            <pc:sldMk cId="2950643208" sldId="263"/>
            <ac:spMk id="3" creationId="{8939A843-9FDB-CA39-B8FB-93F873175693}"/>
          </ac:spMkLst>
        </pc:spChg>
      </pc:sldChg>
      <pc:sldChg chg="addSp delSp modSp new mod setBg">
        <pc:chgData name="Eric Schwarz" userId="b76e0463-815c-4ba0-bf20-a8843291c591" providerId="ADAL" clId="{F0FD5C0E-5378-4671-85A4-1EA8319700B9}" dt="2025-04-10T23:30:03.095" v="3752" actId="1076"/>
        <pc:sldMkLst>
          <pc:docMk/>
          <pc:sldMk cId="3919571182" sldId="264"/>
        </pc:sldMkLst>
        <pc:spChg chg="mod">
          <ac:chgData name="Eric Schwarz" userId="b76e0463-815c-4ba0-bf20-a8843291c591" providerId="ADAL" clId="{F0FD5C0E-5378-4671-85A4-1EA8319700B9}" dt="2025-04-10T21:18:42.534" v="3434" actId="26606"/>
          <ac:spMkLst>
            <pc:docMk/>
            <pc:sldMk cId="3919571182" sldId="264"/>
            <ac:spMk id="2" creationId="{D117DB11-6A6C-1445-2950-4B4B455FF3AA}"/>
          </ac:spMkLst>
        </pc:spChg>
        <pc:spChg chg="mod ord">
          <ac:chgData name="Eric Schwarz" userId="b76e0463-815c-4ba0-bf20-a8843291c591" providerId="ADAL" clId="{F0FD5C0E-5378-4671-85A4-1EA8319700B9}" dt="2025-04-10T21:18:42.534" v="3434" actId="26606"/>
          <ac:spMkLst>
            <pc:docMk/>
            <pc:sldMk cId="3919571182" sldId="264"/>
            <ac:spMk id="3" creationId="{1CF5BBCA-AF66-448E-F544-37D3BCCB08D8}"/>
          </ac:spMkLst>
        </pc:spChg>
        <pc:spChg chg="add mod">
          <ac:chgData name="Eric Schwarz" userId="b76e0463-815c-4ba0-bf20-a8843291c591" providerId="ADAL" clId="{F0FD5C0E-5378-4671-85A4-1EA8319700B9}" dt="2025-04-10T23:30:03.095" v="3752" actId="1076"/>
          <ac:spMkLst>
            <pc:docMk/>
            <pc:sldMk cId="3919571182" sldId="264"/>
            <ac:spMk id="4" creationId="{5E0C10C0-A2DD-9FE1-BBFC-CBEC58A3C945}"/>
          </ac:spMkLst>
        </pc:spChg>
        <pc:spChg chg="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6" creationId="{985E4380-D462-8B90-DC66-A609F7B7C9D9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8" creationId="{251010B9-7C80-776E-5CAA-133CCCE445BF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15" creationId="{6374F5B3-0982-7B9B-4E32-EB19CF1602D2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16" creationId="{9FE64AEE-848F-7314-F09A-05E2700E091E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17" creationId="{B7068A5C-1AA1-EB44-37A6-330DCDC2E058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25" creationId="{AE2B2716-97A8-1B0D-78A9-B2B1789E348A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26" creationId="{AFDAF7E9-20B7-8AD7-6D81-86F9600A940E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27" creationId="{6DA6DFF8-9A45-22A0-B611-5C5A089EE027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28" creationId="{EB7AF518-880F-00CC-141D-92B12961919D}"/>
          </ac:spMkLst>
        </pc:spChg>
        <pc:spChg chg="add mod">
          <ac:chgData name="Eric Schwarz" userId="b76e0463-815c-4ba0-bf20-a8843291c591" providerId="ADAL" clId="{F0FD5C0E-5378-4671-85A4-1EA8319700B9}" dt="2025-04-10T21:03:32.268" v="3385" actId="164"/>
          <ac:spMkLst>
            <pc:docMk/>
            <pc:sldMk cId="3919571182" sldId="264"/>
            <ac:spMk id="30" creationId="{53223841-E312-5B55-757F-78A658E91BFD}"/>
          </ac:spMkLst>
        </pc:spChg>
        <pc:spChg chg="mod">
          <ac:chgData name="Eric Schwarz" userId="b76e0463-815c-4ba0-bf20-a8843291c591" providerId="ADAL" clId="{F0FD5C0E-5378-4671-85A4-1EA8319700B9}" dt="2025-04-10T21:03:26.393" v="3383"/>
          <ac:spMkLst>
            <pc:docMk/>
            <pc:sldMk cId="3919571182" sldId="264"/>
            <ac:spMk id="33" creationId="{F151A6C7-1CD0-FA21-61AB-38F179FBD028}"/>
          </ac:spMkLst>
        </pc:spChg>
        <pc:spChg chg="add">
          <ac:chgData name="Eric Schwarz" userId="b76e0463-815c-4ba0-bf20-a8843291c591" providerId="ADAL" clId="{F0FD5C0E-5378-4671-85A4-1EA8319700B9}" dt="2025-04-10T21:18:42.534" v="3434" actId="26606"/>
          <ac:spMkLst>
            <pc:docMk/>
            <pc:sldMk cId="3919571182" sldId="264"/>
            <ac:spMk id="41" creationId="{E49D7415-2F11-44C2-B6AA-13A25B6814B9}"/>
          </ac:spMkLst>
        </pc:spChg>
        <pc:grpChg chg="del mod">
          <ac:chgData name="Eric Schwarz" userId="b76e0463-815c-4ba0-bf20-a8843291c591" providerId="ADAL" clId="{F0FD5C0E-5378-4671-85A4-1EA8319700B9}" dt="2025-04-10T21:18:25.476" v="3429" actId="478"/>
          <ac:grpSpMkLst>
            <pc:docMk/>
            <pc:sldMk cId="3919571182" sldId="264"/>
            <ac:grpSpMk id="34" creationId="{682E3018-7B93-1A5A-643A-73FD31C93C28}"/>
          </ac:grpSpMkLst>
        </pc:grpChg>
        <pc:picChg chg="add del mod">
          <ac:chgData name="Eric Schwarz" userId="b76e0463-815c-4ba0-bf20-a8843291c591" providerId="ADAL" clId="{F0FD5C0E-5378-4671-85A4-1EA8319700B9}" dt="2025-04-10T21:01:41.419" v="3382" actId="478"/>
          <ac:picMkLst>
            <pc:docMk/>
            <pc:sldMk cId="3919571182" sldId="264"/>
            <ac:picMk id="5" creationId="{896F1B37-771A-AAAF-5FC3-28B436136A09}"/>
          </ac:picMkLst>
        </pc:picChg>
        <pc:picChg chg="add mod">
          <ac:chgData name="Eric Schwarz" userId="b76e0463-815c-4ba0-bf20-a8843291c591" providerId="ADAL" clId="{F0FD5C0E-5378-4671-85A4-1EA8319700B9}" dt="2025-04-10T23:27:39.396" v="3601" actId="1076"/>
          <ac:picMkLst>
            <pc:docMk/>
            <pc:sldMk cId="3919571182" sldId="264"/>
            <ac:picMk id="36" creationId="{BDE481C0-FF9C-3DE4-F5A6-90E7FFF9AC3A}"/>
          </ac:picMkLst>
        </pc:picChg>
        <pc:cxnChg chg="add">
          <ac:chgData name="Eric Schwarz" userId="b76e0463-815c-4ba0-bf20-a8843291c591" providerId="ADAL" clId="{F0FD5C0E-5378-4671-85A4-1EA8319700B9}" dt="2025-04-10T21:18:42.534" v="3434" actId="26606"/>
          <ac:cxnSpMkLst>
            <pc:docMk/>
            <pc:sldMk cId="3919571182" sldId="264"/>
            <ac:cxnSpMk id="43" creationId="{4E495065-8864-87FB-2BCC-254769963EA4}"/>
          </ac:cxnSpMkLst>
        </pc:cxnChg>
      </pc:sldChg>
      <pc:sldMasterChg chg="modSldLayout">
        <pc:chgData name="Eric Schwarz" userId="b76e0463-815c-4ba0-bf20-a8843291c591" providerId="ADAL" clId="{F0FD5C0E-5378-4671-85A4-1EA8319700B9}" dt="2025-04-10T23:39:30.723" v="3787"/>
        <pc:sldMasterMkLst>
          <pc:docMk/>
          <pc:sldMasterMk cId="2307926807" sldId="2147483660"/>
        </pc:sldMasterMkLst>
        <pc:sldLayoutChg chg="addSp modSp">
          <pc:chgData name="Eric Schwarz" userId="b76e0463-815c-4ba0-bf20-a8843291c591" providerId="ADAL" clId="{F0FD5C0E-5378-4671-85A4-1EA8319700B9}" dt="2025-04-10T23:39:22.682" v="3784"/>
          <pc:sldLayoutMkLst>
            <pc:docMk/>
            <pc:sldMasterMk cId="2307926807" sldId="2147483660"/>
            <pc:sldLayoutMk cId="1175089801" sldId="2147483662"/>
          </pc:sldLayoutMkLst>
          <pc:picChg chg="add mod">
            <ac:chgData name="Eric Schwarz" userId="b76e0463-815c-4ba0-bf20-a8843291c591" providerId="ADAL" clId="{F0FD5C0E-5378-4671-85A4-1EA8319700B9}" dt="2025-04-10T23:39:22.682" v="3784"/>
            <ac:picMkLst>
              <pc:docMk/>
              <pc:sldMasterMk cId="2307926807" sldId="2147483660"/>
              <pc:sldLayoutMk cId="1175089801" sldId="2147483662"/>
              <ac:picMk id="7" creationId="{0FE156E8-6990-F69C-5F6F-8A4B89F07E95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20.610" v="3783"/>
          <pc:sldLayoutMkLst>
            <pc:docMk/>
            <pc:sldMasterMk cId="2307926807" sldId="2147483660"/>
            <pc:sldLayoutMk cId="989262411" sldId="2147483663"/>
          </pc:sldLayoutMkLst>
          <pc:picChg chg="add mod">
            <ac:chgData name="Eric Schwarz" userId="b76e0463-815c-4ba0-bf20-a8843291c591" providerId="ADAL" clId="{F0FD5C0E-5378-4671-85A4-1EA8319700B9}" dt="2025-04-10T23:39:20.610" v="3783"/>
            <ac:picMkLst>
              <pc:docMk/>
              <pc:sldMasterMk cId="2307926807" sldId="2147483660"/>
              <pc:sldLayoutMk cId="989262411" sldId="2147483663"/>
              <ac:picMk id="8" creationId="{29A1A39B-7012-1E61-2F80-2178222364FB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19.627" v="3782"/>
          <pc:sldLayoutMkLst>
            <pc:docMk/>
            <pc:sldMasterMk cId="2307926807" sldId="2147483660"/>
            <pc:sldLayoutMk cId="4028572102" sldId="2147483664"/>
          </pc:sldLayoutMkLst>
          <pc:picChg chg="add mod">
            <ac:chgData name="Eric Schwarz" userId="b76e0463-815c-4ba0-bf20-a8843291c591" providerId="ADAL" clId="{F0FD5C0E-5378-4671-85A4-1EA8319700B9}" dt="2025-04-10T23:39:19.627" v="3782"/>
            <ac:picMkLst>
              <pc:docMk/>
              <pc:sldMasterMk cId="2307926807" sldId="2147483660"/>
              <pc:sldLayoutMk cId="4028572102" sldId="2147483664"/>
              <ac:picMk id="8" creationId="{BACB1E67-E84E-2014-DD3D-B021F6C580CB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17.792" v="3781"/>
          <pc:sldLayoutMkLst>
            <pc:docMk/>
            <pc:sldMasterMk cId="2307926807" sldId="2147483660"/>
            <pc:sldLayoutMk cId="3928529136" sldId="2147483665"/>
          </pc:sldLayoutMkLst>
          <pc:picChg chg="add mod">
            <ac:chgData name="Eric Schwarz" userId="b76e0463-815c-4ba0-bf20-a8843291c591" providerId="ADAL" clId="{F0FD5C0E-5378-4671-85A4-1EA8319700B9}" dt="2025-04-10T23:39:17.792" v="3781"/>
            <ac:picMkLst>
              <pc:docMk/>
              <pc:sldMasterMk cId="2307926807" sldId="2147483660"/>
              <pc:sldLayoutMk cId="3928529136" sldId="2147483665"/>
              <ac:picMk id="5" creationId="{96FDE94F-7FCE-C0D5-1032-213ACB5FFDFA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16.143" v="3780"/>
          <pc:sldLayoutMkLst>
            <pc:docMk/>
            <pc:sldMasterMk cId="2307926807" sldId="2147483660"/>
            <pc:sldLayoutMk cId="136502091" sldId="2147483666"/>
          </pc:sldLayoutMkLst>
          <pc:picChg chg="add mod">
            <ac:chgData name="Eric Schwarz" userId="b76e0463-815c-4ba0-bf20-a8843291c591" providerId="ADAL" clId="{F0FD5C0E-5378-4671-85A4-1EA8319700B9}" dt="2025-04-10T23:39:16.143" v="3780"/>
            <ac:picMkLst>
              <pc:docMk/>
              <pc:sldMasterMk cId="2307926807" sldId="2147483660"/>
              <pc:sldLayoutMk cId="136502091" sldId="2147483666"/>
              <ac:picMk id="6" creationId="{F946B9B5-BAED-642D-77FB-E5ABD923B7ED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13.913" v="3779"/>
          <pc:sldLayoutMkLst>
            <pc:docMk/>
            <pc:sldMasterMk cId="2307926807" sldId="2147483660"/>
            <pc:sldLayoutMk cId="3822586421" sldId="2147483667"/>
          </pc:sldLayoutMkLst>
          <pc:picChg chg="add mod">
            <ac:chgData name="Eric Schwarz" userId="b76e0463-815c-4ba0-bf20-a8843291c591" providerId="ADAL" clId="{F0FD5C0E-5378-4671-85A4-1EA8319700B9}" dt="2025-04-10T23:39:13.913" v="3779"/>
            <ac:picMkLst>
              <pc:docMk/>
              <pc:sldMasterMk cId="2307926807" sldId="2147483660"/>
              <pc:sldLayoutMk cId="3822586421" sldId="2147483667"/>
              <ac:picMk id="10" creationId="{7BDE78D7-23C3-870C-0D95-2921D4B93A03}"/>
            </ac:picMkLst>
          </pc:picChg>
        </pc:sldLayoutChg>
        <pc:sldLayoutChg chg="addSp modSp mod">
          <pc:chgData name="Eric Schwarz" userId="b76e0463-815c-4ba0-bf20-a8843291c591" providerId="ADAL" clId="{F0FD5C0E-5378-4671-85A4-1EA8319700B9}" dt="2025-04-10T23:38:47.265" v="3778" actId="1076"/>
          <pc:sldLayoutMkLst>
            <pc:docMk/>
            <pc:sldMasterMk cId="2307926807" sldId="2147483660"/>
            <pc:sldLayoutMk cId="3435819853" sldId="2147483668"/>
          </pc:sldLayoutMkLst>
          <pc:picChg chg="add mod">
            <ac:chgData name="Eric Schwarz" userId="b76e0463-815c-4ba0-bf20-a8843291c591" providerId="ADAL" clId="{F0FD5C0E-5378-4671-85A4-1EA8319700B9}" dt="2025-04-10T23:38:47.265" v="3778" actId="1076"/>
            <ac:picMkLst>
              <pc:docMk/>
              <pc:sldMasterMk cId="2307926807" sldId="2147483660"/>
              <pc:sldLayoutMk cId="3435819853" sldId="2147483668"/>
              <ac:picMk id="8" creationId="{5A17D5B0-03F8-D692-8A2B-AB9F2DD6D851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26.386" v="3785"/>
          <pc:sldLayoutMkLst>
            <pc:docMk/>
            <pc:sldMasterMk cId="2307926807" sldId="2147483660"/>
            <pc:sldLayoutMk cId="1089169393" sldId="2147483669"/>
          </pc:sldLayoutMkLst>
          <pc:picChg chg="add mod">
            <ac:chgData name="Eric Schwarz" userId="b76e0463-815c-4ba0-bf20-a8843291c591" providerId="ADAL" clId="{F0FD5C0E-5378-4671-85A4-1EA8319700B9}" dt="2025-04-10T23:39:26.386" v="3785"/>
            <ac:picMkLst>
              <pc:docMk/>
              <pc:sldMasterMk cId="2307926807" sldId="2147483660"/>
              <pc:sldLayoutMk cId="1089169393" sldId="2147483669"/>
              <ac:picMk id="7" creationId="{FE186E87-AA86-8B82-3ED3-FF31F546D18B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28.570" v="3786"/>
          <pc:sldLayoutMkLst>
            <pc:docMk/>
            <pc:sldMasterMk cId="2307926807" sldId="2147483660"/>
            <pc:sldLayoutMk cId="2523673313" sldId="2147483670"/>
          </pc:sldLayoutMkLst>
          <pc:picChg chg="add mod">
            <ac:chgData name="Eric Schwarz" userId="b76e0463-815c-4ba0-bf20-a8843291c591" providerId="ADAL" clId="{F0FD5C0E-5378-4671-85A4-1EA8319700B9}" dt="2025-04-10T23:39:28.570" v="3786"/>
            <ac:picMkLst>
              <pc:docMk/>
              <pc:sldMasterMk cId="2307926807" sldId="2147483660"/>
              <pc:sldLayoutMk cId="2523673313" sldId="2147483670"/>
              <ac:picMk id="7" creationId="{5E018E54-248E-C5C4-0E78-6F99298EBB09}"/>
            </ac:picMkLst>
          </pc:picChg>
        </pc:sldLayoutChg>
        <pc:sldLayoutChg chg="addSp modSp">
          <pc:chgData name="Eric Schwarz" userId="b76e0463-815c-4ba0-bf20-a8843291c591" providerId="ADAL" clId="{F0FD5C0E-5378-4671-85A4-1EA8319700B9}" dt="2025-04-10T23:39:30.723" v="3787"/>
          <pc:sldLayoutMkLst>
            <pc:docMk/>
            <pc:sldMasterMk cId="2307926807" sldId="2147483660"/>
            <pc:sldLayoutMk cId="2354194036" sldId="2147483671"/>
          </pc:sldLayoutMkLst>
          <pc:picChg chg="add mod">
            <ac:chgData name="Eric Schwarz" userId="b76e0463-815c-4ba0-bf20-a8843291c591" providerId="ADAL" clId="{F0FD5C0E-5378-4671-85A4-1EA8319700B9}" dt="2025-04-10T23:39:30.723" v="3787"/>
            <ac:picMkLst>
              <pc:docMk/>
              <pc:sldMasterMk cId="2307926807" sldId="2147483660"/>
              <pc:sldLayoutMk cId="2354194036" sldId="2147483671"/>
              <ac:picMk id="7" creationId="{3025B8BC-E06A-122A-488B-44AD752A0719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25B8BC-E06A-122A-488B-44AD752A07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9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E156E8-6990-F69C-5F6F-8A4B89F07E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8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018E54-248E-C5C4-0E78-6F99298EBB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7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186E87-AA86-8B82-3ED3-FF31F546D1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6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17D5B0-03F8-D692-8A2B-AB9F2DD6D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1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4/10/2025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DE78D7-23C3-870C-0D95-2921D4B93A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4/10/2025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46B9B5-BAED-642D-77FB-E5ABD923B7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0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4/10/2025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FDE94F-7FCE-C0D5-1032-213ACB5FFD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2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CB1E67-E84E-2014-DD3D-B021F6C580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57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A1A39B-7012-1E61-2F80-217822236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635" y="6215062"/>
            <a:ext cx="1148962" cy="64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26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2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ric.schwarz@nuclearatc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esthetic liquid watercolor and ink">
            <a:extLst>
              <a:ext uri="{FF2B5EF4-FFF2-40B4-BE49-F238E27FC236}">
                <a16:creationId xmlns:a16="http://schemas.microsoft.com/office/drawing/2014/main" id="{012ECA0D-1FF7-351F-65EC-9C6FEE52E4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67" b="6670"/>
          <a:stretch/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39FD0-AE72-A944-10F7-53B877F6D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Cost-effective LWR in-pile 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13186C-B051-51D4-C3C5-BDD9ADF7F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+mj-lt"/>
              </a:rPr>
              <a:t>Eric Schwarz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NuclearATC</a:t>
            </a:r>
          </a:p>
          <a:p>
            <a:endParaRPr lang="en-US" dirty="0">
              <a:solidFill>
                <a:srgbClr val="FFFFFF"/>
              </a:solidFill>
              <a:latin typeface="+mj-lt"/>
            </a:endParaRP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Funding provided by DOE Office of Science SBIR/STTR Phase I Grant FY24</a:t>
            </a:r>
          </a:p>
          <a:p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>
            <a:extLst>
              <a:ext uri="{FF2B5EF4-FFF2-40B4-BE49-F238E27FC236}">
                <a16:creationId xmlns:a16="http://schemas.microsoft.com/office/drawing/2014/main" id="{95360345-4A03-E6BC-0E63-6711B348C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5" y="5091429"/>
            <a:ext cx="3133726" cy="176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533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B016C-BB9A-E533-0C2C-E1F39E76C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E5C80-0A0A-6905-9DC2-70E17223D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In-situ LWR materials testing is:</a:t>
            </a:r>
          </a:p>
          <a:p>
            <a:pPr lvl="1"/>
            <a:r>
              <a:rPr lang="en-US" dirty="0"/>
              <a:t>Useful</a:t>
            </a:r>
          </a:p>
          <a:p>
            <a:pPr lvl="1"/>
            <a:r>
              <a:rPr lang="en-US" dirty="0"/>
              <a:t>Limited by supply</a:t>
            </a:r>
          </a:p>
          <a:p>
            <a:pPr lvl="1"/>
            <a:r>
              <a:rPr lang="en-US" dirty="0"/>
              <a:t>Preferred with fission radiation</a:t>
            </a:r>
          </a:p>
          <a:p>
            <a:pPr lvl="1"/>
            <a:r>
              <a:rPr lang="en-US" dirty="0"/>
              <a:t>Expensive</a:t>
            </a:r>
          </a:p>
          <a:p>
            <a:endParaRPr lang="en-US" dirty="0"/>
          </a:p>
          <a:p>
            <a:r>
              <a:rPr lang="en-US" dirty="0"/>
              <a:t>More tools to enable innovation supports LWR sustainability</a:t>
            </a:r>
          </a:p>
          <a:p>
            <a:pPr lvl="1"/>
            <a:r>
              <a:rPr lang="en-US" dirty="0"/>
              <a:t>License renewal supports strong workforces, skilled labor and tax base</a:t>
            </a:r>
          </a:p>
        </p:txBody>
      </p:sp>
    </p:spTree>
    <p:extLst>
      <p:ext uri="{BB962C8B-B14F-4D97-AF65-F5344CB8AC3E}">
        <p14:creationId xmlns:p14="http://schemas.microsoft.com/office/powerpoint/2010/main" val="411960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33646-3BCA-0942-E3CD-0EA191663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affecting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1CE29-124F-0244-5F60-A8196749B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(O&amp;M)</a:t>
            </a:r>
          </a:p>
          <a:p>
            <a:r>
              <a:rPr lang="en-US" dirty="0"/>
              <a:t>Schedule Availability</a:t>
            </a:r>
          </a:p>
          <a:p>
            <a:pPr lvl="1"/>
            <a:r>
              <a:rPr lang="en-US" dirty="0"/>
              <a:t>Halden closed in 2018</a:t>
            </a:r>
          </a:p>
          <a:p>
            <a:pPr lvl="1"/>
            <a:r>
              <a:rPr lang="en-US" dirty="0"/>
              <a:t>ATR, MITR top locations for work</a:t>
            </a:r>
          </a:p>
          <a:p>
            <a:r>
              <a:rPr lang="en-US" dirty="0"/>
              <a:t>Distance</a:t>
            </a:r>
          </a:p>
        </p:txBody>
      </p:sp>
    </p:spTree>
    <p:extLst>
      <p:ext uri="{BB962C8B-B14F-4D97-AF65-F5344CB8AC3E}">
        <p14:creationId xmlns:p14="http://schemas.microsoft.com/office/powerpoint/2010/main" val="383821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6ED47-8DA0-456A-2583-DD0555A24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9DC08-509D-052C-0D6F-A4FF1C14E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Ease of Access</a:t>
            </a:r>
          </a:p>
          <a:p>
            <a:r>
              <a:rPr lang="en-US" dirty="0"/>
              <a:t>Flexible Scheduling</a:t>
            </a:r>
          </a:p>
          <a:p>
            <a:r>
              <a:rPr lang="en-US" dirty="0"/>
              <a:t>Lower O&amp;M (reactor and equipment)</a:t>
            </a:r>
          </a:p>
          <a:p>
            <a:pPr lvl="1"/>
            <a:r>
              <a:rPr lang="en-US" dirty="0"/>
              <a:t>Passive safety</a:t>
            </a:r>
          </a:p>
          <a:p>
            <a:pPr lvl="1"/>
            <a:r>
              <a:rPr lang="en-US" dirty="0"/>
              <a:t>Optimize operation</a:t>
            </a:r>
          </a:p>
          <a:p>
            <a:pPr lvl="1"/>
            <a:r>
              <a:rPr lang="en-US" dirty="0"/>
              <a:t>‘Minimalist design’ </a:t>
            </a:r>
          </a:p>
          <a:p>
            <a:endParaRPr lang="en-US" dirty="0"/>
          </a:p>
          <a:p>
            <a:r>
              <a:rPr lang="en-US" dirty="0"/>
              <a:t>LWR proof-of-concept or simple testing needs cost and schedule optimized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1C8D11-4B7A-20E0-01A9-0BD17FC218F0}"/>
              </a:ext>
            </a:extLst>
          </p:cNvPr>
          <p:cNvSpPr/>
          <p:nvPr/>
        </p:nvSpPr>
        <p:spPr>
          <a:xfrm>
            <a:off x="6096000" y="1254514"/>
            <a:ext cx="4773168" cy="324612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9A83F-C52E-7057-7567-58575784C312}"/>
              </a:ext>
            </a:extLst>
          </p:cNvPr>
          <p:cNvSpPr/>
          <p:nvPr/>
        </p:nvSpPr>
        <p:spPr>
          <a:xfrm>
            <a:off x="7517106" y="1336810"/>
            <a:ext cx="3260621" cy="1943100"/>
          </a:xfrm>
          <a:prstGeom prst="rect">
            <a:avLst/>
          </a:prstGeom>
          <a:gradFill>
            <a:gsLst>
              <a:gs pos="32000">
                <a:schemeClr val="bg1"/>
              </a:gs>
              <a:gs pos="100000">
                <a:schemeClr val="accent1">
                  <a:lumMod val="45000"/>
                  <a:lumOff val="55000"/>
                </a:schemeClr>
              </a:gs>
            </a:gsLst>
            <a:lin ang="18600000" scaled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ATR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55506D-0184-A1BF-F8A9-2AF6E83B416B}"/>
              </a:ext>
            </a:extLst>
          </p:cNvPr>
          <p:cNvSpPr/>
          <p:nvPr/>
        </p:nvSpPr>
        <p:spPr>
          <a:xfrm>
            <a:off x="7283012" y="3113078"/>
            <a:ext cx="2508667" cy="777194"/>
          </a:xfrm>
          <a:prstGeom prst="rect">
            <a:avLst/>
          </a:prstGeom>
          <a:gradFill flip="none" rotWithShape="1">
            <a:gsLst>
              <a:gs pos="71000">
                <a:schemeClr val="accent2">
                  <a:tint val="66000"/>
                  <a:satMod val="160000"/>
                </a:schemeClr>
              </a:gs>
              <a:gs pos="18000">
                <a:schemeClr val="bg1"/>
              </a:gs>
            </a:gsLst>
            <a:lin ang="0" scaled="0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MITR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ECB3BFC0-1A7B-2E8A-BCE6-2BBD349E5F30}"/>
              </a:ext>
            </a:extLst>
          </p:cNvPr>
          <p:cNvSpPr/>
          <p:nvPr/>
        </p:nvSpPr>
        <p:spPr>
          <a:xfrm>
            <a:off x="5567774" y="1254514"/>
            <a:ext cx="294132" cy="2944368"/>
          </a:xfrm>
          <a:prstGeom prst="up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9221A-08D3-4BA7-FD0C-1FAFF5FC5D26}"/>
              </a:ext>
            </a:extLst>
          </p:cNvPr>
          <p:cNvSpPr txBox="1"/>
          <p:nvPr/>
        </p:nvSpPr>
        <p:spPr>
          <a:xfrm>
            <a:off x="5367839" y="914400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</a:t>
            </a:r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AA3BF5C8-715B-2B53-9D4A-AFD177CFE62F}"/>
              </a:ext>
            </a:extLst>
          </p:cNvPr>
          <p:cNvSpPr/>
          <p:nvPr/>
        </p:nvSpPr>
        <p:spPr>
          <a:xfrm rot="5400000">
            <a:off x="8404512" y="3674040"/>
            <a:ext cx="294132" cy="2290619"/>
          </a:xfrm>
          <a:prstGeom prst="upArrow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5DC9E0-020D-2079-6BAA-BD04FD534BAC}"/>
              </a:ext>
            </a:extLst>
          </p:cNvPr>
          <p:cNvSpPr txBox="1"/>
          <p:nvPr/>
        </p:nvSpPr>
        <p:spPr>
          <a:xfrm>
            <a:off x="9786735" y="4612609"/>
            <a:ext cx="1338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Capabilities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1156BB-095E-2868-7798-1F1F59C8AC82}"/>
              </a:ext>
            </a:extLst>
          </p:cNvPr>
          <p:cNvSpPr/>
          <p:nvPr/>
        </p:nvSpPr>
        <p:spPr>
          <a:xfrm>
            <a:off x="6205523" y="3580415"/>
            <a:ext cx="1378111" cy="838423"/>
          </a:xfrm>
          <a:prstGeom prst="round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8861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255C4B-6B6A-E3F4-615D-F5CF3672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1"/>
            <a:ext cx="6766560" cy="1307592"/>
          </a:xfrm>
        </p:spPr>
        <p:txBody>
          <a:bodyPr>
            <a:normAutofit/>
          </a:bodyPr>
          <a:lstStyle/>
          <a:p>
            <a:r>
              <a:rPr lang="en-US" dirty="0"/>
              <a:t>goal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658368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0C2C5-E611-A9D2-1509-1E3251089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21994"/>
            <a:ext cx="6766560" cy="37398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To do In-pile testing BWR, PWR testing for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Chemistry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Materials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Instrumentation</a:t>
            </a:r>
          </a:p>
          <a:p>
            <a:pPr>
              <a:lnSpc>
                <a:spcPct val="100000"/>
              </a:lnSpc>
            </a:pPr>
            <a:r>
              <a:rPr lang="en-US" dirty="0"/>
              <a:t>Using Low-cost ‘satisfactory’ sensor design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Commercial/ Aerospace technology</a:t>
            </a:r>
          </a:p>
          <a:p>
            <a:pPr>
              <a:lnSpc>
                <a:spcPct val="100000"/>
              </a:lnSpc>
            </a:pPr>
            <a:r>
              <a:rPr lang="en-US" dirty="0"/>
              <a:t>Using Standard capsules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2” Diameter tube (~1.75” </a:t>
            </a:r>
            <a:r>
              <a:rPr lang="en-US" dirty="0" err="1"/>
              <a:t>dia</a:t>
            </a:r>
            <a:r>
              <a:rPr lang="en-US" dirty="0"/>
              <a:t>, 6” in length)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Build from INL/ ATR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BA3C59D-8641-484F-A35C-361AD7E15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4768"/>
            <a:ext cx="65836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1125CEA-C6CE-DD70-EDB8-EE085F0B0F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433" r="1" b="6671"/>
          <a:stretch/>
        </p:blipFill>
        <p:spPr>
          <a:xfrm>
            <a:off x="7869598" y="723900"/>
            <a:ext cx="3238234" cy="54474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E7F526-99F3-85B1-7610-67ACBDB6446D}"/>
              </a:ext>
            </a:extLst>
          </p:cNvPr>
          <p:cNvSpPr txBox="1"/>
          <p:nvPr/>
        </p:nvSpPr>
        <p:spPr>
          <a:xfrm>
            <a:off x="7073791" y="6204507"/>
            <a:ext cx="4829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From: 2012 Status Report on Efforts to Enhance Instrumentation to Support Advanced Test Reactor Irradiations, INL/EXT-12-27855</a:t>
            </a:r>
          </a:p>
        </p:txBody>
      </p:sp>
    </p:spTree>
    <p:extLst>
      <p:ext uri="{BB962C8B-B14F-4D97-AF65-F5344CB8AC3E}">
        <p14:creationId xmlns:p14="http://schemas.microsoft.com/office/powerpoint/2010/main" val="393249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CB5FC-6DC1-60F3-21BF-427A56ACE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9A843-9FDB-CA39-B8FB-93F873175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INL Team: Troy Unruh, Malwina Wilding and Austin Fleming</a:t>
            </a:r>
          </a:p>
          <a:p>
            <a:r>
              <a:rPr lang="en-US" dirty="0"/>
              <a:t>Penn State Radiation Science and Engineering Center (RSEC) key partner</a:t>
            </a:r>
          </a:p>
          <a:p>
            <a:r>
              <a:rPr lang="en-US" dirty="0"/>
              <a:t>Concept Cost Proposals in progress</a:t>
            </a:r>
          </a:p>
          <a:p>
            <a:pPr lvl="1"/>
            <a:r>
              <a:rPr lang="en-US" dirty="0"/>
              <a:t>Facility Modifications</a:t>
            </a:r>
          </a:p>
          <a:p>
            <a:r>
              <a:rPr lang="en-US" dirty="0"/>
              <a:t>Thermal-Hydraulic Concept Modeling in progress</a:t>
            </a:r>
          </a:p>
          <a:p>
            <a:r>
              <a:rPr lang="en-US" dirty="0"/>
              <a:t>Fundraising</a:t>
            </a:r>
          </a:p>
          <a:p>
            <a:pPr lvl="1"/>
            <a:r>
              <a:rPr lang="en-US" dirty="0"/>
              <a:t>SBIR/STTR Phase II (~September 2025)</a:t>
            </a:r>
          </a:p>
          <a:p>
            <a:r>
              <a:rPr lang="en-US" dirty="0"/>
              <a:t>Commercial Operation 1Q2028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43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7DB11-6A6C-1445-2950-4B4B455FF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BDE481C0-FF9C-3DE4-F5A6-90E7FFF9A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4960" y="4035718"/>
            <a:ext cx="3895727" cy="21913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5BBCA-AF66-448E-F544-37D3BCCB0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>
            <a:normAutofit/>
          </a:bodyPr>
          <a:lstStyle/>
          <a:p>
            <a:r>
              <a:rPr lang="en-US" dirty="0"/>
              <a:t>Eric Schwarz, Founder/ CEO</a:t>
            </a:r>
          </a:p>
          <a:p>
            <a:r>
              <a:rPr lang="en-US" dirty="0">
                <a:hlinkClick r:id="rId3"/>
              </a:rPr>
              <a:t>Eric.schwarz@nuclearatc.com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0C10C0-A2DD-9FE1-BBFC-CBEC58A3C945}"/>
              </a:ext>
            </a:extLst>
          </p:cNvPr>
          <p:cNvSpPr txBox="1"/>
          <p:nvPr/>
        </p:nvSpPr>
        <p:spPr>
          <a:xfrm>
            <a:off x="804672" y="6122416"/>
            <a:ext cx="2127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DOE Grant Award </a:t>
            </a:r>
          </a:p>
        </p:txBody>
      </p:sp>
    </p:spTree>
    <p:extLst>
      <p:ext uri="{BB962C8B-B14F-4D97-AF65-F5344CB8AC3E}">
        <p14:creationId xmlns:p14="http://schemas.microsoft.com/office/powerpoint/2010/main" val="3919571182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de75d6-e11a-4f13-8cfe-0d3895d760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AF5F1896E9546ABA1D06CBAEE217D" ma:contentTypeVersion="10" ma:contentTypeDescription="Create a new document." ma:contentTypeScope="" ma:versionID="87da6c69ad421c2ab9b66312adcdf3cf">
  <xsd:schema xmlns:xsd="http://www.w3.org/2001/XMLSchema" xmlns:xs="http://www.w3.org/2001/XMLSchema" xmlns:p="http://schemas.microsoft.com/office/2006/metadata/properties" xmlns:ns2="40de75d6-e11a-4f13-8cfe-0d3895d760d9" targetNamespace="http://schemas.microsoft.com/office/2006/metadata/properties" ma:root="true" ma:fieldsID="9ea3961262d74597faca6f55f324787a" ns2:_="">
    <xsd:import namespace="40de75d6-e11a-4f13-8cfe-0d3895d76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e75d6-e11a-4f13-8cfe-0d3895d760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70531d1-dbbe-44e5-b79c-472f96a50d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C5C67D-A5A3-46E8-8AC7-D59DBA4BBA51}">
  <ds:schemaRefs>
    <ds:schemaRef ds:uri="http://schemas.microsoft.com/office/2006/metadata/properties"/>
    <ds:schemaRef ds:uri="http://schemas.microsoft.com/office/infopath/2007/PartnerControls"/>
    <ds:schemaRef ds:uri="40de75d6-e11a-4f13-8cfe-0d3895d760d9"/>
  </ds:schemaRefs>
</ds:datastoreItem>
</file>

<file path=customXml/itemProps2.xml><?xml version="1.0" encoding="utf-8"?>
<ds:datastoreItem xmlns:ds="http://schemas.openxmlformats.org/officeDocument/2006/customXml" ds:itemID="{E6F0012D-F32C-4F55-BED3-313E2AA6C2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59358F-B3B0-44D9-A254-B57C64C478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e75d6-e11a-4f13-8cfe-0d3895d76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250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Calisto MT</vt:lpstr>
      <vt:lpstr>Univers Condensed</vt:lpstr>
      <vt:lpstr>ChronicleVTI</vt:lpstr>
      <vt:lpstr>Cost-effective LWR in-pile Testing</vt:lpstr>
      <vt:lpstr>motivation</vt:lpstr>
      <vt:lpstr>Factors affecting access</vt:lpstr>
      <vt:lpstr>opportunity</vt:lpstr>
      <vt:lpstr>goal</vt:lpstr>
      <vt:lpstr>Progress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Schwarz</dc:creator>
  <cp:lastModifiedBy>Eric Schwarz</cp:lastModifiedBy>
  <cp:revision>1</cp:revision>
  <dcterms:created xsi:type="dcterms:W3CDTF">2025-04-08T00:31:48Z</dcterms:created>
  <dcterms:modified xsi:type="dcterms:W3CDTF">2025-04-10T23:39:41Z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0x0101000F8AF5F1896E9546ABA1D06CBAEE217D</vt:lpwstr>
  </property>
  <property fmtid="{D5CDD505-2E9C-101B-9397-08002B2CF9AE}" pid="3" name="MediaServiceImageTags">
    <vt:lpwstr/>
  </property>
</Properties>
</file>